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8" r:id="rId3"/>
    <p:sldId id="276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3/12/2018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3/12/2018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3/12/2018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3/12/2018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3/12/2018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3/12/2018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3/12/2018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3/12/2018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3/12/2018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3/12/2018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3/12/2018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3/12/2018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3/12/2018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3/12/2018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3/12/2018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3/12/2018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3/12/2018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3/12/2018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ww.facebook.com/groups/StandingSafe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4.jpg"/><Relationship Id="rId18" Type="http://schemas.openxmlformats.org/officeDocument/2006/relationships/image" Target="../media/image2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12" Type="http://schemas.openxmlformats.org/officeDocument/2006/relationships/image" Target="../media/image13.jpg"/><Relationship Id="rId17" Type="http://schemas.openxmlformats.org/officeDocument/2006/relationships/image" Target="../media/image18.jpg"/><Relationship Id="rId2" Type="http://schemas.openxmlformats.org/officeDocument/2006/relationships/image" Target="../media/image3.jpg"/><Relationship Id="rId16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11" Type="http://schemas.openxmlformats.org/officeDocument/2006/relationships/image" Target="../media/image12.jpg"/><Relationship Id="rId5" Type="http://schemas.openxmlformats.org/officeDocument/2006/relationships/image" Target="../media/image6.jpg"/><Relationship Id="rId15" Type="http://schemas.openxmlformats.org/officeDocument/2006/relationships/image" Target="../media/image16.jpg"/><Relationship Id="rId10" Type="http://schemas.openxmlformats.org/officeDocument/2006/relationships/image" Target="../media/image11.jpg"/><Relationship Id="rId4" Type="http://schemas.openxmlformats.org/officeDocument/2006/relationships/image" Target="../media/image5.jpg"/><Relationship Id="rId9" Type="http://schemas.openxmlformats.org/officeDocument/2006/relationships/image" Target="../media/image10.jpg"/><Relationship Id="rId14" Type="http://schemas.openxmlformats.org/officeDocument/2006/relationships/image" Target="../media/image1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uc?id=0B9bBxLCwAsUac1FWMXI5WDJBN1E&amp;export=download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5208090"/>
            <a:ext cx="8825658" cy="430710"/>
          </a:xfrm>
        </p:spPr>
        <p:txBody>
          <a:bodyPr>
            <a:normAutofit/>
          </a:bodyPr>
          <a:lstStyle/>
          <a:p>
            <a:r>
              <a:rPr lang="en-GB" dirty="0">
                <a:hlinkClick r:id="rId2"/>
              </a:rPr>
              <a:t>https://www.facebook.com/groups/StandingSafe</a:t>
            </a:r>
            <a:r>
              <a:rPr lang="en-GB" dirty="0" smtClean="0">
                <a:hlinkClick r:id="rId2"/>
              </a:rPr>
              <a:t>/</a:t>
            </a:r>
            <a:r>
              <a:rPr lang="en-GB" dirty="0" smtClean="0"/>
              <a:t>  @Standing Safe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96" y="1908567"/>
            <a:ext cx="8803117" cy="329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476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story 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3935" y="4925124"/>
            <a:ext cx="1440155" cy="1920206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060" y="4925124"/>
            <a:ext cx="2560275" cy="19202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815" y="2814284"/>
            <a:ext cx="1489388" cy="19640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039" y="4350636"/>
            <a:ext cx="1871021" cy="24946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618" y="2438401"/>
            <a:ext cx="1885995" cy="25146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379" y="4645824"/>
            <a:ext cx="1166001" cy="22121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777" y="4144906"/>
            <a:ext cx="1526116" cy="27130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3" y="4953060"/>
            <a:ext cx="2523027" cy="189227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245" y="4144906"/>
            <a:ext cx="1804665" cy="27130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" y="3510920"/>
            <a:ext cx="2594443" cy="145667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462" y="1751238"/>
            <a:ext cx="1977994" cy="111056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" y="2076450"/>
            <a:ext cx="2661817" cy="149449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322" y="2814284"/>
            <a:ext cx="1840109" cy="154684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461" y="1979390"/>
            <a:ext cx="2887354" cy="216551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069" y="1661713"/>
            <a:ext cx="1729574" cy="306767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591" y="1402660"/>
            <a:ext cx="1485731" cy="143053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456" y="1796728"/>
            <a:ext cx="1744614" cy="65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736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Here are a few of our volunteers! </a:t>
            </a:r>
            <a:endParaRPr lang="en-GB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0" i="0" u="none" strike="noStrike" cap="none" normalizeH="0" baseline="0" dirty="0" smtClean="0">
                <a:ln>
                  <a:noFill/>
                </a:ln>
                <a:solidFill>
                  <a:srgbClr val="38562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https://drive.google.com/uc?id=0B9bBxLCwAsUac1FWMXI5WDJBN1E&amp;export=download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3076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280</TotalTime>
  <Words>20</Words>
  <Application>Microsoft Office PowerPoint</Application>
  <PresentationFormat>Widescreen</PresentationFormat>
  <Paragraphs>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Century Gothic</vt:lpstr>
      <vt:lpstr>Times New Roman</vt:lpstr>
      <vt:lpstr>Wingdings 3</vt:lpstr>
      <vt:lpstr>Ion Boardroom</vt:lpstr>
      <vt:lpstr>PowerPoint Presentation</vt:lpstr>
      <vt:lpstr>Our story </vt:lpstr>
      <vt:lpstr>Here are a few of our volunteers! </vt:lpstr>
    </vt:vector>
  </TitlesOfParts>
  <Company>University Of The West Of Scotland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Kallia Manoussaki</dc:creator>
  <cp:lastModifiedBy>Kallia Manoussaki</cp:lastModifiedBy>
  <cp:revision>39</cp:revision>
  <dcterms:created xsi:type="dcterms:W3CDTF">2016-12-13T17:15:15Z</dcterms:created>
  <dcterms:modified xsi:type="dcterms:W3CDTF">2018-03-12T13:42:13Z</dcterms:modified>
</cp:coreProperties>
</file>