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79" r:id="rId6"/>
    <p:sldId id="259" r:id="rId7"/>
    <p:sldId id="261" r:id="rId8"/>
    <p:sldId id="260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7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4CAB7-B492-4244-A521-333BEDC8C1A4}" type="doc">
      <dgm:prSet loTypeId="urn:microsoft.com/office/officeart/2005/8/layout/hProcess9" loCatId="process" qsTypeId="urn:microsoft.com/office/officeart/2005/8/quickstyle/3d3" qsCatId="3D" csTypeId="urn:microsoft.com/office/officeart/2005/8/colors/colorful3" csCatId="colorful" phldr="1"/>
      <dgm:spPr/>
    </dgm:pt>
    <dgm:pt modelId="{D75371C1-6331-4A4F-9CBB-DDD7C684F8C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800" b="1" dirty="0" smtClean="0">
              <a:latin typeface="Candara" panose="020E0502030303020204" pitchFamily="34" charset="0"/>
            </a:rPr>
            <a:t>Not involved in the event (not a victim or perpetrator)</a:t>
          </a:r>
          <a:endParaRPr lang="en-GB" sz="2800" b="1" dirty="0">
            <a:latin typeface="Candara" panose="020E0502030303020204" pitchFamily="34" charset="0"/>
          </a:endParaRPr>
        </a:p>
      </dgm:t>
    </dgm:pt>
    <dgm:pt modelId="{6E923717-D091-40F3-B76A-DB67AF619367}" type="parTrans" cxnId="{5283CECC-E636-471E-A542-D09756A21E07}">
      <dgm:prSet/>
      <dgm:spPr/>
      <dgm:t>
        <a:bodyPr/>
        <a:lstStyle/>
        <a:p>
          <a:endParaRPr lang="en-GB"/>
        </a:p>
      </dgm:t>
    </dgm:pt>
    <dgm:pt modelId="{AB0D1F61-588B-4CB1-84F4-18F5FC2F5CEA}" type="sibTrans" cxnId="{5283CECC-E636-471E-A542-D09756A21E07}">
      <dgm:prSet/>
      <dgm:spPr/>
      <dgm:t>
        <a:bodyPr/>
        <a:lstStyle/>
        <a:p>
          <a:endParaRPr lang="en-GB"/>
        </a:p>
      </dgm:t>
    </dgm:pt>
    <dgm:pt modelId="{7F558853-D7E5-4047-B7C5-7D2A18BA088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2800" b="1" dirty="0" smtClean="0">
              <a:latin typeface="Candara" panose="020E0502030303020204" pitchFamily="34" charset="0"/>
            </a:rPr>
            <a:t>Witnesses a situation</a:t>
          </a:r>
          <a:endParaRPr lang="en-GB" sz="2800" b="1" dirty="0">
            <a:latin typeface="Candara" panose="020E0502030303020204" pitchFamily="34" charset="0"/>
          </a:endParaRPr>
        </a:p>
      </dgm:t>
    </dgm:pt>
    <dgm:pt modelId="{DA4F8DEA-33EF-43F7-91D7-5CED1B1B3DE0}" type="parTrans" cxnId="{2B605D4B-C65A-4B5E-AF75-59B7C33559B9}">
      <dgm:prSet/>
      <dgm:spPr/>
      <dgm:t>
        <a:bodyPr/>
        <a:lstStyle/>
        <a:p>
          <a:endParaRPr lang="en-GB"/>
        </a:p>
      </dgm:t>
    </dgm:pt>
    <dgm:pt modelId="{3B65A896-AAFB-465A-88C9-1247DAAE7126}" type="sibTrans" cxnId="{2B605D4B-C65A-4B5E-AF75-59B7C33559B9}">
      <dgm:prSet/>
      <dgm:spPr/>
      <dgm:t>
        <a:bodyPr/>
        <a:lstStyle/>
        <a:p>
          <a:endParaRPr lang="en-GB"/>
        </a:p>
      </dgm:t>
    </dgm:pt>
    <dgm:pt modelId="{F0C4DF6F-3FF5-489B-8C81-DC14018DC894}" type="pres">
      <dgm:prSet presAssocID="{F1F4CAB7-B492-4244-A521-333BEDC8C1A4}" presName="CompostProcess" presStyleCnt="0">
        <dgm:presLayoutVars>
          <dgm:dir/>
          <dgm:resizeHandles val="exact"/>
        </dgm:presLayoutVars>
      </dgm:prSet>
      <dgm:spPr/>
    </dgm:pt>
    <dgm:pt modelId="{8F938077-4171-45A6-ADCF-98F3DC9789B1}" type="pres">
      <dgm:prSet presAssocID="{F1F4CAB7-B492-4244-A521-333BEDC8C1A4}" presName="arrow" presStyleLbl="bgShp" presStyleIdx="0" presStyleCnt="1" custLinFactNeighborX="-2324" custLinFactNeighborY="-1023"/>
      <dgm:spPr>
        <a:solidFill>
          <a:schemeClr val="accent1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300000" prstMaterial="metal">
          <a:bevelT w="88900" h="88900"/>
        </a:sp3d>
      </dgm:spPr>
    </dgm:pt>
    <dgm:pt modelId="{C19A110C-AD27-427F-B277-C76CBB4B984F}" type="pres">
      <dgm:prSet presAssocID="{F1F4CAB7-B492-4244-A521-333BEDC8C1A4}" presName="linearProcess" presStyleCnt="0"/>
      <dgm:spPr/>
    </dgm:pt>
    <dgm:pt modelId="{184CAA93-FDC6-472D-BA58-9748FD016098}" type="pres">
      <dgm:prSet presAssocID="{D75371C1-6331-4A4F-9CBB-DDD7C684F8C2}" presName="textNode" presStyleLbl="node1" presStyleIdx="0" presStyleCnt="2" custLinFactNeighborX="-39881" custLinFactNeighborY="18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095930-EF80-4FE2-8DA0-EE3FAB192C28}" type="pres">
      <dgm:prSet presAssocID="{AB0D1F61-588B-4CB1-84F4-18F5FC2F5CEA}" presName="sibTrans" presStyleCnt="0"/>
      <dgm:spPr/>
    </dgm:pt>
    <dgm:pt modelId="{91F4D8F4-C3A6-471C-82E8-BFF524C140A2}" type="pres">
      <dgm:prSet presAssocID="{7F558853-D7E5-4047-B7C5-7D2A18BA0888}" presName="textNode" presStyleLbl="node1" presStyleIdx="1" presStyleCnt="2" custLinFactNeighborX="-84589" custLinFactNeighborY="25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83CECC-E636-471E-A542-D09756A21E07}" srcId="{F1F4CAB7-B492-4244-A521-333BEDC8C1A4}" destId="{D75371C1-6331-4A4F-9CBB-DDD7C684F8C2}" srcOrd="0" destOrd="0" parTransId="{6E923717-D091-40F3-B76A-DB67AF619367}" sibTransId="{AB0D1F61-588B-4CB1-84F4-18F5FC2F5CEA}"/>
    <dgm:cxn modelId="{6FF6ADC4-8566-40FE-9A43-115B8F6B996D}" type="presOf" srcId="{F1F4CAB7-B492-4244-A521-333BEDC8C1A4}" destId="{F0C4DF6F-3FF5-489B-8C81-DC14018DC894}" srcOrd="0" destOrd="0" presId="urn:microsoft.com/office/officeart/2005/8/layout/hProcess9"/>
    <dgm:cxn modelId="{2B605D4B-C65A-4B5E-AF75-59B7C33559B9}" srcId="{F1F4CAB7-B492-4244-A521-333BEDC8C1A4}" destId="{7F558853-D7E5-4047-B7C5-7D2A18BA0888}" srcOrd="1" destOrd="0" parTransId="{DA4F8DEA-33EF-43F7-91D7-5CED1B1B3DE0}" sibTransId="{3B65A896-AAFB-465A-88C9-1247DAAE7126}"/>
    <dgm:cxn modelId="{A88D1B15-DC53-44B3-8FDC-47771FB5EB96}" type="presOf" srcId="{7F558853-D7E5-4047-B7C5-7D2A18BA0888}" destId="{91F4D8F4-C3A6-471C-82E8-BFF524C140A2}" srcOrd="0" destOrd="0" presId="urn:microsoft.com/office/officeart/2005/8/layout/hProcess9"/>
    <dgm:cxn modelId="{6B0BB164-97DC-4CD5-9216-656D7F79815D}" type="presOf" srcId="{D75371C1-6331-4A4F-9CBB-DDD7C684F8C2}" destId="{184CAA93-FDC6-472D-BA58-9748FD016098}" srcOrd="0" destOrd="0" presId="urn:microsoft.com/office/officeart/2005/8/layout/hProcess9"/>
    <dgm:cxn modelId="{CBC296FA-D015-4C91-9BE2-6D279A5CBAD4}" type="presParOf" srcId="{F0C4DF6F-3FF5-489B-8C81-DC14018DC894}" destId="{8F938077-4171-45A6-ADCF-98F3DC9789B1}" srcOrd="0" destOrd="0" presId="urn:microsoft.com/office/officeart/2005/8/layout/hProcess9"/>
    <dgm:cxn modelId="{DB48F87D-E957-4D8F-B215-D0C70F2FE759}" type="presParOf" srcId="{F0C4DF6F-3FF5-489B-8C81-DC14018DC894}" destId="{C19A110C-AD27-427F-B277-C76CBB4B984F}" srcOrd="1" destOrd="0" presId="urn:microsoft.com/office/officeart/2005/8/layout/hProcess9"/>
    <dgm:cxn modelId="{68CDC826-B385-4624-86E6-1212549A2C83}" type="presParOf" srcId="{C19A110C-AD27-427F-B277-C76CBB4B984F}" destId="{184CAA93-FDC6-472D-BA58-9748FD016098}" srcOrd="0" destOrd="0" presId="urn:microsoft.com/office/officeart/2005/8/layout/hProcess9"/>
    <dgm:cxn modelId="{A2C539A7-F319-4498-AA17-BC73B7BEC725}" type="presParOf" srcId="{C19A110C-AD27-427F-B277-C76CBB4B984F}" destId="{F1095930-EF80-4FE2-8DA0-EE3FAB192C28}" srcOrd="1" destOrd="0" presId="urn:microsoft.com/office/officeart/2005/8/layout/hProcess9"/>
    <dgm:cxn modelId="{EF26C11F-BFA1-4854-AE78-080F3882BDE9}" type="presParOf" srcId="{C19A110C-AD27-427F-B277-C76CBB4B984F}" destId="{91F4D8F4-C3A6-471C-82E8-BFF524C140A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4CAB7-B492-4244-A521-333BEDC8C1A4}" type="doc">
      <dgm:prSet loTypeId="urn:microsoft.com/office/officeart/2005/8/layout/hProcess9" loCatId="process" qsTypeId="urn:microsoft.com/office/officeart/2005/8/quickstyle/3d3" qsCatId="3D" csTypeId="urn:microsoft.com/office/officeart/2005/8/colors/colorful3" csCatId="colorful" phldr="1"/>
      <dgm:spPr/>
    </dgm:pt>
    <dgm:pt modelId="{D75371C1-6331-4A4F-9CBB-DDD7C684F8C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2800" b="1" dirty="0" smtClean="0">
              <a:latin typeface="Candara" panose="020E0502030303020204" pitchFamily="34" charset="0"/>
            </a:rPr>
            <a:t>Passive bystander </a:t>
          </a:r>
        </a:p>
        <a:p>
          <a:r>
            <a:rPr lang="en-GB" sz="2800" b="1" dirty="0" smtClean="0">
              <a:latin typeface="Candara" panose="020E0502030303020204" pitchFamily="34" charset="0"/>
            </a:rPr>
            <a:t>(does nothing)</a:t>
          </a:r>
          <a:endParaRPr lang="en-GB" sz="2800" b="1" dirty="0">
            <a:latin typeface="Candara" panose="020E0502030303020204" pitchFamily="34" charset="0"/>
          </a:endParaRPr>
        </a:p>
      </dgm:t>
    </dgm:pt>
    <dgm:pt modelId="{AB0D1F61-588B-4CB1-84F4-18F5FC2F5CEA}" type="sibTrans" cxnId="{5283CECC-E636-471E-A542-D09756A21E07}">
      <dgm:prSet/>
      <dgm:spPr/>
      <dgm:t>
        <a:bodyPr/>
        <a:lstStyle/>
        <a:p>
          <a:endParaRPr lang="en-GB"/>
        </a:p>
      </dgm:t>
    </dgm:pt>
    <dgm:pt modelId="{6E923717-D091-40F3-B76A-DB67AF619367}" type="parTrans" cxnId="{5283CECC-E636-471E-A542-D09756A21E07}">
      <dgm:prSet/>
      <dgm:spPr/>
      <dgm:t>
        <a:bodyPr/>
        <a:lstStyle/>
        <a:p>
          <a:endParaRPr lang="en-GB"/>
        </a:p>
      </dgm:t>
    </dgm:pt>
    <dgm:pt modelId="{7F558853-D7E5-4047-B7C5-7D2A18BA088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2800" b="1" dirty="0" smtClean="0">
              <a:latin typeface="Candara" panose="020E0502030303020204" pitchFamily="34" charset="0"/>
            </a:rPr>
            <a:t>Active or prosocial</a:t>
          </a:r>
        </a:p>
        <a:p>
          <a:r>
            <a:rPr lang="en-GB" sz="2800" b="1" dirty="0" smtClean="0">
              <a:latin typeface="Candara" panose="020E0502030303020204" pitchFamily="34" charset="0"/>
            </a:rPr>
            <a:t> bystander (intervenes)</a:t>
          </a:r>
          <a:endParaRPr lang="en-GB" sz="2800" b="1" dirty="0">
            <a:latin typeface="Candara" panose="020E0502030303020204" pitchFamily="34" charset="0"/>
          </a:endParaRPr>
        </a:p>
      </dgm:t>
    </dgm:pt>
    <dgm:pt modelId="{3B65A896-AAFB-465A-88C9-1247DAAE7126}" type="sibTrans" cxnId="{2B605D4B-C65A-4B5E-AF75-59B7C33559B9}">
      <dgm:prSet/>
      <dgm:spPr/>
      <dgm:t>
        <a:bodyPr/>
        <a:lstStyle/>
        <a:p>
          <a:endParaRPr lang="en-GB"/>
        </a:p>
      </dgm:t>
    </dgm:pt>
    <dgm:pt modelId="{DA4F8DEA-33EF-43F7-91D7-5CED1B1B3DE0}" type="parTrans" cxnId="{2B605D4B-C65A-4B5E-AF75-59B7C33559B9}">
      <dgm:prSet/>
      <dgm:spPr/>
      <dgm:t>
        <a:bodyPr/>
        <a:lstStyle/>
        <a:p>
          <a:endParaRPr lang="en-GB"/>
        </a:p>
      </dgm:t>
    </dgm:pt>
    <dgm:pt modelId="{F0C4DF6F-3FF5-489B-8C81-DC14018DC894}" type="pres">
      <dgm:prSet presAssocID="{F1F4CAB7-B492-4244-A521-333BEDC8C1A4}" presName="CompostProcess" presStyleCnt="0">
        <dgm:presLayoutVars>
          <dgm:dir/>
          <dgm:resizeHandles val="exact"/>
        </dgm:presLayoutVars>
      </dgm:prSet>
      <dgm:spPr/>
    </dgm:pt>
    <dgm:pt modelId="{8F938077-4171-45A6-ADCF-98F3DC9789B1}" type="pres">
      <dgm:prSet presAssocID="{F1F4CAB7-B492-4244-A521-333BEDC8C1A4}" presName="arrow" presStyleLbl="bgShp" presStyleIdx="0" presStyleCnt="1" custScaleX="115373"/>
      <dgm:spPr>
        <a:solidFill>
          <a:schemeClr val="accent1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300000" prstMaterial="metal">
          <a:bevelT w="88900" h="88900"/>
        </a:sp3d>
      </dgm:spPr>
    </dgm:pt>
    <dgm:pt modelId="{C19A110C-AD27-427F-B277-C76CBB4B984F}" type="pres">
      <dgm:prSet presAssocID="{F1F4CAB7-B492-4244-A521-333BEDC8C1A4}" presName="linearProcess" presStyleCnt="0"/>
      <dgm:spPr/>
    </dgm:pt>
    <dgm:pt modelId="{184CAA93-FDC6-472D-BA58-9748FD016098}" type="pres">
      <dgm:prSet presAssocID="{D75371C1-6331-4A4F-9CBB-DDD7C684F8C2}" presName="textNode" presStyleLbl="node1" presStyleIdx="0" presStyleCnt="2" custScaleX="94027" custScaleY="844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095930-EF80-4FE2-8DA0-EE3FAB192C28}" type="pres">
      <dgm:prSet presAssocID="{AB0D1F61-588B-4CB1-84F4-18F5FC2F5CEA}" presName="sibTrans" presStyleCnt="0"/>
      <dgm:spPr/>
    </dgm:pt>
    <dgm:pt modelId="{91F4D8F4-C3A6-471C-82E8-BFF524C140A2}" type="pres">
      <dgm:prSet presAssocID="{7F558853-D7E5-4047-B7C5-7D2A18BA0888}" presName="textNode" presStyleLbl="node1" presStyleIdx="1" presStyleCnt="2" custScaleX="106658" custScaleY="82898" custLinFactNeighborX="-57995" custLinFactNeighborY="-30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83CECC-E636-471E-A542-D09756A21E07}" srcId="{F1F4CAB7-B492-4244-A521-333BEDC8C1A4}" destId="{D75371C1-6331-4A4F-9CBB-DDD7C684F8C2}" srcOrd="0" destOrd="0" parTransId="{6E923717-D091-40F3-B76A-DB67AF619367}" sibTransId="{AB0D1F61-588B-4CB1-84F4-18F5FC2F5CEA}"/>
    <dgm:cxn modelId="{AF756C32-9A5E-4B14-BD02-47E102AB514D}" type="presOf" srcId="{7F558853-D7E5-4047-B7C5-7D2A18BA0888}" destId="{91F4D8F4-C3A6-471C-82E8-BFF524C140A2}" srcOrd="0" destOrd="0" presId="urn:microsoft.com/office/officeart/2005/8/layout/hProcess9"/>
    <dgm:cxn modelId="{2B605D4B-C65A-4B5E-AF75-59B7C33559B9}" srcId="{F1F4CAB7-B492-4244-A521-333BEDC8C1A4}" destId="{7F558853-D7E5-4047-B7C5-7D2A18BA0888}" srcOrd="1" destOrd="0" parTransId="{DA4F8DEA-33EF-43F7-91D7-5CED1B1B3DE0}" sibTransId="{3B65A896-AAFB-465A-88C9-1247DAAE7126}"/>
    <dgm:cxn modelId="{BA72EC0A-D0D0-44E6-8C77-3D40DF006A67}" type="presOf" srcId="{F1F4CAB7-B492-4244-A521-333BEDC8C1A4}" destId="{F0C4DF6F-3FF5-489B-8C81-DC14018DC894}" srcOrd="0" destOrd="0" presId="urn:microsoft.com/office/officeart/2005/8/layout/hProcess9"/>
    <dgm:cxn modelId="{19ACF695-D473-4410-98C0-40FF8C952EBE}" type="presOf" srcId="{D75371C1-6331-4A4F-9CBB-DDD7C684F8C2}" destId="{184CAA93-FDC6-472D-BA58-9748FD016098}" srcOrd="0" destOrd="0" presId="urn:microsoft.com/office/officeart/2005/8/layout/hProcess9"/>
    <dgm:cxn modelId="{22548114-EF22-4498-89D4-6963B6AE3755}" type="presParOf" srcId="{F0C4DF6F-3FF5-489B-8C81-DC14018DC894}" destId="{8F938077-4171-45A6-ADCF-98F3DC9789B1}" srcOrd="0" destOrd="0" presId="urn:microsoft.com/office/officeart/2005/8/layout/hProcess9"/>
    <dgm:cxn modelId="{D5F7AE9A-6BE8-4F37-A550-FC52EC59F554}" type="presParOf" srcId="{F0C4DF6F-3FF5-489B-8C81-DC14018DC894}" destId="{C19A110C-AD27-427F-B277-C76CBB4B984F}" srcOrd="1" destOrd="0" presId="urn:microsoft.com/office/officeart/2005/8/layout/hProcess9"/>
    <dgm:cxn modelId="{818EA0CE-51D3-492F-B979-AF65980CDE1C}" type="presParOf" srcId="{C19A110C-AD27-427F-B277-C76CBB4B984F}" destId="{184CAA93-FDC6-472D-BA58-9748FD016098}" srcOrd="0" destOrd="0" presId="urn:microsoft.com/office/officeart/2005/8/layout/hProcess9"/>
    <dgm:cxn modelId="{BB7F7F09-318B-42FC-9789-C8E46651333A}" type="presParOf" srcId="{C19A110C-AD27-427F-B277-C76CBB4B984F}" destId="{F1095930-EF80-4FE2-8DA0-EE3FAB192C28}" srcOrd="1" destOrd="0" presId="urn:microsoft.com/office/officeart/2005/8/layout/hProcess9"/>
    <dgm:cxn modelId="{52AF710A-4A29-479E-8033-DC450BF52EF6}" type="presParOf" srcId="{C19A110C-AD27-427F-B277-C76CBB4B984F}" destId="{91F4D8F4-C3A6-471C-82E8-BFF524C140A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9CCE3-4842-4AC1-B216-4ED990E74C96}" type="doc">
      <dgm:prSet loTypeId="urn:microsoft.com/office/officeart/2005/8/layout/arrow6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5B59A5A4-9C01-4894-BEBF-2448C4682AA4}">
      <dgm:prSet phldrT="[Text]"/>
      <dgm:spPr/>
      <dgm:t>
        <a:bodyPr/>
        <a:lstStyle/>
        <a:p>
          <a:r>
            <a:rPr lang="en-US" dirty="0" smtClean="0"/>
            <a:t>Intervention?</a:t>
          </a:r>
          <a:endParaRPr lang="en-US" dirty="0"/>
        </a:p>
      </dgm:t>
    </dgm:pt>
    <dgm:pt modelId="{ABBB51DE-CB63-46FE-BE54-7B57916BAC12}" type="parTrans" cxnId="{D728EE37-8745-4006-984D-3E27C7E7C290}">
      <dgm:prSet/>
      <dgm:spPr/>
      <dgm:t>
        <a:bodyPr/>
        <a:lstStyle/>
        <a:p>
          <a:endParaRPr lang="en-US"/>
        </a:p>
      </dgm:t>
    </dgm:pt>
    <dgm:pt modelId="{EA6B7110-EF4B-4C46-804B-FE9F659659DD}" type="sibTrans" cxnId="{D728EE37-8745-4006-984D-3E27C7E7C290}">
      <dgm:prSet/>
      <dgm:spPr/>
      <dgm:t>
        <a:bodyPr/>
        <a:lstStyle/>
        <a:p>
          <a:endParaRPr lang="en-US"/>
        </a:p>
      </dgm:t>
    </dgm:pt>
    <dgm:pt modelId="{76EB8C9D-D0E9-4A7E-9326-B767DA735191}">
      <dgm:prSet phldrT="[Text]"/>
      <dgm:spPr/>
      <dgm:t>
        <a:bodyPr/>
        <a:lstStyle/>
        <a:p>
          <a:r>
            <a:rPr lang="en-US" dirty="0" smtClean="0"/>
            <a:t>Non Intervention?</a:t>
          </a:r>
          <a:endParaRPr lang="en-US" dirty="0"/>
        </a:p>
      </dgm:t>
    </dgm:pt>
    <dgm:pt modelId="{64736EA8-5BA4-49B6-8921-E8D0D1EB9735}" type="parTrans" cxnId="{B76852D0-5602-44A6-B0E1-84746BE47C14}">
      <dgm:prSet/>
      <dgm:spPr/>
      <dgm:t>
        <a:bodyPr/>
        <a:lstStyle/>
        <a:p>
          <a:endParaRPr lang="en-US"/>
        </a:p>
      </dgm:t>
    </dgm:pt>
    <dgm:pt modelId="{B71D4FBC-E5A4-44C0-999A-72EC8873A472}" type="sibTrans" cxnId="{B76852D0-5602-44A6-B0E1-84746BE47C14}">
      <dgm:prSet/>
      <dgm:spPr/>
      <dgm:t>
        <a:bodyPr/>
        <a:lstStyle/>
        <a:p>
          <a:endParaRPr lang="en-US"/>
        </a:p>
      </dgm:t>
    </dgm:pt>
    <dgm:pt modelId="{F5E32036-4F2E-4776-A281-5DA3413B7F33}" type="pres">
      <dgm:prSet presAssocID="{5E19CCE3-4842-4AC1-B216-4ED990E74C9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4ADD7-8D07-4AE3-B833-ED8309CDA68B}" type="pres">
      <dgm:prSet presAssocID="{5E19CCE3-4842-4AC1-B216-4ED990E74C96}" presName="ribbon" presStyleLbl="node1" presStyleIdx="0" presStyleCnt="1" custLinFactNeighborX="-208" custLinFactNeighborY="-13454"/>
      <dgm:spPr>
        <a:solidFill>
          <a:schemeClr val="accent6"/>
        </a:solidFill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endParaRPr lang="en-US"/>
        </a:p>
      </dgm:t>
    </dgm:pt>
    <dgm:pt modelId="{4842B28D-E42E-449C-894D-42A68264C143}" type="pres">
      <dgm:prSet presAssocID="{5E19CCE3-4842-4AC1-B216-4ED990E74C96}" presName="leftArrowText" presStyleLbl="node1" presStyleIdx="0" presStyleCnt="1" custScaleY="64541" custLinFactNeighborX="631" custLinFactNeighborY="-255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4F0E8-4D71-42CA-B9B9-9954523A931F}" type="pres">
      <dgm:prSet presAssocID="{5E19CCE3-4842-4AC1-B216-4ED990E74C96}" presName="rightArrowText" presStyleLbl="node1" presStyleIdx="0" presStyleCnt="1" custScaleY="59821" custLinFactNeighborX="534" custLinFactNeighborY="-292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28EE37-8745-4006-984D-3E27C7E7C290}" srcId="{5E19CCE3-4842-4AC1-B216-4ED990E74C96}" destId="{5B59A5A4-9C01-4894-BEBF-2448C4682AA4}" srcOrd="0" destOrd="0" parTransId="{ABBB51DE-CB63-46FE-BE54-7B57916BAC12}" sibTransId="{EA6B7110-EF4B-4C46-804B-FE9F659659DD}"/>
    <dgm:cxn modelId="{83D31053-6AAB-4EB3-93FB-3E4DCA9D2A3D}" type="presOf" srcId="{5E19CCE3-4842-4AC1-B216-4ED990E74C96}" destId="{F5E32036-4F2E-4776-A281-5DA3413B7F33}" srcOrd="0" destOrd="0" presId="urn:microsoft.com/office/officeart/2005/8/layout/arrow6"/>
    <dgm:cxn modelId="{BEC7D59D-31D7-445C-8B5D-42E28F446676}" type="presOf" srcId="{76EB8C9D-D0E9-4A7E-9326-B767DA735191}" destId="{9DB4F0E8-4D71-42CA-B9B9-9954523A931F}" srcOrd="0" destOrd="0" presId="urn:microsoft.com/office/officeart/2005/8/layout/arrow6"/>
    <dgm:cxn modelId="{B76852D0-5602-44A6-B0E1-84746BE47C14}" srcId="{5E19CCE3-4842-4AC1-B216-4ED990E74C96}" destId="{76EB8C9D-D0E9-4A7E-9326-B767DA735191}" srcOrd="1" destOrd="0" parTransId="{64736EA8-5BA4-49B6-8921-E8D0D1EB9735}" sibTransId="{B71D4FBC-E5A4-44C0-999A-72EC8873A472}"/>
    <dgm:cxn modelId="{7C142D97-D306-4B40-B453-65041755953F}" type="presOf" srcId="{5B59A5A4-9C01-4894-BEBF-2448C4682AA4}" destId="{4842B28D-E42E-449C-894D-42A68264C143}" srcOrd="0" destOrd="0" presId="urn:microsoft.com/office/officeart/2005/8/layout/arrow6"/>
    <dgm:cxn modelId="{EBB3D91F-8386-466D-8DE8-3CAD5D78C9BE}" type="presParOf" srcId="{F5E32036-4F2E-4776-A281-5DA3413B7F33}" destId="{2AE4ADD7-8D07-4AE3-B833-ED8309CDA68B}" srcOrd="0" destOrd="0" presId="urn:microsoft.com/office/officeart/2005/8/layout/arrow6"/>
    <dgm:cxn modelId="{2F68F7CB-05ED-4F3F-A39B-C3A53E4D7878}" type="presParOf" srcId="{F5E32036-4F2E-4776-A281-5DA3413B7F33}" destId="{4842B28D-E42E-449C-894D-42A68264C143}" srcOrd="1" destOrd="0" presId="urn:microsoft.com/office/officeart/2005/8/layout/arrow6"/>
    <dgm:cxn modelId="{3D799E1F-1702-45D6-BACE-37E5FC25A6C2}" type="presParOf" srcId="{F5E32036-4F2E-4776-A281-5DA3413B7F33}" destId="{9DB4F0E8-4D71-42CA-B9B9-9954523A931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90631B-2800-4B11-9CBF-FA6A66DFA1F4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FB86D-F322-4859-AADA-3B7B4787AA4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What is an Intervention?</a:t>
          </a:r>
          <a:endParaRPr lang="en-US" dirty="0"/>
        </a:p>
      </dgm:t>
    </dgm:pt>
    <dgm:pt modelId="{86DD0FB5-FF97-4CE7-B8B5-E6B26684A304}" type="parTrans" cxnId="{79BF6CC0-4CA3-4D01-B179-78C4801E55B7}">
      <dgm:prSet/>
      <dgm:spPr/>
      <dgm:t>
        <a:bodyPr/>
        <a:lstStyle/>
        <a:p>
          <a:endParaRPr lang="en-US"/>
        </a:p>
      </dgm:t>
    </dgm:pt>
    <dgm:pt modelId="{2AE6D794-76F8-40E6-AB22-85E4CE279DA7}" type="sibTrans" cxnId="{79BF6CC0-4CA3-4D01-B179-78C4801E55B7}">
      <dgm:prSet/>
      <dgm:spPr/>
      <dgm:t>
        <a:bodyPr/>
        <a:lstStyle/>
        <a:p>
          <a:endParaRPr lang="en-US"/>
        </a:p>
      </dgm:t>
    </dgm:pt>
    <dgm:pt modelId="{A4667B39-DD87-44D4-AD5A-0F97BB150606}">
      <dgm:prSet phldrT="[Text]"/>
      <dgm:spPr/>
      <dgm:t>
        <a:bodyPr/>
        <a:lstStyle/>
        <a:p>
          <a:r>
            <a:rPr lang="en-US" dirty="0" smtClean="0"/>
            <a:t>Distraction </a:t>
          </a:r>
          <a:endParaRPr lang="en-US" dirty="0"/>
        </a:p>
      </dgm:t>
    </dgm:pt>
    <dgm:pt modelId="{9AC75768-3281-40C2-9733-3CBDB6B6BFB1}" type="parTrans" cxnId="{6339763D-8202-4F20-8495-D08C72F56E76}">
      <dgm:prSet/>
      <dgm:spPr/>
      <dgm:t>
        <a:bodyPr/>
        <a:lstStyle/>
        <a:p>
          <a:endParaRPr lang="en-US"/>
        </a:p>
      </dgm:t>
    </dgm:pt>
    <dgm:pt modelId="{28279FF2-81D3-40E7-8084-932707206864}" type="sibTrans" cxnId="{6339763D-8202-4F20-8495-D08C72F56E76}">
      <dgm:prSet/>
      <dgm:spPr/>
      <dgm:t>
        <a:bodyPr/>
        <a:lstStyle/>
        <a:p>
          <a:endParaRPr lang="en-US"/>
        </a:p>
      </dgm:t>
    </dgm:pt>
    <dgm:pt modelId="{875503AE-9C7F-4DBE-BE42-4003FCAC60E0}">
      <dgm:prSet phldrT="[Text]"/>
      <dgm:spPr/>
      <dgm:t>
        <a:bodyPr/>
        <a:lstStyle/>
        <a:p>
          <a:r>
            <a:rPr lang="en-US" dirty="0" smtClean="0"/>
            <a:t>Interruption</a:t>
          </a:r>
          <a:endParaRPr lang="en-US" dirty="0"/>
        </a:p>
      </dgm:t>
    </dgm:pt>
    <dgm:pt modelId="{35E8E180-DA9B-4E26-949D-D7C1B872193C}" type="parTrans" cxnId="{A06A81E8-86D6-42F4-99BE-94492A4D929C}">
      <dgm:prSet/>
      <dgm:spPr/>
      <dgm:t>
        <a:bodyPr/>
        <a:lstStyle/>
        <a:p>
          <a:endParaRPr lang="en-US"/>
        </a:p>
      </dgm:t>
    </dgm:pt>
    <dgm:pt modelId="{C164A63E-6455-422A-87B6-95A9BFAD0C3D}" type="sibTrans" cxnId="{A06A81E8-86D6-42F4-99BE-94492A4D929C}">
      <dgm:prSet/>
      <dgm:spPr/>
      <dgm:t>
        <a:bodyPr/>
        <a:lstStyle/>
        <a:p>
          <a:endParaRPr lang="en-US"/>
        </a:p>
      </dgm:t>
    </dgm:pt>
    <dgm:pt modelId="{5835A52A-49D5-4E56-B95A-3C4F658B3412}">
      <dgm:prSet phldrT="[Text]"/>
      <dgm:spPr/>
      <dgm:t>
        <a:bodyPr/>
        <a:lstStyle/>
        <a:p>
          <a:r>
            <a:rPr lang="en-US" dirty="0" smtClean="0"/>
            <a:t>Facebook post</a:t>
          </a:r>
          <a:endParaRPr lang="en-US" dirty="0"/>
        </a:p>
      </dgm:t>
    </dgm:pt>
    <dgm:pt modelId="{E37EF71B-ADAB-42EE-B15A-DC43F3C5FEEA}" type="parTrans" cxnId="{9AD38977-B3B3-4687-88E8-C178A70118FD}">
      <dgm:prSet/>
      <dgm:spPr/>
      <dgm:t>
        <a:bodyPr/>
        <a:lstStyle/>
        <a:p>
          <a:endParaRPr lang="en-US"/>
        </a:p>
      </dgm:t>
    </dgm:pt>
    <dgm:pt modelId="{83042BCC-D238-432E-9491-4586607A487D}" type="sibTrans" cxnId="{9AD38977-B3B3-4687-88E8-C178A70118FD}">
      <dgm:prSet/>
      <dgm:spPr/>
      <dgm:t>
        <a:bodyPr/>
        <a:lstStyle/>
        <a:p>
          <a:endParaRPr lang="en-US"/>
        </a:p>
      </dgm:t>
    </dgm:pt>
    <dgm:pt modelId="{6EAA5F79-3365-4C5D-8ADD-074F918A3E1B}">
      <dgm:prSet phldrT="[Text]"/>
      <dgm:spPr/>
      <dgm:t>
        <a:bodyPr/>
        <a:lstStyle/>
        <a:p>
          <a:r>
            <a:rPr lang="en-US" dirty="0" smtClean="0"/>
            <a:t>Body language signaling disapproval</a:t>
          </a:r>
          <a:endParaRPr lang="en-US" dirty="0"/>
        </a:p>
      </dgm:t>
    </dgm:pt>
    <dgm:pt modelId="{BE7D1725-19FE-4372-90CA-B9F033409F0D}" type="parTrans" cxnId="{3973822B-554C-4E0A-B1AE-EE3E624B18D5}">
      <dgm:prSet/>
      <dgm:spPr/>
      <dgm:t>
        <a:bodyPr/>
        <a:lstStyle/>
        <a:p>
          <a:endParaRPr lang="en-US"/>
        </a:p>
      </dgm:t>
    </dgm:pt>
    <dgm:pt modelId="{6DC99DC6-8E80-4E64-A431-8CF4132AB9C8}" type="sibTrans" cxnId="{3973822B-554C-4E0A-B1AE-EE3E624B18D5}">
      <dgm:prSet/>
      <dgm:spPr/>
      <dgm:t>
        <a:bodyPr/>
        <a:lstStyle/>
        <a:p>
          <a:endParaRPr lang="en-US"/>
        </a:p>
      </dgm:t>
    </dgm:pt>
    <dgm:pt modelId="{8077490A-6210-4D78-8AA0-F61C91A91062}">
      <dgm:prSet phldrT="[Text]" phldr="1"/>
      <dgm:spPr/>
      <dgm:t>
        <a:bodyPr/>
        <a:lstStyle/>
        <a:p>
          <a:endParaRPr lang="en-US" dirty="0"/>
        </a:p>
      </dgm:t>
    </dgm:pt>
    <dgm:pt modelId="{9F0ECB99-3BF1-4F08-90DC-74C34F21D6CD}" type="parTrans" cxnId="{327DFEC7-9FB3-4425-9F72-14A447759732}">
      <dgm:prSet/>
      <dgm:spPr/>
      <dgm:t>
        <a:bodyPr/>
        <a:lstStyle/>
        <a:p>
          <a:endParaRPr lang="en-US"/>
        </a:p>
      </dgm:t>
    </dgm:pt>
    <dgm:pt modelId="{E95050BC-4044-49BB-BFB4-DFC0DDDB2461}" type="sibTrans" cxnId="{327DFEC7-9FB3-4425-9F72-14A447759732}">
      <dgm:prSet/>
      <dgm:spPr/>
      <dgm:t>
        <a:bodyPr/>
        <a:lstStyle/>
        <a:p>
          <a:endParaRPr lang="en-US"/>
        </a:p>
      </dgm:t>
    </dgm:pt>
    <dgm:pt modelId="{9E6DB88B-3A74-48E1-880E-CBF122A14F0E}">
      <dgm:prSet custRadScaleRad="151982" custRadScaleInc="-271951"/>
      <dgm:spPr/>
      <dgm:t>
        <a:bodyPr/>
        <a:lstStyle/>
        <a:p>
          <a:endParaRPr lang="en-US"/>
        </a:p>
      </dgm:t>
    </dgm:pt>
    <dgm:pt modelId="{8F5B1F6A-3050-43E0-AA3D-6E81EC5CB8F3}" type="parTrans" cxnId="{DF7A2102-4FDA-43E8-BC14-7BA173325A14}">
      <dgm:prSet/>
      <dgm:spPr/>
      <dgm:t>
        <a:bodyPr/>
        <a:lstStyle/>
        <a:p>
          <a:endParaRPr lang="en-US"/>
        </a:p>
      </dgm:t>
    </dgm:pt>
    <dgm:pt modelId="{0EA6795C-228D-488B-89FD-B7D16A8EC680}" type="sibTrans" cxnId="{DF7A2102-4FDA-43E8-BC14-7BA173325A14}">
      <dgm:prSet/>
      <dgm:spPr/>
      <dgm:t>
        <a:bodyPr/>
        <a:lstStyle/>
        <a:p>
          <a:endParaRPr lang="en-US"/>
        </a:p>
      </dgm:t>
    </dgm:pt>
    <dgm:pt modelId="{052BAA52-FC1D-4648-8790-ABEFE0521EC4}">
      <dgm:prSet custRadScaleRad="151982" custRadScaleInc="-271951"/>
      <dgm:spPr/>
      <dgm:t>
        <a:bodyPr/>
        <a:lstStyle/>
        <a:p>
          <a:endParaRPr lang="en-US"/>
        </a:p>
      </dgm:t>
    </dgm:pt>
    <dgm:pt modelId="{3EE41EB6-1CD5-4BC5-B7FB-7F7F0631DEAC}" type="parTrans" cxnId="{448FF7E0-3C51-4844-B288-B2D4FF7D7B30}">
      <dgm:prSet/>
      <dgm:spPr/>
      <dgm:t>
        <a:bodyPr/>
        <a:lstStyle/>
        <a:p>
          <a:endParaRPr lang="en-US"/>
        </a:p>
      </dgm:t>
    </dgm:pt>
    <dgm:pt modelId="{43838A5A-A846-4802-981B-3156B84CB53A}" type="sibTrans" cxnId="{448FF7E0-3C51-4844-B288-B2D4FF7D7B30}">
      <dgm:prSet/>
      <dgm:spPr/>
      <dgm:t>
        <a:bodyPr/>
        <a:lstStyle/>
        <a:p>
          <a:endParaRPr lang="en-US"/>
        </a:p>
      </dgm:t>
    </dgm:pt>
    <dgm:pt modelId="{FF1C9A54-8B39-495B-8B6C-66D79219D090}">
      <dgm:prSet custRadScaleRad="151982" custRadScaleInc="-271951"/>
      <dgm:spPr/>
      <dgm:t>
        <a:bodyPr/>
        <a:lstStyle/>
        <a:p>
          <a:endParaRPr lang="en-US"/>
        </a:p>
      </dgm:t>
    </dgm:pt>
    <dgm:pt modelId="{0A43C6F0-D6D4-433D-91DF-046263B5CF43}" type="parTrans" cxnId="{F7682C2D-9C33-46A3-AEDF-81E3245145B5}">
      <dgm:prSet custLinFactY="100000" custLinFactNeighborX="-69147" custLinFactNeighborY="191878"/>
      <dgm:spPr/>
      <dgm:t>
        <a:bodyPr/>
        <a:lstStyle/>
        <a:p>
          <a:endParaRPr lang="en-US"/>
        </a:p>
      </dgm:t>
    </dgm:pt>
    <dgm:pt modelId="{3AFA8C93-D218-48CD-9742-94144F2D11E3}" type="sibTrans" cxnId="{F7682C2D-9C33-46A3-AEDF-81E3245145B5}">
      <dgm:prSet/>
      <dgm:spPr/>
      <dgm:t>
        <a:bodyPr/>
        <a:lstStyle/>
        <a:p>
          <a:endParaRPr lang="en-US"/>
        </a:p>
      </dgm:t>
    </dgm:pt>
    <dgm:pt modelId="{A7FF23A9-DF1F-400D-A85B-F7650AFA32DB}" type="pres">
      <dgm:prSet presAssocID="{0290631B-2800-4B11-9CBF-FA6A66DFA1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95D39A-D9EE-429B-BF24-D03AE1A33534}" type="pres">
      <dgm:prSet presAssocID="{E09FB86D-F322-4859-AADA-3B7B4787AA4C}" presName="centerShape" presStyleLbl="node0" presStyleIdx="0" presStyleCnt="1" custScaleX="165200" custScaleY="143807"/>
      <dgm:spPr/>
      <dgm:t>
        <a:bodyPr/>
        <a:lstStyle/>
        <a:p>
          <a:endParaRPr lang="en-US"/>
        </a:p>
      </dgm:t>
    </dgm:pt>
    <dgm:pt modelId="{0840FF78-ABF8-4FFD-B809-800CE6BA9CA2}" type="pres">
      <dgm:prSet presAssocID="{9AC75768-3281-40C2-9733-3CBDB6B6BFB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83D6C38B-76E7-43D9-9D82-95DD84226A9E}" type="pres">
      <dgm:prSet presAssocID="{9AC75768-3281-40C2-9733-3CBDB6B6BFB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344739E-D107-4F30-AAFA-CCDCD9FB4698}" type="pres">
      <dgm:prSet presAssocID="{A4667B39-DD87-44D4-AD5A-0F97BB150606}" presName="node" presStyleLbl="node1" presStyleIdx="0" presStyleCnt="4" custRadScaleRad="115673" custRadScaleInc="-45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0A70-AEB0-4A20-8EBA-F8AE5D7E6969}" type="pres">
      <dgm:prSet presAssocID="{35E8E180-DA9B-4E26-949D-D7C1B872193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1DEE71A-4769-4C5C-928E-EC6061798BB8}" type="pres">
      <dgm:prSet presAssocID="{35E8E180-DA9B-4E26-949D-D7C1B872193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5C93E46-2ABB-4F44-9788-6871C570A405}" type="pres">
      <dgm:prSet presAssocID="{875503AE-9C7F-4DBE-BE42-4003FCAC60E0}" presName="node" presStyleLbl="node1" presStyleIdx="1" presStyleCnt="4" custRadScaleRad="141327" custRadScaleInc="-1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715C0-0E29-4532-9F35-70BB27FFE28A}" type="pres">
      <dgm:prSet presAssocID="{E37EF71B-ADAB-42EE-B15A-DC43F3C5FEEA}" presName="parTrans" presStyleLbl="sibTrans2D1" presStyleIdx="2" presStyleCnt="4" custLinFactNeighborX="-16388" custLinFactNeighborY="22721"/>
      <dgm:spPr/>
      <dgm:t>
        <a:bodyPr/>
        <a:lstStyle/>
        <a:p>
          <a:endParaRPr lang="en-US"/>
        </a:p>
      </dgm:t>
    </dgm:pt>
    <dgm:pt modelId="{6BECFDB1-EBD7-4D4D-A3FA-2254E786989D}" type="pres">
      <dgm:prSet presAssocID="{E37EF71B-ADAB-42EE-B15A-DC43F3C5FEE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435B21F-854F-492F-9755-B5FD88340F24}" type="pres">
      <dgm:prSet presAssocID="{5835A52A-49D5-4E56-B95A-3C4F658B3412}" presName="node" presStyleLbl="node1" presStyleIdx="2" presStyleCnt="4" custRadScaleRad="173304" custRadScaleInc="-289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96CC2-0658-4D8B-A967-AC75AF524393}" type="pres">
      <dgm:prSet presAssocID="{BE7D1725-19FE-4372-90CA-B9F033409F0D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32C8FE4-FFDB-4C91-A109-2931738D148A}" type="pres">
      <dgm:prSet presAssocID="{BE7D1725-19FE-4372-90CA-B9F033409F0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CFDFBC77-327F-4857-905D-A33159F215EF}" type="pres">
      <dgm:prSet presAssocID="{6EAA5F79-3365-4C5D-8ADD-074F918A3E1B}" presName="node" presStyleLbl="node1" presStyleIdx="3" presStyleCnt="4" custScaleX="134191" custScaleY="107546" custRadScaleRad="132917" custRadScaleInc="7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D2B9F-9FB1-4743-94F8-5D82A71BF013}" type="presOf" srcId="{875503AE-9C7F-4DBE-BE42-4003FCAC60E0}" destId="{B5C93E46-2ABB-4F44-9788-6871C570A405}" srcOrd="0" destOrd="0" presId="urn:microsoft.com/office/officeart/2005/8/layout/radial5"/>
    <dgm:cxn modelId="{8BF2C440-5C8D-4C64-B5C8-A522F0428989}" type="presOf" srcId="{9AC75768-3281-40C2-9733-3CBDB6B6BFB1}" destId="{0840FF78-ABF8-4FFD-B809-800CE6BA9CA2}" srcOrd="0" destOrd="0" presId="urn:microsoft.com/office/officeart/2005/8/layout/radial5"/>
    <dgm:cxn modelId="{3973822B-554C-4E0A-B1AE-EE3E624B18D5}" srcId="{E09FB86D-F322-4859-AADA-3B7B4787AA4C}" destId="{6EAA5F79-3365-4C5D-8ADD-074F918A3E1B}" srcOrd="3" destOrd="0" parTransId="{BE7D1725-19FE-4372-90CA-B9F033409F0D}" sibTransId="{6DC99DC6-8E80-4E64-A431-8CF4132AB9C8}"/>
    <dgm:cxn modelId="{68B67886-8A78-4EC5-B446-363053A188E3}" type="presOf" srcId="{BE7D1725-19FE-4372-90CA-B9F033409F0D}" destId="{49296CC2-0658-4D8B-A967-AC75AF524393}" srcOrd="0" destOrd="0" presId="urn:microsoft.com/office/officeart/2005/8/layout/radial5"/>
    <dgm:cxn modelId="{327DFEC7-9FB3-4425-9F72-14A447759732}" srcId="{0290631B-2800-4B11-9CBF-FA6A66DFA1F4}" destId="{8077490A-6210-4D78-8AA0-F61C91A91062}" srcOrd="1" destOrd="0" parTransId="{9F0ECB99-3BF1-4F08-90DC-74C34F21D6CD}" sibTransId="{E95050BC-4044-49BB-BFB4-DFC0DDDB2461}"/>
    <dgm:cxn modelId="{752F9060-208B-483B-AC16-AE6C29B499B7}" type="presOf" srcId="{A4667B39-DD87-44D4-AD5A-0F97BB150606}" destId="{9344739E-D107-4F30-AAFA-CCDCD9FB4698}" srcOrd="0" destOrd="0" presId="urn:microsoft.com/office/officeart/2005/8/layout/radial5"/>
    <dgm:cxn modelId="{6B7CCFE0-0F12-40CA-9AFC-4C3448FDABE0}" type="presOf" srcId="{9AC75768-3281-40C2-9733-3CBDB6B6BFB1}" destId="{83D6C38B-76E7-43D9-9D82-95DD84226A9E}" srcOrd="1" destOrd="0" presId="urn:microsoft.com/office/officeart/2005/8/layout/radial5"/>
    <dgm:cxn modelId="{448FF7E0-3C51-4844-B288-B2D4FF7D7B30}" srcId="{0290631B-2800-4B11-9CBF-FA6A66DFA1F4}" destId="{052BAA52-FC1D-4648-8790-ABEFE0521EC4}" srcOrd="3" destOrd="0" parTransId="{3EE41EB6-1CD5-4BC5-B7FB-7F7F0631DEAC}" sibTransId="{43838A5A-A846-4802-981B-3156B84CB53A}"/>
    <dgm:cxn modelId="{9AD38977-B3B3-4687-88E8-C178A70118FD}" srcId="{E09FB86D-F322-4859-AADA-3B7B4787AA4C}" destId="{5835A52A-49D5-4E56-B95A-3C4F658B3412}" srcOrd="2" destOrd="0" parTransId="{E37EF71B-ADAB-42EE-B15A-DC43F3C5FEEA}" sibTransId="{83042BCC-D238-432E-9491-4586607A487D}"/>
    <dgm:cxn modelId="{DF7A2102-4FDA-43E8-BC14-7BA173325A14}" srcId="{0290631B-2800-4B11-9CBF-FA6A66DFA1F4}" destId="{9E6DB88B-3A74-48E1-880E-CBF122A14F0E}" srcOrd="2" destOrd="0" parTransId="{8F5B1F6A-3050-43E0-AA3D-6E81EC5CB8F3}" sibTransId="{0EA6795C-228D-488B-89FD-B7D16A8EC680}"/>
    <dgm:cxn modelId="{E1041C35-5468-44D3-9159-5E542481E885}" type="presOf" srcId="{35E8E180-DA9B-4E26-949D-D7C1B872193C}" destId="{21DEE71A-4769-4C5C-928E-EC6061798BB8}" srcOrd="1" destOrd="0" presId="urn:microsoft.com/office/officeart/2005/8/layout/radial5"/>
    <dgm:cxn modelId="{A06A81E8-86D6-42F4-99BE-94492A4D929C}" srcId="{E09FB86D-F322-4859-AADA-3B7B4787AA4C}" destId="{875503AE-9C7F-4DBE-BE42-4003FCAC60E0}" srcOrd="1" destOrd="0" parTransId="{35E8E180-DA9B-4E26-949D-D7C1B872193C}" sibTransId="{C164A63E-6455-422A-87B6-95A9BFAD0C3D}"/>
    <dgm:cxn modelId="{9EDDA07C-4116-44A1-A757-F689B8C30DE5}" type="presOf" srcId="{6EAA5F79-3365-4C5D-8ADD-074F918A3E1B}" destId="{CFDFBC77-327F-4857-905D-A33159F215EF}" srcOrd="0" destOrd="0" presId="urn:microsoft.com/office/officeart/2005/8/layout/radial5"/>
    <dgm:cxn modelId="{7502188F-719E-4488-A5F2-59F56DCFA28F}" type="presOf" srcId="{35E8E180-DA9B-4E26-949D-D7C1B872193C}" destId="{26050A70-AEB0-4A20-8EBA-F8AE5D7E6969}" srcOrd="0" destOrd="0" presId="urn:microsoft.com/office/officeart/2005/8/layout/radial5"/>
    <dgm:cxn modelId="{FF151BBC-BFAC-4BDA-A8ED-4A15A1E5B323}" type="presOf" srcId="{5835A52A-49D5-4E56-B95A-3C4F658B3412}" destId="{4435B21F-854F-492F-9755-B5FD88340F24}" srcOrd="0" destOrd="0" presId="urn:microsoft.com/office/officeart/2005/8/layout/radial5"/>
    <dgm:cxn modelId="{79BF6CC0-4CA3-4D01-B179-78C4801E55B7}" srcId="{0290631B-2800-4B11-9CBF-FA6A66DFA1F4}" destId="{E09FB86D-F322-4859-AADA-3B7B4787AA4C}" srcOrd="0" destOrd="0" parTransId="{86DD0FB5-FF97-4CE7-B8B5-E6B26684A304}" sibTransId="{2AE6D794-76F8-40E6-AB22-85E4CE279DA7}"/>
    <dgm:cxn modelId="{F7682C2D-9C33-46A3-AEDF-81E3245145B5}" srcId="{0290631B-2800-4B11-9CBF-FA6A66DFA1F4}" destId="{FF1C9A54-8B39-495B-8B6C-66D79219D090}" srcOrd="4" destOrd="0" parTransId="{0A43C6F0-D6D4-433D-91DF-046263B5CF43}" sibTransId="{3AFA8C93-D218-48CD-9742-94144F2D11E3}"/>
    <dgm:cxn modelId="{0443A37A-8CB3-4CC6-AC6F-E34E9CA3167F}" type="presOf" srcId="{E09FB86D-F322-4859-AADA-3B7B4787AA4C}" destId="{DB95D39A-D9EE-429B-BF24-D03AE1A33534}" srcOrd="0" destOrd="0" presId="urn:microsoft.com/office/officeart/2005/8/layout/radial5"/>
    <dgm:cxn modelId="{6339763D-8202-4F20-8495-D08C72F56E76}" srcId="{E09FB86D-F322-4859-AADA-3B7B4787AA4C}" destId="{A4667B39-DD87-44D4-AD5A-0F97BB150606}" srcOrd="0" destOrd="0" parTransId="{9AC75768-3281-40C2-9733-3CBDB6B6BFB1}" sibTransId="{28279FF2-81D3-40E7-8084-932707206864}"/>
    <dgm:cxn modelId="{5ACBA4E4-ECED-4D4F-8E15-F0CC10ECA7D3}" type="presOf" srcId="{E37EF71B-ADAB-42EE-B15A-DC43F3C5FEEA}" destId="{6BECFDB1-EBD7-4D4D-A3FA-2254E786989D}" srcOrd="1" destOrd="0" presId="urn:microsoft.com/office/officeart/2005/8/layout/radial5"/>
    <dgm:cxn modelId="{4BE12268-5C62-4EA4-AD14-544016D093DA}" type="presOf" srcId="{0290631B-2800-4B11-9CBF-FA6A66DFA1F4}" destId="{A7FF23A9-DF1F-400D-A85B-F7650AFA32DB}" srcOrd="0" destOrd="0" presId="urn:microsoft.com/office/officeart/2005/8/layout/radial5"/>
    <dgm:cxn modelId="{C17863E0-0E62-47BF-A04B-0E97B1EBA88B}" type="presOf" srcId="{BE7D1725-19FE-4372-90CA-B9F033409F0D}" destId="{732C8FE4-FFDB-4C91-A109-2931738D148A}" srcOrd="1" destOrd="0" presId="urn:microsoft.com/office/officeart/2005/8/layout/radial5"/>
    <dgm:cxn modelId="{9F09F659-2483-4D8A-A0C4-9F2185AF65E9}" type="presOf" srcId="{E37EF71B-ADAB-42EE-B15A-DC43F3C5FEEA}" destId="{FB3715C0-0E29-4532-9F35-70BB27FFE28A}" srcOrd="0" destOrd="0" presId="urn:microsoft.com/office/officeart/2005/8/layout/radial5"/>
    <dgm:cxn modelId="{FC374935-2475-48FF-9109-6B5D48E64461}" type="presParOf" srcId="{A7FF23A9-DF1F-400D-A85B-F7650AFA32DB}" destId="{DB95D39A-D9EE-429B-BF24-D03AE1A33534}" srcOrd="0" destOrd="0" presId="urn:microsoft.com/office/officeart/2005/8/layout/radial5"/>
    <dgm:cxn modelId="{09ACA899-2D88-4956-81E1-52E806529148}" type="presParOf" srcId="{A7FF23A9-DF1F-400D-A85B-F7650AFA32DB}" destId="{0840FF78-ABF8-4FFD-B809-800CE6BA9CA2}" srcOrd="1" destOrd="0" presId="urn:microsoft.com/office/officeart/2005/8/layout/radial5"/>
    <dgm:cxn modelId="{A0E91917-059B-4972-A64C-6C268E93168E}" type="presParOf" srcId="{0840FF78-ABF8-4FFD-B809-800CE6BA9CA2}" destId="{83D6C38B-76E7-43D9-9D82-95DD84226A9E}" srcOrd="0" destOrd="0" presId="urn:microsoft.com/office/officeart/2005/8/layout/radial5"/>
    <dgm:cxn modelId="{52C33AE2-A19B-4797-8E23-18BE38292166}" type="presParOf" srcId="{A7FF23A9-DF1F-400D-A85B-F7650AFA32DB}" destId="{9344739E-D107-4F30-AAFA-CCDCD9FB4698}" srcOrd="2" destOrd="0" presId="urn:microsoft.com/office/officeart/2005/8/layout/radial5"/>
    <dgm:cxn modelId="{F7858FFF-82CC-4E68-B01C-C1804DEE1625}" type="presParOf" srcId="{A7FF23A9-DF1F-400D-A85B-F7650AFA32DB}" destId="{26050A70-AEB0-4A20-8EBA-F8AE5D7E6969}" srcOrd="3" destOrd="0" presId="urn:microsoft.com/office/officeart/2005/8/layout/radial5"/>
    <dgm:cxn modelId="{96A8BA8C-11DA-4527-BD86-68ED910FF52A}" type="presParOf" srcId="{26050A70-AEB0-4A20-8EBA-F8AE5D7E6969}" destId="{21DEE71A-4769-4C5C-928E-EC6061798BB8}" srcOrd="0" destOrd="0" presId="urn:microsoft.com/office/officeart/2005/8/layout/radial5"/>
    <dgm:cxn modelId="{2F3E27E3-A3B0-4C0E-8BAC-BBC69CF58EE4}" type="presParOf" srcId="{A7FF23A9-DF1F-400D-A85B-F7650AFA32DB}" destId="{B5C93E46-2ABB-4F44-9788-6871C570A405}" srcOrd="4" destOrd="0" presId="urn:microsoft.com/office/officeart/2005/8/layout/radial5"/>
    <dgm:cxn modelId="{31B63EB9-4015-415B-9F40-FFFCCBF04450}" type="presParOf" srcId="{A7FF23A9-DF1F-400D-A85B-F7650AFA32DB}" destId="{FB3715C0-0E29-4532-9F35-70BB27FFE28A}" srcOrd="5" destOrd="0" presId="urn:microsoft.com/office/officeart/2005/8/layout/radial5"/>
    <dgm:cxn modelId="{3B4EA535-ADE2-4C10-B397-CAA997A8EB42}" type="presParOf" srcId="{FB3715C0-0E29-4532-9F35-70BB27FFE28A}" destId="{6BECFDB1-EBD7-4D4D-A3FA-2254E786989D}" srcOrd="0" destOrd="0" presId="urn:microsoft.com/office/officeart/2005/8/layout/radial5"/>
    <dgm:cxn modelId="{4BCA4DEC-AF9B-416D-BFD9-7C11FDF71304}" type="presParOf" srcId="{A7FF23A9-DF1F-400D-A85B-F7650AFA32DB}" destId="{4435B21F-854F-492F-9755-B5FD88340F24}" srcOrd="6" destOrd="0" presId="urn:microsoft.com/office/officeart/2005/8/layout/radial5"/>
    <dgm:cxn modelId="{5D1C6280-5B4D-4633-AF47-818800FEDAD7}" type="presParOf" srcId="{A7FF23A9-DF1F-400D-A85B-F7650AFA32DB}" destId="{49296CC2-0658-4D8B-A967-AC75AF524393}" srcOrd="7" destOrd="0" presId="urn:microsoft.com/office/officeart/2005/8/layout/radial5"/>
    <dgm:cxn modelId="{D8F75698-4529-4298-BC17-6E46F32AB3BC}" type="presParOf" srcId="{49296CC2-0658-4D8B-A967-AC75AF524393}" destId="{732C8FE4-FFDB-4C91-A109-2931738D148A}" srcOrd="0" destOrd="0" presId="urn:microsoft.com/office/officeart/2005/8/layout/radial5"/>
    <dgm:cxn modelId="{0A9F9B1D-E550-44C3-88B4-06FD4AA36174}" type="presParOf" srcId="{A7FF23A9-DF1F-400D-A85B-F7650AFA32DB}" destId="{CFDFBC77-327F-4857-905D-A33159F215E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8500DC-5498-4FA1-A2B4-285491FC89A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F8583F8-F14B-4C98-8F9D-51C4B1DC67C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3. Feel responsible for dealing with it</a:t>
          </a:r>
          <a:endParaRPr lang="en-GB" b="1" dirty="0">
            <a:latin typeface="Candara" panose="020E0502030303020204" pitchFamily="34" charset="0"/>
          </a:endParaRPr>
        </a:p>
      </dgm:t>
    </dgm:pt>
    <dgm:pt modelId="{74B058FA-9C03-4746-82B9-F53DFD19F8D0}" type="parTrans" cxnId="{B93B2801-9484-4512-A114-F340280B960A}">
      <dgm:prSet/>
      <dgm:spPr/>
      <dgm:t>
        <a:bodyPr/>
        <a:lstStyle/>
        <a:p>
          <a:endParaRPr lang="en-GB"/>
        </a:p>
      </dgm:t>
    </dgm:pt>
    <dgm:pt modelId="{588DE5E1-1458-495F-9183-F8FB7371C47C}" type="sibTrans" cxnId="{B93B2801-9484-4512-A114-F340280B960A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en-GB"/>
        </a:p>
      </dgm:t>
    </dgm:pt>
    <dgm:pt modelId="{120686B7-0990-46C7-B9EC-ED98B44D380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2. Interpret it as a problem</a:t>
          </a:r>
          <a:endParaRPr lang="en-GB" b="1" dirty="0">
            <a:latin typeface="Candara" panose="020E0502030303020204" pitchFamily="34" charset="0"/>
          </a:endParaRPr>
        </a:p>
      </dgm:t>
    </dgm:pt>
    <dgm:pt modelId="{8A86DDB5-92A3-4D5C-8718-21FE9E55D263}" type="parTrans" cxnId="{CAF08A7B-5D23-450D-AA48-B3643FC871CC}">
      <dgm:prSet/>
      <dgm:spPr/>
      <dgm:t>
        <a:bodyPr/>
        <a:lstStyle/>
        <a:p>
          <a:endParaRPr lang="en-GB"/>
        </a:p>
      </dgm:t>
    </dgm:pt>
    <dgm:pt modelId="{2E4AE4ED-203B-427D-BF45-B10DF92EDDA9}" type="sibTrans" cxnId="{CAF08A7B-5D23-450D-AA48-B3643FC871CC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GB"/>
        </a:p>
      </dgm:t>
    </dgm:pt>
    <dgm:pt modelId="{0275C31E-3BBE-4505-BF88-5AC9C7BB95ED}">
      <dgm:prSet/>
      <dgm:spPr>
        <a:solidFill>
          <a:schemeClr val="accent6"/>
        </a:solidFill>
      </dgm:spPr>
      <dgm:t>
        <a:bodyPr/>
        <a:lstStyle/>
        <a:p>
          <a:r>
            <a:rPr lang="en-US" altLang="en-US" b="1" dirty="0" smtClean="0">
              <a:latin typeface="Candara" panose="020E0502030303020204" pitchFamily="34" charset="0"/>
            </a:rPr>
            <a:t>1. Notice the event</a:t>
          </a:r>
        </a:p>
      </dgm:t>
    </dgm:pt>
    <dgm:pt modelId="{7A25FDB0-BC89-4E05-A207-F09ACDC0C922}" type="parTrans" cxnId="{394B0EA2-8ABD-4D09-AC48-7568C3130A22}">
      <dgm:prSet/>
      <dgm:spPr/>
      <dgm:t>
        <a:bodyPr/>
        <a:lstStyle/>
        <a:p>
          <a:endParaRPr lang="en-GB"/>
        </a:p>
      </dgm:t>
    </dgm:pt>
    <dgm:pt modelId="{D655643E-F02F-43C3-AE9E-BC0F5423B2FB}" type="sibTrans" cxnId="{394B0EA2-8ABD-4D09-AC48-7568C3130A22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en-GB"/>
        </a:p>
      </dgm:t>
    </dgm:pt>
    <dgm:pt modelId="{9B89C1A7-5F31-4CD5-BA07-6481DE1DE4C2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4. Possess necessary skills to act</a:t>
          </a:r>
          <a:endParaRPr lang="en-GB" b="1" dirty="0">
            <a:latin typeface="Candara" panose="020E0502030303020204" pitchFamily="34" charset="0"/>
          </a:endParaRPr>
        </a:p>
      </dgm:t>
    </dgm:pt>
    <dgm:pt modelId="{96CCBA69-7D7C-400D-BA4B-8152ACC52146}" type="parTrans" cxnId="{86DF5A37-AAFE-48C1-83A1-5B3A5429EC51}">
      <dgm:prSet/>
      <dgm:spPr/>
      <dgm:t>
        <a:bodyPr/>
        <a:lstStyle/>
        <a:p>
          <a:endParaRPr lang="en-GB"/>
        </a:p>
      </dgm:t>
    </dgm:pt>
    <dgm:pt modelId="{1F094DAD-C808-4938-B4E5-B04327953968}" type="sibTrans" cxnId="{86DF5A37-AAFE-48C1-83A1-5B3A5429EC51}">
      <dgm:prSet/>
      <dgm:spPr/>
      <dgm:t>
        <a:bodyPr/>
        <a:lstStyle/>
        <a:p>
          <a:endParaRPr lang="en-GB"/>
        </a:p>
      </dgm:t>
    </dgm:pt>
    <dgm:pt modelId="{E8F2E507-E8B4-41D3-B494-385A8B0B1829}" type="pres">
      <dgm:prSet presAssocID="{DA8500DC-5498-4FA1-A2B4-285491FC8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2E5A9-7EF4-402B-BA5D-FEE8DE7E4DB8}" type="pres">
      <dgm:prSet presAssocID="{DA8500DC-5498-4FA1-A2B4-285491FC89A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9F4B0E64-D3E8-4050-99A7-49132DAA22E6}" type="pres">
      <dgm:prSet presAssocID="{DA8500DC-5498-4FA1-A2B4-285491FC8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FD6B6-9BCE-4A40-99D6-35EF1BCE8519}" type="pres">
      <dgm:prSet presAssocID="{DA8500DC-5498-4FA1-A2B4-285491FC8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D2B86-A24A-4948-9385-024311F44200}" type="pres">
      <dgm:prSet presAssocID="{DA8500DC-5498-4FA1-A2B4-285491FC89AA}" presName="FourNodes_3" presStyleLbl="node1" presStyleIdx="2" presStyleCnt="4" custLinFactNeighborX="-454" custLinFactNeighborY="-1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B8C97-D49D-44DB-A54F-E932884AABA6}" type="pres">
      <dgm:prSet presAssocID="{DA8500DC-5498-4FA1-A2B4-285491FC8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9F40F-B0F2-47F0-977A-8C583808BCA3}" type="pres">
      <dgm:prSet presAssocID="{DA8500DC-5498-4FA1-A2B4-285491FC8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0C784-D869-4164-8EDF-91B26CA6EBA4}" type="pres">
      <dgm:prSet presAssocID="{DA8500DC-5498-4FA1-A2B4-285491FC8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5C58-6D81-4DA7-948F-6EE2832529B3}" type="pres">
      <dgm:prSet presAssocID="{DA8500DC-5498-4FA1-A2B4-285491FC8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8D1DE-DD11-42AA-A3BB-FF75CF40ECAD}" type="pres">
      <dgm:prSet presAssocID="{DA8500DC-5498-4FA1-A2B4-285491FC8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3F295-6085-4D7D-BAD2-C9FEC3012A97}" type="pres">
      <dgm:prSet presAssocID="{DA8500DC-5498-4FA1-A2B4-285491FC8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751D-52CD-4EE5-94C3-0D1B8A08B6C5}" type="pres">
      <dgm:prSet presAssocID="{DA8500DC-5498-4FA1-A2B4-285491FC8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7252-EC87-49ED-89C6-D35EACE4C98E}" type="pres">
      <dgm:prSet presAssocID="{DA8500DC-5498-4FA1-A2B4-285491FC8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94E36-19D0-410F-9E90-696F9BD231CA}" type="presOf" srcId="{9B89C1A7-5F31-4CD5-BA07-6481DE1DE4C2}" destId="{476B8C97-D49D-44DB-A54F-E932884AABA6}" srcOrd="0" destOrd="0" presId="urn:microsoft.com/office/officeart/2005/8/layout/vProcess5"/>
    <dgm:cxn modelId="{3772F0D4-4569-4818-9A9D-B2348CB467C2}" type="presOf" srcId="{120686B7-0990-46C7-B9EC-ED98B44D3803}" destId="{01DFD6B6-9BCE-4A40-99D6-35EF1BCE8519}" srcOrd="0" destOrd="0" presId="urn:microsoft.com/office/officeart/2005/8/layout/vProcess5"/>
    <dgm:cxn modelId="{73EDD63F-023A-40FA-8F8E-2BA171C69D1E}" type="presOf" srcId="{0275C31E-3BBE-4505-BF88-5AC9C7BB95ED}" destId="{BDA8D1DE-DD11-42AA-A3BB-FF75CF40ECAD}" srcOrd="1" destOrd="0" presId="urn:microsoft.com/office/officeart/2005/8/layout/vProcess5"/>
    <dgm:cxn modelId="{CAF08A7B-5D23-450D-AA48-B3643FC871CC}" srcId="{DA8500DC-5498-4FA1-A2B4-285491FC89AA}" destId="{120686B7-0990-46C7-B9EC-ED98B44D3803}" srcOrd="1" destOrd="0" parTransId="{8A86DDB5-92A3-4D5C-8718-21FE9E55D263}" sibTransId="{2E4AE4ED-203B-427D-BF45-B10DF92EDDA9}"/>
    <dgm:cxn modelId="{B93B2801-9484-4512-A114-F340280B960A}" srcId="{DA8500DC-5498-4FA1-A2B4-285491FC89AA}" destId="{DF8583F8-F14B-4C98-8F9D-51C4B1DC67C3}" srcOrd="2" destOrd="0" parTransId="{74B058FA-9C03-4746-82B9-F53DFD19F8D0}" sibTransId="{588DE5E1-1458-495F-9183-F8FB7371C47C}"/>
    <dgm:cxn modelId="{2FC7C6A3-D0C4-4A1F-965D-2F4AD3729242}" type="presOf" srcId="{DA8500DC-5498-4FA1-A2B4-285491FC89AA}" destId="{E8F2E507-E8B4-41D3-B494-385A8B0B1829}" srcOrd="0" destOrd="0" presId="urn:microsoft.com/office/officeart/2005/8/layout/vProcess5"/>
    <dgm:cxn modelId="{23CAAB57-19ED-4EED-BB4F-256B1E7AFDF1}" type="presOf" srcId="{D655643E-F02F-43C3-AE9E-BC0F5423B2FB}" destId="{6549F40F-B0F2-47F0-977A-8C583808BCA3}" srcOrd="0" destOrd="0" presId="urn:microsoft.com/office/officeart/2005/8/layout/vProcess5"/>
    <dgm:cxn modelId="{6030233F-EE84-46E0-BD76-9829BFECE7C9}" type="presOf" srcId="{588DE5E1-1458-495F-9183-F8FB7371C47C}" destId="{3A075C58-6D81-4DA7-948F-6EE2832529B3}" srcOrd="0" destOrd="0" presId="urn:microsoft.com/office/officeart/2005/8/layout/vProcess5"/>
    <dgm:cxn modelId="{394B0EA2-8ABD-4D09-AC48-7568C3130A22}" srcId="{DA8500DC-5498-4FA1-A2B4-285491FC89AA}" destId="{0275C31E-3BBE-4505-BF88-5AC9C7BB95ED}" srcOrd="0" destOrd="0" parTransId="{7A25FDB0-BC89-4E05-A207-F09ACDC0C922}" sibTransId="{D655643E-F02F-43C3-AE9E-BC0F5423B2FB}"/>
    <dgm:cxn modelId="{5573BA37-C8D7-49DE-8566-1F98C5AAD176}" type="presOf" srcId="{120686B7-0990-46C7-B9EC-ED98B44D3803}" destId="{7983F295-6085-4D7D-BAD2-C9FEC3012A97}" srcOrd="1" destOrd="0" presId="urn:microsoft.com/office/officeart/2005/8/layout/vProcess5"/>
    <dgm:cxn modelId="{FD692F83-815E-4B16-B69D-24708A9219F9}" type="presOf" srcId="{0275C31E-3BBE-4505-BF88-5AC9C7BB95ED}" destId="{9F4B0E64-D3E8-4050-99A7-49132DAA22E6}" srcOrd="0" destOrd="0" presId="urn:microsoft.com/office/officeart/2005/8/layout/vProcess5"/>
    <dgm:cxn modelId="{996D8707-D741-4A24-A160-2840CF1D1107}" type="presOf" srcId="{2E4AE4ED-203B-427D-BF45-B10DF92EDDA9}" destId="{B5E0C784-D869-4164-8EDF-91B26CA6EBA4}" srcOrd="0" destOrd="0" presId="urn:microsoft.com/office/officeart/2005/8/layout/vProcess5"/>
    <dgm:cxn modelId="{2F593E80-1BEE-4035-BFAB-0A578981F52F}" type="presOf" srcId="{DF8583F8-F14B-4C98-8F9D-51C4B1DC67C3}" destId="{7D6D2B86-A24A-4948-9385-024311F44200}" srcOrd="0" destOrd="0" presId="urn:microsoft.com/office/officeart/2005/8/layout/vProcess5"/>
    <dgm:cxn modelId="{6406E9ED-200A-4156-8568-EF67909D85AE}" type="presOf" srcId="{DF8583F8-F14B-4C98-8F9D-51C4B1DC67C3}" destId="{3744751D-52CD-4EE5-94C3-0D1B8A08B6C5}" srcOrd="1" destOrd="0" presId="urn:microsoft.com/office/officeart/2005/8/layout/vProcess5"/>
    <dgm:cxn modelId="{380BE31F-22F7-47F5-8E36-7153F6550BA6}" type="presOf" srcId="{9B89C1A7-5F31-4CD5-BA07-6481DE1DE4C2}" destId="{EA167252-EC87-49ED-89C6-D35EACE4C98E}" srcOrd="1" destOrd="0" presId="urn:microsoft.com/office/officeart/2005/8/layout/vProcess5"/>
    <dgm:cxn modelId="{86DF5A37-AAFE-48C1-83A1-5B3A5429EC51}" srcId="{DA8500DC-5498-4FA1-A2B4-285491FC89AA}" destId="{9B89C1A7-5F31-4CD5-BA07-6481DE1DE4C2}" srcOrd="3" destOrd="0" parTransId="{96CCBA69-7D7C-400D-BA4B-8152ACC52146}" sibTransId="{1F094DAD-C808-4938-B4E5-B04327953968}"/>
    <dgm:cxn modelId="{A4147CD5-1E28-4422-8952-B86ADA8AF2F0}" type="presParOf" srcId="{E8F2E507-E8B4-41D3-B494-385A8B0B1829}" destId="{0602E5A9-7EF4-402B-BA5D-FEE8DE7E4DB8}" srcOrd="0" destOrd="0" presId="urn:microsoft.com/office/officeart/2005/8/layout/vProcess5"/>
    <dgm:cxn modelId="{CFDC4637-5C09-463B-BA53-682EA02825EE}" type="presParOf" srcId="{E8F2E507-E8B4-41D3-B494-385A8B0B1829}" destId="{9F4B0E64-D3E8-4050-99A7-49132DAA22E6}" srcOrd="1" destOrd="0" presId="urn:microsoft.com/office/officeart/2005/8/layout/vProcess5"/>
    <dgm:cxn modelId="{264B04E4-405C-468B-BE86-C57E1F14C469}" type="presParOf" srcId="{E8F2E507-E8B4-41D3-B494-385A8B0B1829}" destId="{01DFD6B6-9BCE-4A40-99D6-35EF1BCE8519}" srcOrd="2" destOrd="0" presId="urn:microsoft.com/office/officeart/2005/8/layout/vProcess5"/>
    <dgm:cxn modelId="{7F812171-334B-4B28-9910-E1E1204D68B6}" type="presParOf" srcId="{E8F2E507-E8B4-41D3-B494-385A8B0B1829}" destId="{7D6D2B86-A24A-4948-9385-024311F44200}" srcOrd="3" destOrd="0" presId="urn:microsoft.com/office/officeart/2005/8/layout/vProcess5"/>
    <dgm:cxn modelId="{90BFA1BE-4846-40C2-9F13-BACCA13B6D27}" type="presParOf" srcId="{E8F2E507-E8B4-41D3-B494-385A8B0B1829}" destId="{476B8C97-D49D-44DB-A54F-E932884AABA6}" srcOrd="4" destOrd="0" presId="urn:microsoft.com/office/officeart/2005/8/layout/vProcess5"/>
    <dgm:cxn modelId="{AB4EEBB3-7C1A-47D7-A319-CE224561E574}" type="presParOf" srcId="{E8F2E507-E8B4-41D3-B494-385A8B0B1829}" destId="{6549F40F-B0F2-47F0-977A-8C583808BCA3}" srcOrd="5" destOrd="0" presId="urn:microsoft.com/office/officeart/2005/8/layout/vProcess5"/>
    <dgm:cxn modelId="{0D6EB57E-E255-4639-81E8-A70CA771D678}" type="presParOf" srcId="{E8F2E507-E8B4-41D3-B494-385A8B0B1829}" destId="{B5E0C784-D869-4164-8EDF-91B26CA6EBA4}" srcOrd="6" destOrd="0" presId="urn:microsoft.com/office/officeart/2005/8/layout/vProcess5"/>
    <dgm:cxn modelId="{4AD4A836-59B9-4406-A81A-A1B9B586B196}" type="presParOf" srcId="{E8F2E507-E8B4-41D3-B494-385A8B0B1829}" destId="{3A075C58-6D81-4DA7-948F-6EE2832529B3}" srcOrd="7" destOrd="0" presId="urn:microsoft.com/office/officeart/2005/8/layout/vProcess5"/>
    <dgm:cxn modelId="{C630478B-955E-4EB5-B4DE-A8A06564A486}" type="presParOf" srcId="{E8F2E507-E8B4-41D3-B494-385A8B0B1829}" destId="{BDA8D1DE-DD11-42AA-A3BB-FF75CF40ECAD}" srcOrd="8" destOrd="0" presId="urn:microsoft.com/office/officeart/2005/8/layout/vProcess5"/>
    <dgm:cxn modelId="{CAC0B4F5-E0BA-4600-98B2-5390FCC26F71}" type="presParOf" srcId="{E8F2E507-E8B4-41D3-B494-385A8B0B1829}" destId="{7983F295-6085-4D7D-BAD2-C9FEC3012A97}" srcOrd="9" destOrd="0" presId="urn:microsoft.com/office/officeart/2005/8/layout/vProcess5"/>
    <dgm:cxn modelId="{3D6210A0-00B5-43E7-AEF6-FC697D6FDAEA}" type="presParOf" srcId="{E8F2E507-E8B4-41D3-B494-385A8B0B1829}" destId="{3744751D-52CD-4EE5-94C3-0D1B8A08B6C5}" srcOrd="10" destOrd="0" presId="urn:microsoft.com/office/officeart/2005/8/layout/vProcess5"/>
    <dgm:cxn modelId="{75C38BA1-5C64-49FC-9580-6CC93106233B}" type="presParOf" srcId="{E8F2E507-E8B4-41D3-B494-385A8B0B1829}" destId="{EA167252-EC87-49ED-89C6-D35EACE4C9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34DB5C-3EB9-499D-8642-2973A689D56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E081F391-10D1-46E9-BB4E-F8C7D3369F08}">
      <dgm:prSet custT="1"/>
      <dgm:spPr>
        <a:solidFill>
          <a:schemeClr val="accent6"/>
        </a:solidFill>
      </dgm:spPr>
      <dgm:t>
        <a:bodyPr/>
        <a:lstStyle/>
        <a:p>
          <a:r>
            <a:rPr lang="en-US" altLang="en-US" sz="2400" b="1" dirty="0" smtClean="0">
              <a:latin typeface="Candara" panose="020E0502030303020204" pitchFamily="34" charset="0"/>
            </a:rPr>
            <a:t>1. Social influence / identity</a:t>
          </a:r>
          <a:endParaRPr lang="en-GB" sz="2400" b="1" dirty="0">
            <a:latin typeface="Candara" panose="020E0502030303020204" pitchFamily="34" charset="0"/>
          </a:endParaRPr>
        </a:p>
      </dgm:t>
    </dgm:pt>
    <dgm:pt modelId="{77203992-A02F-467D-A18A-C7F211146E78}" type="parTrans" cxnId="{B63FD833-8C89-491B-9A1F-B22236FB4C64}">
      <dgm:prSet/>
      <dgm:spPr/>
      <dgm:t>
        <a:bodyPr/>
        <a:lstStyle/>
        <a:p>
          <a:endParaRPr lang="en-GB"/>
        </a:p>
      </dgm:t>
    </dgm:pt>
    <dgm:pt modelId="{76952F9D-DC2D-4FF1-8C83-45806281C13B}" type="sibTrans" cxnId="{B63FD833-8C89-491B-9A1F-B22236FB4C64}">
      <dgm:prSet/>
      <dgm:spPr/>
      <dgm:t>
        <a:bodyPr/>
        <a:lstStyle/>
        <a:p>
          <a:endParaRPr lang="en-GB"/>
        </a:p>
      </dgm:t>
    </dgm:pt>
    <dgm:pt modelId="{2AA594AC-2F31-4A72-A1C9-CEFFE92E70FF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2400" b="1" dirty="0" smtClean="0">
              <a:latin typeface="Candara" panose="020E0502030303020204" pitchFamily="34" charset="0"/>
            </a:rPr>
            <a:t>2. Audience inhibition</a:t>
          </a:r>
          <a:endParaRPr lang="en-US" altLang="en-US" sz="2400" b="1" dirty="0" smtClean="0">
            <a:latin typeface="Candara" panose="020E0502030303020204" pitchFamily="34" charset="0"/>
          </a:endParaRPr>
        </a:p>
      </dgm:t>
    </dgm:pt>
    <dgm:pt modelId="{F87F914B-24A6-4A45-932E-73D8D941E157}" type="parTrans" cxnId="{63FE3A88-E1B2-41D3-9762-CDD45F6BC10B}">
      <dgm:prSet/>
      <dgm:spPr/>
      <dgm:t>
        <a:bodyPr/>
        <a:lstStyle/>
        <a:p>
          <a:endParaRPr lang="en-GB"/>
        </a:p>
      </dgm:t>
    </dgm:pt>
    <dgm:pt modelId="{C2317D93-FA46-4ED4-9068-D5FE5D1261F5}" type="sibTrans" cxnId="{63FE3A88-E1B2-41D3-9762-CDD45F6BC10B}">
      <dgm:prSet/>
      <dgm:spPr/>
      <dgm:t>
        <a:bodyPr/>
        <a:lstStyle/>
        <a:p>
          <a:endParaRPr lang="en-GB"/>
        </a:p>
      </dgm:t>
    </dgm:pt>
    <dgm:pt modelId="{E6E1AEE6-D4AB-4233-A695-D5D6762F9C54}">
      <dgm:prSet custT="1"/>
      <dgm:spPr>
        <a:solidFill>
          <a:schemeClr val="accent5"/>
        </a:solidFill>
      </dgm:spPr>
      <dgm:t>
        <a:bodyPr/>
        <a:lstStyle/>
        <a:p>
          <a:r>
            <a:rPr lang="en-GB" sz="2400" b="1" dirty="0" smtClean="0">
              <a:latin typeface="Candara" panose="020E0502030303020204" pitchFamily="34" charset="0"/>
            </a:rPr>
            <a:t>3. Diffusion of responsibility</a:t>
          </a:r>
          <a:endParaRPr lang="en-US" altLang="en-US" sz="2400" b="1" dirty="0" smtClean="0">
            <a:latin typeface="Candara" panose="020E0502030303020204" pitchFamily="34" charset="0"/>
          </a:endParaRPr>
        </a:p>
      </dgm:t>
    </dgm:pt>
    <dgm:pt modelId="{A45AED93-E03E-4331-B9E5-65808A65E471}" type="parTrans" cxnId="{7BA609C8-0115-484C-813A-9094D3C808A2}">
      <dgm:prSet/>
      <dgm:spPr/>
      <dgm:t>
        <a:bodyPr/>
        <a:lstStyle/>
        <a:p>
          <a:endParaRPr lang="en-GB"/>
        </a:p>
      </dgm:t>
    </dgm:pt>
    <dgm:pt modelId="{18A1EE16-3ED4-4CB5-B144-C93E71ECCCBB}" type="sibTrans" cxnId="{7BA609C8-0115-484C-813A-9094D3C808A2}">
      <dgm:prSet/>
      <dgm:spPr/>
      <dgm:t>
        <a:bodyPr/>
        <a:lstStyle/>
        <a:p>
          <a:endParaRPr lang="en-GB"/>
        </a:p>
      </dgm:t>
    </dgm:pt>
    <dgm:pt modelId="{4F6C90A0-E69B-4EF3-A35E-1EA8814E1240}">
      <dgm:prSet custT="1"/>
      <dgm:spPr>
        <a:solidFill>
          <a:srgbClr val="002060"/>
        </a:solidFill>
      </dgm:spPr>
      <dgm:t>
        <a:bodyPr/>
        <a:lstStyle/>
        <a:p>
          <a:r>
            <a:rPr lang="en-GB" sz="2400" b="1" dirty="0" smtClean="0">
              <a:latin typeface="Candara" panose="020E0502030303020204" pitchFamily="34" charset="0"/>
            </a:rPr>
            <a:t>4. Fear of retaliation</a:t>
          </a:r>
          <a:endParaRPr lang="en-US" altLang="en-US" sz="2400" b="1" dirty="0" smtClean="0">
            <a:latin typeface="Candara" panose="020E0502030303020204" pitchFamily="34" charset="0"/>
          </a:endParaRPr>
        </a:p>
      </dgm:t>
    </dgm:pt>
    <dgm:pt modelId="{6823A7E8-0044-4FBE-A6A0-7E2F36C052B9}" type="parTrans" cxnId="{58939868-0522-4AB0-81DA-125D1775E6C4}">
      <dgm:prSet/>
      <dgm:spPr/>
      <dgm:t>
        <a:bodyPr/>
        <a:lstStyle/>
        <a:p>
          <a:endParaRPr lang="en-GB"/>
        </a:p>
      </dgm:t>
    </dgm:pt>
    <dgm:pt modelId="{A38F5572-6D07-4590-BAD5-0DABE1E185A6}" type="sibTrans" cxnId="{58939868-0522-4AB0-81DA-125D1775E6C4}">
      <dgm:prSet/>
      <dgm:spPr/>
      <dgm:t>
        <a:bodyPr/>
        <a:lstStyle/>
        <a:p>
          <a:endParaRPr lang="en-GB"/>
        </a:p>
      </dgm:t>
    </dgm:pt>
    <dgm:pt modelId="{113847D4-9151-4405-B724-0FCA31643DF4}">
      <dgm:prSet custT="1"/>
      <dgm:spPr>
        <a:solidFill>
          <a:srgbClr val="7030A0"/>
        </a:solidFill>
      </dgm:spPr>
      <dgm:t>
        <a:bodyPr/>
        <a:lstStyle/>
        <a:p>
          <a:r>
            <a:rPr lang="en-GB" sz="2400" b="1" dirty="0" smtClean="0">
              <a:latin typeface="Candara" panose="020E0502030303020204" pitchFamily="34" charset="0"/>
            </a:rPr>
            <a:t>5. Pluralistic ignorance</a:t>
          </a:r>
          <a:endParaRPr lang="en-GB" sz="2400" b="1" dirty="0">
            <a:latin typeface="Candara" panose="020E0502030303020204" pitchFamily="34" charset="0"/>
          </a:endParaRPr>
        </a:p>
      </dgm:t>
    </dgm:pt>
    <dgm:pt modelId="{CE9B8FCB-3A1A-43A7-B58C-12F1342ADFE3}" type="parTrans" cxnId="{4CD45D12-FDF8-4002-9508-1B4C274CD4F5}">
      <dgm:prSet/>
      <dgm:spPr/>
      <dgm:t>
        <a:bodyPr/>
        <a:lstStyle/>
        <a:p>
          <a:endParaRPr lang="en-GB"/>
        </a:p>
      </dgm:t>
    </dgm:pt>
    <dgm:pt modelId="{BE930D15-EA2C-49EA-9B4D-CE0F8D28138A}" type="sibTrans" cxnId="{4CD45D12-FDF8-4002-9508-1B4C274CD4F5}">
      <dgm:prSet/>
      <dgm:spPr/>
      <dgm:t>
        <a:bodyPr/>
        <a:lstStyle/>
        <a:p>
          <a:endParaRPr lang="en-GB"/>
        </a:p>
      </dgm:t>
    </dgm:pt>
    <dgm:pt modelId="{3AC9F460-4A2E-42BD-9CEB-4E7106159B0D}" type="pres">
      <dgm:prSet presAssocID="{4A34DB5C-3EB9-499D-8642-2973A689D5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23E77FF-5014-4B42-A534-DFC52E19D68E}" type="pres">
      <dgm:prSet presAssocID="{E081F391-10D1-46E9-BB4E-F8C7D3369F08}" presName="parentLin" presStyleCnt="0"/>
      <dgm:spPr/>
      <dgm:t>
        <a:bodyPr/>
        <a:lstStyle/>
        <a:p>
          <a:endParaRPr lang="en-US"/>
        </a:p>
      </dgm:t>
    </dgm:pt>
    <dgm:pt modelId="{C2893624-2708-476A-86BA-0B106A7DEF27}" type="pres">
      <dgm:prSet presAssocID="{E081F391-10D1-46E9-BB4E-F8C7D3369F08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2C2C3F5D-A085-4B25-810E-A04C560C4839}" type="pres">
      <dgm:prSet presAssocID="{E081F391-10D1-46E9-BB4E-F8C7D3369F0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72AA3E-F5CB-456F-8103-1BF7DBD07337}" type="pres">
      <dgm:prSet presAssocID="{E081F391-10D1-46E9-BB4E-F8C7D3369F08}" presName="negativeSpace" presStyleCnt="0"/>
      <dgm:spPr/>
      <dgm:t>
        <a:bodyPr/>
        <a:lstStyle/>
        <a:p>
          <a:endParaRPr lang="en-US"/>
        </a:p>
      </dgm:t>
    </dgm:pt>
    <dgm:pt modelId="{2B8D1493-1AD9-49C8-B1EB-4BEB943CDBA2}" type="pres">
      <dgm:prSet presAssocID="{E081F391-10D1-46E9-BB4E-F8C7D3369F0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F2E84-A8A5-4D0F-8357-DFCC61DFB6B8}" type="pres">
      <dgm:prSet presAssocID="{76952F9D-DC2D-4FF1-8C83-45806281C13B}" presName="spaceBetweenRectangles" presStyleCnt="0"/>
      <dgm:spPr/>
      <dgm:t>
        <a:bodyPr/>
        <a:lstStyle/>
        <a:p>
          <a:endParaRPr lang="en-US"/>
        </a:p>
      </dgm:t>
    </dgm:pt>
    <dgm:pt modelId="{2C497C52-7FD5-43D5-89F9-68B51FDCF34E}" type="pres">
      <dgm:prSet presAssocID="{2AA594AC-2F31-4A72-A1C9-CEFFE92E70FF}" presName="parentLin" presStyleCnt="0"/>
      <dgm:spPr/>
      <dgm:t>
        <a:bodyPr/>
        <a:lstStyle/>
        <a:p>
          <a:endParaRPr lang="en-US"/>
        </a:p>
      </dgm:t>
    </dgm:pt>
    <dgm:pt modelId="{9C31AA01-5DDB-425D-91E1-5B2DCEF36052}" type="pres">
      <dgm:prSet presAssocID="{2AA594AC-2F31-4A72-A1C9-CEFFE92E70FF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565FB4E0-ED49-46FD-AB93-24C393A6F2F4}" type="pres">
      <dgm:prSet presAssocID="{2AA594AC-2F31-4A72-A1C9-CEFFE92E70F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12549-DBAC-4495-A7D6-6F35B4B09790}" type="pres">
      <dgm:prSet presAssocID="{2AA594AC-2F31-4A72-A1C9-CEFFE92E70FF}" presName="negativeSpace" presStyleCnt="0"/>
      <dgm:spPr/>
      <dgm:t>
        <a:bodyPr/>
        <a:lstStyle/>
        <a:p>
          <a:endParaRPr lang="en-US"/>
        </a:p>
      </dgm:t>
    </dgm:pt>
    <dgm:pt modelId="{D9F3B144-794B-4864-9E41-685AC6F1F93B}" type="pres">
      <dgm:prSet presAssocID="{2AA594AC-2F31-4A72-A1C9-CEFFE92E70FF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D346F-5841-40F5-B4D9-32E1568AADB6}" type="pres">
      <dgm:prSet presAssocID="{C2317D93-FA46-4ED4-9068-D5FE5D1261F5}" presName="spaceBetweenRectangles" presStyleCnt="0"/>
      <dgm:spPr/>
      <dgm:t>
        <a:bodyPr/>
        <a:lstStyle/>
        <a:p>
          <a:endParaRPr lang="en-US"/>
        </a:p>
      </dgm:t>
    </dgm:pt>
    <dgm:pt modelId="{9F3C7B0A-7761-40A3-B45D-274A83F1F3B2}" type="pres">
      <dgm:prSet presAssocID="{E6E1AEE6-D4AB-4233-A695-D5D6762F9C54}" presName="parentLin" presStyleCnt="0"/>
      <dgm:spPr/>
      <dgm:t>
        <a:bodyPr/>
        <a:lstStyle/>
        <a:p>
          <a:endParaRPr lang="en-US"/>
        </a:p>
      </dgm:t>
    </dgm:pt>
    <dgm:pt modelId="{F31B7C81-9B13-4696-8A37-7DE75FA9DE2C}" type="pres">
      <dgm:prSet presAssocID="{E6E1AEE6-D4AB-4233-A695-D5D6762F9C54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A10B9F55-346A-446D-AD95-4F9FDF01218C}" type="pres">
      <dgm:prSet presAssocID="{E6E1AEE6-D4AB-4233-A695-D5D6762F9C5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6EF9C0-C242-49E6-B6D5-B25A5484C3BD}" type="pres">
      <dgm:prSet presAssocID="{E6E1AEE6-D4AB-4233-A695-D5D6762F9C54}" presName="negativeSpace" presStyleCnt="0"/>
      <dgm:spPr/>
      <dgm:t>
        <a:bodyPr/>
        <a:lstStyle/>
        <a:p>
          <a:endParaRPr lang="en-US"/>
        </a:p>
      </dgm:t>
    </dgm:pt>
    <dgm:pt modelId="{EC2A662C-2EC9-4658-883D-DF5DFC97B931}" type="pres">
      <dgm:prSet presAssocID="{E6E1AEE6-D4AB-4233-A695-D5D6762F9C54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F60DB-86F3-4854-A73C-0B29D39D64BB}" type="pres">
      <dgm:prSet presAssocID="{18A1EE16-3ED4-4CB5-B144-C93E71ECCCBB}" presName="spaceBetweenRectangles" presStyleCnt="0"/>
      <dgm:spPr/>
      <dgm:t>
        <a:bodyPr/>
        <a:lstStyle/>
        <a:p>
          <a:endParaRPr lang="en-US"/>
        </a:p>
      </dgm:t>
    </dgm:pt>
    <dgm:pt modelId="{FEC28403-963A-4505-B52B-BA165FF1C73F}" type="pres">
      <dgm:prSet presAssocID="{4F6C90A0-E69B-4EF3-A35E-1EA8814E1240}" presName="parentLin" presStyleCnt="0"/>
      <dgm:spPr/>
      <dgm:t>
        <a:bodyPr/>
        <a:lstStyle/>
        <a:p>
          <a:endParaRPr lang="en-US"/>
        </a:p>
      </dgm:t>
    </dgm:pt>
    <dgm:pt modelId="{3EFFF706-C471-4965-8F0D-AEC11923E976}" type="pres">
      <dgm:prSet presAssocID="{4F6C90A0-E69B-4EF3-A35E-1EA8814E1240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CF57D0B9-02E5-4CCC-A5E2-4A99D8E48A64}" type="pres">
      <dgm:prSet presAssocID="{4F6C90A0-E69B-4EF3-A35E-1EA8814E124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8C875-0AF1-4FC4-80E6-9B4E39298568}" type="pres">
      <dgm:prSet presAssocID="{4F6C90A0-E69B-4EF3-A35E-1EA8814E1240}" presName="negativeSpace" presStyleCnt="0"/>
      <dgm:spPr/>
      <dgm:t>
        <a:bodyPr/>
        <a:lstStyle/>
        <a:p>
          <a:endParaRPr lang="en-US"/>
        </a:p>
      </dgm:t>
    </dgm:pt>
    <dgm:pt modelId="{5BFA5462-18C7-4F1A-8D74-81B627D92737}" type="pres">
      <dgm:prSet presAssocID="{4F6C90A0-E69B-4EF3-A35E-1EA8814E124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46293-36F3-46EB-A13C-46052E0C05C6}" type="pres">
      <dgm:prSet presAssocID="{A38F5572-6D07-4590-BAD5-0DABE1E185A6}" presName="spaceBetweenRectangles" presStyleCnt="0"/>
      <dgm:spPr/>
      <dgm:t>
        <a:bodyPr/>
        <a:lstStyle/>
        <a:p>
          <a:endParaRPr lang="en-US"/>
        </a:p>
      </dgm:t>
    </dgm:pt>
    <dgm:pt modelId="{5471D436-0E7E-491E-A1D1-9B5C031BD879}" type="pres">
      <dgm:prSet presAssocID="{113847D4-9151-4405-B724-0FCA31643DF4}" presName="parentLin" presStyleCnt="0"/>
      <dgm:spPr/>
      <dgm:t>
        <a:bodyPr/>
        <a:lstStyle/>
        <a:p>
          <a:endParaRPr lang="en-US"/>
        </a:p>
      </dgm:t>
    </dgm:pt>
    <dgm:pt modelId="{BD91EF89-5B41-46D8-AC63-717103B4B103}" type="pres">
      <dgm:prSet presAssocID="{113847D4-9151-4405-B724-0FCA31643DF4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C6850E88-7331-47BB-8686-BA6B16BF63A7}" type="pres">
      <dgm:prSet presAssocID="{113847D4-9151-4405-B724-0FCA31643DF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66AFAF-0CCA-47BC-9E26-F4499DDB0F13}" type="pres">
      <dgm:prSet presAssocID="{113847D4-9151-4405-B724-0FCA31643DF4}" presName="negativeSpace" presStyleCnt="0"/>
      <dgm:spPr/>
      <dgm:t>
        <a:bodyPr/>
        <a:lstStyle/>
        <a:p>
          <a:endParaRPr lang="en-US"/>
        </a:p>
      </dgm:t>
    </dgm:pt>
    <dgm:pt modelId="{6008C67F-C34D-4905-AC4D-93E55CB98D7F}" type="pres">
      <dgm:prSet presAssocID="{113847D4-9151-4405-B724-0FCA31643DF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3575E5-97E7-41C9-AFA0-23FF4FCD77F9}" type="presOf" srcId="{2AA594AC-2F31-4A72-A1C9-CEFFE92E70FF}" destId="{565FB4E0-ED49-46FD-AB93-24C393A6F2F4}" srcOrd="1" destOrd="0" presId="urn:microsoft.com/office/officeart/2005/8/layout/list1"/>
    <dgm:cxn modelId="{19C36011-09C6-4422-93F9-00ABE0E1F597}" type="presOf" srcId="{2AA594AC-2F31-4A72-A1C9-CEFFE92E70FF}" destId="{9C31AA01-5DDB-425D-91E1-5B2DCEF36052}" srcOrd="0" destOrd="0" presId="urn:microsoft.com/office/officeart/2005/8/layout/list1"/>
    <dgm:cxn modelId="{E3D8AEDD-E3E4-48C2-ABF8-CB2C9BC4DC69}" type="presOf" srcId="{113847D4-9151-4405-B724-0FCA31643DF4}" destId="{BD91EF89-5B41-46D8-AC63-717103B4B103}" srcOrd="0" destOrd="0" presId="urn:microsoft.com/office/officeart/2005/8/layout/list1"/>
    <dgm:cxn modelId="{C180E79C-FC98-460E-8DF6-72A44198B720}" type="presOf" srcId="{E081F391-10D1-46E9-BB4E-F8C7D3369F08}" destId="{2C2C3F5D-A085-4B25-810E-A04C560C4839}" srcOrd="1" destOrd="0" presId="urn:microsoft.com/office/officeart/2005/8/layout/list1"/>
    <dgm:cxn modelId="{4C83ABAC-A0E0-4488-BBF5-8139E44CE543}" type="presOf" srcId="{4F6C90A0-E69B-4EF3-A35E-1EA8814E1240}" destId="{CF57D0B9-02E5-4CCC-A5E2-4A99D8E48A64}" srcOrd="1" destOrd="0" presId="urn:microsoft.com/office/officeart/2005/8/layout/list1"/>
    <dgm:cxn modelId="{58939868-0522-4AB0-81DA-125D1775E6C4}" srcId="{4A34DB5C-3EB9-499D-8642-2973A689D565}" destId="{4F6C90A0-E69B-4EF3-A35E-1EA8814E1240}" srcOrd="3" destOrd="0" parTransId="{6823A7E8-0044-4FBE-A6A0-7E2F36C052B9}" sibTransId="{A38F5572-6D07-4590-BAD5-0DABE1E185A6}"/>
    <dgm:cxn modelId="{4CD45D12-FDF8-4002-9508-1B4C274CD4F5}" srcId="{4A34DB5C-3EB9-499D-8642-2973A689D565}" destId="{113847D4-9151-4405-B724-0FCA31643DF4}" srcOrd="4" destOrd="0" parTransId="{CE9B8FCB-3A1A-43A7-B58C-12F1342ADFE3}" sibTransId="{BE930D15-EA2C-49EA-9B4D-CE0F8D28138A}"/>
    <dgm:cxn modelId="{77CE88A8-9197-4049-880A-99B97C028080}" type="presOf" srcId="{4A34DB5C-3EB9-499D-8642-2973A689D565}" destId="{3AC9F460-4A2E-42BD-9CEB-4E7106159B0D}" srcOrd="0" destOrd="0" presId="urn:microsoft.com/office/officeart/2005/8/layout/list1"/>
    <dgm:cxn modelId="{5BEA674A-2BF0-40D7-A86C-085F2109765A}" type="presOf" srcId="{E6E1AEE6-D4AB-4233-A695-D5D6762F9C54}" destId="{A10B9F55-346A-446D-AD95-4F9FDF01218C}" srcOrd="1" destOrd="0" presId="urn:microsoft.com/office/officeart/2005/8/layout/list1"/>
    <dgm:cxn modelId="{63FE3A88-E1B2-41D3-9762-CDD45F6BC10B}" srcId="{4A34DB5C-3EB9-499D-8642-2973A689D565}" destId="{2AA594AC-2F31-4A72-A1C9-CEFFE92E70FF}" srcOrd="1" destOrd="0" parTransId="{F87F914B-24A6-4A45-932E-73D8D941E157}" sibTransId="{C2317D93-FA46-4ED4-9068-D5FE5D1261F5}"/>
    <dgm:cxn modelId="{8C89297C-1303-4886-9B01-DEA773A1D7AC}" type="presOf" srcId="{E6E1AEE6-D4AB-4233-A695-D5D6762F9C54}" destId="{F31B7C81-9B13-4696-8A37-7DE75FA9DE2C}" srcOrd="0" destOrd="0" presId="urn:microsoft.com/office/officeart/2005/8/layout/list1"/>
    <dgm:cxn modelId="{7BA609C8-0115-484C-813A-9094D3C808A2}" srcId="{4A34DB5C-3EB9-499D-8642-2973A689D565}" destId="{E6E1AEE6-D4AB-4233-A695-D5D6762F9C54}" srcOrd="2" destOrd="0" parTransId="{A45AED93-E03E-4331-B9E5-65808A65E471}" sibTransId="{18A1EE16-3ED4-4CB5-B144-C93E71ECCCBB}"/>
    <dgm:cxn modelId="{819DB4C5-7D73-4C67-A6E2-EE341597071C}" type="presOf" srcId="{E081F391-10D1-46E9-BB4E-F8C7D3369F08}" destId="{C2893624-2708-476A-86BA-0B106A7DEF27}" srcOrd="0" destOrd="0" presId="urn:microsoft.com/office/officeart/2005/8/layout/list1"/>
    <dgm:cxn modelId="{B63FD833-8C89-491B-9A1F-B22236FB4C64}" srcId="{4A34DB5C-3EB9-499D-8642-2973A689D565}" destId="{E081F391-10D1-46E9-BB4E-F8C7D3369F08}" srcOrd="0" destOrd="0" parTransId="{77203992-A02F-467D-A18A-C7F211146E78}" sibTransId="{76952F9D-DC2D-4FF1-8C83-45806281C13B}"/>
    <dgm:cxn modelId="{953CFF9B-BE44-4838-B3CB-20806B833895}" type="presOf" srcId="{113847D4-9151-4405-B724-0FCA31643DF4}" destId="{C6850E88-7331-47BB-8686-BA6B16BF63A7}" srcOrd="1" destOrd="0" presId="urn:microsoft.com/office/officeart/2005/8/layout/list1"/>
    <dgm:cxn modelId="{67319BC8-8858-4D70-927B-C808D9225CAE}" type="presOf" srcId="{4F6C90A0-E69B-4EF3-A35E-1EA8814E1240}" destId="{3EFFF706-C471-4965-8F0D-AEC11923E976}" srcOrd="0" destOrd="0" presId="urn:microsoft.com/office/officeart/2005/8/layout/list1"/>
    <dgm:cxn modelId="{F60F93CC-BED7-4158-810E-429EE60BBBB7}" type="presParOf" srcId="{3AC9F460-4A2E-42BD-9CEB-4E7106159B0D}" destId="{F23E77FF-5014-4B42-A534-DFC52E19D68E}" srcOrd="0" destOrd="0" presId="urn:microsoft.com/office/officeart/2005/8/layout/list1"/>
    <dgm:cxn modelId="{B6786D12-5206-4C48-9A69-C7CD5FAA298A}" type="presParOf" srcId="{F23E77FF-5014-4B42-A534-DFC52E19D68E}" destId="{C2893624-2708-476A-86BA-0B106A7DEF27}" srcOrd="0" destOrd="0" presId="urn:microsoft.com/office/officeart/2005/8/layout/list1"/>
    <dgm:cxn modelId="{35C1F638-8E66-47C4-8380-371E2E700EEA}" type="presParOf" srcId="{F23E77FF-5014-4B42-A534-DFC52E19D68E}" destId="{2C2C3F5D-A085-4B25-810E-A04C560C4839}" srcOrd="1" destOrd="0" presId="urn:microsoft.com/office/officeart/2005/8/layout/list1"/>
    <dgm:cxn modelId="{79A8F014-EED8-48B4-BF46-F1C69DD2CA48}" type="presParOf" srcId="{3AC9F460-4A2E-42BD-9CEB-4E7106159B0D}" destId="{C272AA3E-F5CB-456F-8103-1BF7DBD07337}" srcOrd="1" destOrd="0" presId="urn:microsoft.com/office/officeart/2005/8/layout/list1"/>
    <dgm:cxn modelId="{6FBB9661-F4A3-425D-8276-D9A37C4B1483}" type="presParOf" srcId="{3AC9F460-4A2E-42BD-9CEB-4E7106159B0D}" destId="{2B8D1493-1AD9-49C8-B1EB-4BEB943CDBA2}" srcOrd="2" destOrd="0" presId="urn:microsoft.com/office/officeart/2005/8/layout/list1"/>
    <dgm:cxn modelId="{85A4DAF8-6209-4082-B0A8-EEE0609A34DD}" type="presParOf" srcId="{3AC9F460-4A2E-42BD-9CEB-4E7106159B0D}" destId="{B94F2E84-A8A5-4D0F-8357-DFCC61DFB6B8}" srcOrd="3" destOrd="0" presId="urn:microsoft.com/office/officeart/2005/8/layout/list1"/>
    <dgm:cxn modelId="{D615E823-5946-4D0F-A0B5-F11DA6AC38F0}" type="presParOf" srcId="{3AC9F460-4A2E-42BD-9CEB-4E7106159B0D}" destId="{2C497C52-7FD5-43D5-89F9-68B51FDCF34E}" srcOrd="4" destOrd="0" presId="urn:microsoft.com/office/officeart/2005/8/layout/list1"/>
    <dgm:cxn modelId="{0860504E-C75B-478E-9F4F-64D2E844F39F}" type="presParOf" srcId="{2C497C52-7FD5-43D5-89F9-68B51FDCF34E}" destId="{9C31AA01-5DDB-425D-91E1-5B2DCEF36052}" srcOrd="0" destOrd="0" presId="urn:microsoft.com/office/officeart/2005/8/layout/list1"/>
    <dgm:cxn modelId="{F4D950A7-FC69-4A84-9AAE-1148C4246053}" type="presParOf" srcId="{2C497C52-7FD5-43D5-89F9-68B51FDCF34E}" destId="{565FB4E0-ED49-46FD-AB93-24C393A6F2F4}" srcOrd="1" destOrd="0" presId="urn:microsoft.com/office/officeart/2005/8/layout/list1"/>
    <dgm:cxn modelId="{8CB70AEF-CD0B-4DCB-B082-D7711575F675}" type="presParOf" srcId="{3AC9F460-4A2E-42BD-9CEB-4E7106159B0D}" destId="{66B12549-DBAC-4495-A7D6-6F35B4B09790}" srcOrd="5" destOrd="0" presId="urn:microsoft.com/office/officeart/2005/8/layout/list1"/>
    <dgm:cxn modelId="{47A06919-691D-4B0C-91DD-8A6B84E8381B}" type="presParOf" srcId="{3AC9F460-4A2E-42BD-9CEB-4E7106159B0D}" destId="{D9F3B144-794B-4864-9E41-685AC6F1F93B}" srcOrd="6" destOrd="0" presId="urn:microsoft.com/office/officeart/2005/8/layout/list1"/>
    <dgm:cxn modelId="{07EF0CD1-F97A-4F16-A275-44B14EF342B9}" type="presParOf" srcId="{3AC9F460-4A2E-42BD-9CEB-4E7106159B0D}" destId="{573D346F-5841-40F5-B4D9-32E1568AADB6}" srcOrd="7" destOrd="0" presId="urn:microsoft.com/office/officeart/2005/8/layout/list1"/>
    <dgm:cxn modelId="{F14EDAFA-6E57-43FF-B0BF-5E76F63E5A4F}" type="presParOf" srcId="{3AC9F460-4A2E-42BD-9CEB-4E7106159B0D}" destId="{9F3C7B0A-7761-40A3-B45D-274A83F1F3B2}" srcOrd="8" destOrd="0" presId="urn:microsoft.com/office/officeart/2005/8/layout/list1"/>
    <dgm:cxn modelId="{EE90278E-6030-4530-B218-895794F7F7C9}" type="presParOf" srcId="{9F3C7B0A-7761-40A3-B45D-274A83F1F3B2}" destId="{F31B7C81-9B13-4696-8A37-7DE75FA9DE2C}" srcOrd="0" destOrd="0" presId="urn:microsoft.com/office/officeart/2005/8/layout/list1"/>
    <dgm:cxn modelId="{01966669-01E2-42B1-B951-303C200B1142}" type="presParOf" srcId="{9F3C7B0A-7761-40A3-B45D-274A83F1F3B2}" destId="{A10B9F55-346A-446D-AD95-4F9FDF01218C}" srcOrd="1" destOrd="0" presId="urn:microsoft.com/office/officeart/2005/8/layout/list1"/>
    <dgm:cxn modelId="{46FFB6E2-BE6C-4EA3-8060-0F97C77F2009}" type="presParOf" srcId="{3AC9F460-4A2E-42BD-9CEB-4E7106159B0D}" destId="{716EF9C0-C242-49E6-B6D5-B25A5484C3BD}" srcOrd="9" destOrd="0" presId="urn:microsoft.com/office/officeart/2005/8/layout/list1"/>
    <dgm:cxn modelId="{5B790BBC-A730-4F23-BE6F-EF55ACB927A8}" type="presParOf" srcId="{3AC9F460-4A2E-42BD-9CEB-4E7106159B0D}" destId="{EC2A662C-2EC9-4658-883D-DF5DFC97B931}" srcOrd="10" destOrd="0" presId="urn:microsoft.com/office/officeart/2005/8/layout/list1"/>
    <dgm:cxn modelId="{FBCC2791-D056-40BB-A476-C8CC558B1A00}" type="presParOf" srcId="{3AC9F460-4A2E-42BD-9CEB-4E7106159B0D}" destId="{F94F60DB-86F3-4854-A73C-0B29D39D64BB}" srcOrd="11" destOrd="0" presId="urn:microsoft.com/office/officeart/2005/8/layout/list1"/>
    <dgm:cxn modelId="{0A5E7E24-AA45-464F-A298-BB28F533DB03}" type="presParOf" srcId="{3AC9F460-4A2E-42BD-9CEB-4E7106159B0D}" destId="{FEC28403-963A-4505-B52B-BA165FF1C73F}" srcOrd="12" destOrd="0" presId="urn:microsoft.com/office/officeart/2005/8/layout/list1"/>
    <dgm:cxn modelId="{2430536E-4B2C-4504-828B-A614A320FA96}" type="presParOf" srcId="{FEC28403-963A-4505-B52B-BA165FF1C73F}" destId="{3EFFF706-C471-4965-8F0D-AEC11923E976}" srcOrd="0" destOrd="0" presId="urn:microsoft.com/office/officeart/2005/8/layout/list1"/>
    <dgm:cxn modelId="{B1C152DF-7ECF-4539-BB1A-2B79092DDE35}" type="presParOf" srcId="{FEC28403-963A-4505-B52B-BA165FF1C73F}" destId="{CF57D0B9-02E5-4CCC-A5E2-4A99D8E48A64}" srcOrd="1" destOrd="0" presId="urn:microsoft.com/office/officeart/2005/8/layout/list1"/>
    <dgm:cxn modelId="{06D6702F-8E82-4DAC-88B8-3D4B200CA4F0}" type="presParOf" srcId="{3AC9F460-4A2E-42BD-9CEB-4E7106159B0D}" destId="{5F68C875-0AF1-4FC4-80E6-9B4E39298568}" srcOrd="13" destOrd="0" presId="urn:microsoft.com/office/officeart/2005/8/layout/list1"/>
    <dgm:cxn modelId="{732BA216-D27F-4D2D-8FA1-1A8D4D5622B2}" type="presParOf" srcId="{3AC9F460-4A2E-42BD-9CEB-4E7106159B0D}" destId="{5BFA5462-18C7-4F1A-8D74-81B627D92737}" srcOrd="14" destOrd="0" presId="urn:microsoft.com/office/officeart/2005/8/layout/list1"/>
    <dgm:cxn modelId="{A25B5FC7-D6EC-41CD-862C-70023F5AE2FD}" type="presParOf" srcId="{3AC9F460-4A2E-42BD-9CEB-4E7106159B0D}" destId="{79746293-36F3-46EB-A13C-46052E0C05C6}" srcOrd="15" destOrd="0" presId="urn:microsoft.com/office/officeart/2005/8/layout/list1"/>
    <dgm:cxn modelId="{104255B6-E094-4ECB-AFB0-2BA4557BB0E0}" type="presParOf" srcId="{3AC9F460-4A2E-42BD-9CEB-4E7106159B0D}" destId="{5471D436-0E7E-491E-A1D1-9B5C031BD879}" srcOrd="16" destOrd="0" presId="urn:microsoft.com/office/officeart/2005/8/layout/list1"/>
    <dgm:cxn modelId="{22078585-340A-406D-9C5B-D25EA3AF3095}" type="presParOf" srcId="{5471D436-0E7E-491E-A1D1-9B5C031BD879}" destId="{BD91EF89-5B41-46D8-AC63-717103B4B103}" srcOrd="0" destOrd="0" presId="urn:microsoft.com/office/officeart/2005/8/layout/list1"/>
    <dgm:cxn modelId="{0E925574-86E9-4818-B94B-326E05EEAC92}" type="presParOf" srcId="{5471D436-0E7E-491E-A1D1-9B5C031BD879}" destId="{C6850E88-7331-47BB-8686-BA6B16BF63A7}" srcOrd="1" destOrd="0" presId="urn:microsoft.com/office/officeart/2005/8/layout/list1"/>
    <dgm:cxn modelId="{C14FA55C-D551-4650-824D-4153477A5CBC}" type="presParOf" srcId="{3AC9F460-4A2E-42BD-9CEB-4E7106159B0D}" destId="{AD66AFAF-0CCA-47BC-9E26-F4499DDB0F13}" srcOrd="17" destOrd="0" presId="urn:microsoft.com/office/officeart/2005/8/layout/list1"/>
    <dgm:cxn modelId="{0B6ACB3C-8103-49EB-B77F-8AA4CC288C03}" type="presParOf" srcId="{3AC9F460-4A2E-42BD-9CEB-4E7106159B0D}" destId="{6008C67F-C34D-4905-AC4D-93E55CB98D7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38077-4171-45A6-ADCF-98F3DC9789B1}">
      <dsp:nvSpPr>
        <dsp:cNvPr id="0" name=""/>
        <dsp:cNvSpPr/>
      </dsp:nvSpPr>
      <dsp:spPr>
        <a:xfrm>
          <a:off x="534812" y="0"/>
          <a:ext cx="8228477" cy="4064000"/>
        </a:xfrm>
        <a:prstGeom prst="rightArrow">
          <a:avLst/>
        </a:prstGeom>
        <a:solidFill>
          <a:schemeClr val="accent1">
            <a:lumMod val="7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3000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CAA93-FDC6-472D-BA58-9748FD016098}">
      <dsp:nvSpPr>
        <dsp:cNvPr id="0" name=""/>
        <dsp:cNvSpPr/>
      </dsp:nvSpPr>
      <dsp:spPr>
        <a:xfrm>
          <a:off x="1077538" y="1249273"/>
          <a:ext cx="3327693" cy="1625600"/>
        </a:xfrm>
        <a:prstGeom prst="roundRect">
          <a:avLst/>
        </a:prstGeom>
        <a:solidFill>
          <a:schemeClr val="accent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Not involved in the event (not a victim or perpetrator)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1156893" y="1328628"/>
        <a:ext cx="3168983" cy="1466890"/>
      </dsp:txXfrm>
    </dsp:sp>
    <dsp:sp modelId="{91F4D8F4-C3A6-471C-82E8-BFF524C140A2}">
      <dsp:nvSpPr>
        <dsp:cNvPr id="0" name=""/>
        <dsp:cNvSpPr/>
      </dsp:nvSpPr>
      <dsp:spPr>
        <a:xfrm>
          <a:off x="4672860" y="1260148"/>
          <a:ext cx="3327693" cy="1625600"/>
        </a:xfrm>
        <a:prstGeom prst="roundRect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Witnesses a situation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4752215" y="1339503"/>
        <a:ext cx="3168983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38077-4171-45A6-ADCF-98F3DC9789B1}">
      <dsp:nvSpPr>
        <dsp:cNvPr id="0" name=""/>
        <dsp:cNvSpPr/>
      </dsp:nvSpPr>
      <dsp:spPr>
        <a:xfrm>
          <a:off x="95522" y="0"/>
          <a:ext cx="9692588" cy="4525963"/>
        </a:xfrm>
        <a:prstGeom prst="rightArrow">
          <a:avLst/>
        </a:prstGeom>
        <a:solidFill>
          <a:schemeClr val="accent1">
            <a:lumMod val="7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3000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CAA93-FDC6-472D-BA58-9748FD016098}">
      <dsp:nvSpPr>
        <dsp:cNvPr id="0" name=""/>
        <dsp:cNvSpPr/>
      </dsp:nvSpPr>
      <dsp:spPr>
        <a:xfrm>
          <a:off x="661873" y="1498935"/>
          <a:ext cx="3779027" cy="1528091"/>
        </a:xfrm>
        <a:prstGeom prst="roundRect">
          <a:avLst/>
        </a:prstGeom>
        <a:solidFill>
          <a:schemeClr val="accent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Passive bystander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(does nothing)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736468" y="1573530"/>
        <a:ext cx="3629837" cy="1378901"/>
      </dsp:txXfrm>
    </dsp:sp>
    <dsp:sp modelId="{91F4D8F4-C3A6-471C-82E8-BFF524C140A2}">
      <dsp:nvSpPr>
        <dsp:cNvPr id="0" name=""/>
        <dsp:cNvSpPr/>
      </dsp:nvSpPr>
      <dsp:spPr>
        <a:xfrm>
          <a:off x="4648481" y="1458011"/>
          <a:ext cx="4286677" cy="1500773"/>
        </a:xfrm>
        <a:prstGeom prst="roundRect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Active or prosocial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 bystander (intervenes)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4721743" y="1531273"/>
        <a:ext cx="4140153" cy="1354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4ADD7-8D07-4AE3-B833-ED8309CDA68B}">
      <dsp:nvSpPr>
        <dsp:cNvPr id="0" name=""/>
        <dsp:cNvSpPr/>
      </dsp:nvSpPr>
      <dsp:spPr>
        <a:xfrm>
          <a:off x="0" y="646317"/>
          <a:ext cx="8128000" cy="3251199"/>
        </a:xfrm>
        <a:prstGeom prst="leftRightRibb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2B28D-E42E-449C-894D-42A68264C143}">
      <dsp:nvSpPr>
        <dsp:cNvPr id="0" name=""/>
        <dsp:cNvSpPr/>
      </dsp:nvSpPr>
      <dsp:spPr>
        <a:xfrm>
          <a:off x="992284" y="1528743"/>
          <a:ext cx="2682239" cy="102819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Intervention?</a:t>
          </a:r>
          <a:endParaRPr lang="en-US" sz="3300" kern="1200" dirty="0"/>
        </a:p>
      </dsp:txBody>
      <dsp:txXfrm>
        <a:off x="992284" y="1528743"/>
        <a:ext cx="2682239" cy="1028194"/>
      </dsp:txXfrm>
    </dsp:sp>
    <dsp:sp modelId="{9DB4F0E8-4D71-42CA-B9B9-9954523A931F}">
      <dsp:nvSpPr>
        <dsp:cNvPr id="0" name=""/>
        <dsp:cNvSpPr/>
      </dsp:nvSpPr>
      <dsp:spPr>
        <a:xfrm>
          <a:off x="4080927" y="2027269"/>
          <a:ext cx="3169920" cy="953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Non Intervention?</a:t>
          </a:r>
          <a:endParaRPr lang="en-US" sz="3300" kern="1200" dirty="0"/>
        </a:p>
      </dsp:txBody>
      <dsp:txXfrm>
        <a:off x="4080927" y="2027269"/>
        <a:ext cx="3169920" cy="953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5D39A-D9EE-429B-BF24-D03AE1A33534}">
      <dsp:nvSpPr>
        <dsp:cNvPr id="0" name=""/>
        <dsp:cNvSpPr/>
      </dsp:nvSpPr>
      <dsp:spPr>
        <a:xfrm>
          <a:off x="3008917" y="1684865"/>
          <a:ext cx="2353738" cy="2048935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What is an Intervention?</a:t>
          </a:r>
          <a:endParaRPr lang="en-US" sz="2200" kern="1200" dirty="0"/>
        </a:p>
      </dsp:txBody>
      <dsp:txXfrm>
        <a:off x="3353614" y="1984925"/>
        <a:ext cx="1664344" cy="1448815"/>
      </dsp:txXfrm>
    </dsp:sp>
    <dsp:sp modelId="{0840FF78-ABF8-4FFD-B809-800CE6BA9CA2}">
      <dsp:nvSpPr>
        <dsp:cNvPr id="0" name=""/>
        <dsp:cNvSpPr/>
      </dsp:nvSpPr>
      <dsp:spPr>
        <a:xfrm rot="14883849">
          <a:off x="3618783" y="1321207"/>
          <a:ext cx="211032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662263" y="1447455"/>
        <a:ext cx="147722" cy="290655"/>
      </dsp:txXfrm>
    </dsp:sp>
    <dsp:sp modelId="{9344739E-D107-4F30-AAFA-CCDCD9FB4698}">
      <dsp:nvSpPr>
        <dsp:cNvPr id="0" name=""/>
        <dsp:cNvSpPr/>
      </dsp:nvSpPr>
      <dsp:spPr>
        <a:xfrm>
          <a:off x="2669178" y="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Distraction </a:t>
          </a:r>
          <a:endParaRPr lang="en-US" sz="1500" kern="1200" dirty="0"/>
        </a:p>
      </dsp:txBody>
      <dsp:txXfrm>
        <a:off x="2877832" y="208654"/>
        <a:ext cx="1007473" cy="1007473"/>
      </dsp:txXfrm>
    </dsp:sp>
    <dsp:sp modelId="{26050A70-AEB0-4A20-8EBA-F8AE5D7E6969}">
      <dsp:nvSpPr>
        <dsp:cNvPr id="0" name=""/>
        <dsp:cNvSpPr/>
      </dsp:nvSpPr>
      <dsp:spPr>
        <a:xfrm rot="21193218">
          <a:off x="5553569" y="2275172"/>
          <a:ext cx="493613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554077" y="2380635"/>
        <a:ext cx="348286" cy="290655"/>
      </dsp:txXfrm>
    </dsp:sp>
    <dsp:sp modelId="{B5C93E46-2ABB-4F44-9788-6871C570A405}">
      <dsp:nvSpPr>
        <dsp:cNvPr id="0" name=""/>
        <dsp:cNvSpPr/>
      </dsp:nvSpPr>
      <dsp:spPr>
        <a:xfrm>
          <a:off x="6271683" y="166427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Interruption</a:t>
          </a:r>
          <a:endParaRPr lang="en-US" sz="1500" kern="1200" dirty="0"/>
        </a:p>
      </dsp:txBody>
      <dsp:txXfrm>
        <a:off x="6480337" y="1872926"/>
        <a:ext cx="1007473" cy="1007473"/>
      </dsp:txXfrm>
    </dsp:sp>
    <dsp:sp modelId="{FB3715C0-0E29-4532-9F35-70BB27FFE28A}">
      <dsp:nvSpPr>
        <dsp:cNvPr id="0" name=""/>
        <dsp:cNvSpPr/>
      </dsp:nvSpPr>
      <dsp:spPr>
        <a:xfrm rot="19368878">
          <a:off x="5124053" y="1470856"/>
          <a:ext cx="783338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38827" y="1611659"/>
        <a:ext cx="638011" cy="290655"/>
      </dsp:txXfrm>
    </dsp:sp>
    <dsp:sp modelId="{4435B21F-854F-492F-9755-B5FD88340F24}">
      <dsp:nvSpPr>
        <dsp:cNvPr id="0" name=""/>
        <dsp:cNvSpPr/>
      </dsp:nvSpPr>
      <dsp:spPr>
        <a:xfrm>
          <a:off x="6105666" y="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Facebook post</a:t>
          </a:r>
          <a:endParaRPr lang="en-US" sz="1500" kern="1200" dirty="0"/>
        </a:p>
      </dsp:txBody>
      <dsp:txXfrm>
        <a:off x="6314320" y="208654"/>
        <a:ext cx="1007473" cy="1007473"/>
      </dsp:txXfrm>
    </dsp:sp>
    <dsp:sp modelId="{49296CC2-0658-4D8B-A967-AC75AF524393}">
      <dsp:nvSpPr>
        <dsp:cNvPr id="0" name=""/>
        <dsp:cNvSpPr/>
      </dsp:nvSpPr>
      <dsp:spPr>
        <a:xfrm rot="11000340">
          <a:off x="2622723" y="2383951"/>
          <a:ext cx="275073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705175" y="2483239"/>
        <a:ext cx="192551" cy="290655"/>
      </dsp:txXfrm>
    </dsp:sp>
    <dsp:sp modelId="{CFDFBC77-327F-4857-905D-A33159F215EF}">
      <dsp:nvSpPr>
        <dsp:cNvPr id="0" name=""/>
        <dsp:cNvSpPr/>
      </dsp:nvSpPr>
      <dsp:spPr>
        <a:xfrm>
          <a:off x="584020" y="1788822"/>
          <a:ext cx="1911928" cy="1532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Body language signaling disapproval</a:t>
          </a:r>
          <a:endParaRPr lang="en-US" sz="1500" kern="1200" dirty="0"/>
        </a:p>
      </dsp:txBody>
      <dsp:txXfrm>
        <a:off x="864015" y="2013221"/>
        <a:ext cx="1351938" cy="1083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E64-D3E8-4050-99A7-49132DAA22E6}">
      <dsp:nvSpPr>
        <dsp:cNvPr id="0" name=""/>
        <dsp:cNvSpPr/>
      </dsp:nvSpPr>
      <dsp:spPr>
        <a:xfrm>
          <a:off x="0" y="0"/>
          <a:ext cx="8649547" cy="89035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500" b="1" kern="1200" dirty="0" smtClean="0">
              <a:latin typeface="Candara" panose="020E0502030303020204" pitchFamily="34" charset="0"/>
            </a:rPr>
            <a:t>1. Notice the event</a:t>
          </a:r>
        </a:p>
      </dsp:txBody>
      <dsp:txXfrm>
        <a:off x="26078" y="26078"/>
        <a:ext cx="7613549" cy="838198"/>
      </dsp:txXfrm>
    </dsp:sp>
    <dsp:sp modelId="{01DFD6B6-9BCE-4A40-99D6-35EF1BCE8519}">
      <dsp:nvSpPr>
        <dsp:cNvPr id="0" name=""/>
        <dsp:cNvSpPr/>
      </dsp:nvSpPr>
      <dsp:spPr>
        <a:xfrm>
          <a:off x="724399" y="1052237"/>
          <a:ext cx="8649547" cy="89035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b="1" kern="1200" dirty="0" smtClean="0">
              <a:latin typeface="Candara" panose="020E0502030303020204" pitchFamily="34" charset="0"/>
            </a:rPr>
            <a:t>2. Interpret it as a problem</a:t>
          </a:r>
          <a:endParaRPr lang="en-GB" sz="3500" b="1" kern="1200" dirty="0">
            <a:latin typeface="Candara" panose="020E0502030303020204" pitchFamily="34" charset="0"/>
          </a:endParaRPr>
        </a:p>
      </dsp:txBody>
      <dsp:txXfrm>
        <a:off x="750477" y="1078315"/>
        <a:ext cx="7294261" cy="838198"/>
      </dsp:txXfrm>
    </dsp:sp>
    <dsp:sp modelId="{7D6D2B86-A24A-4948-9385-024311F44200}">
      <dsp:nvSpPr>
        <dsp:cNvPr id="0" name=""/>
        <dsp:cNvSpPr/>
      </dsp:nvSpPr>
      <dsp:spPr>
        <a:xfrm>
          <a:off x="1398718" y="2102952"/>
          <a:ext cx="8649547" cy="89035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b="1" kern="1200" dirty="0" smtClean="0">
              <a:latin typeface="Candara" panose="020E0502030303020204" pitchFamily="34" charset="0"/>
            </a:rPr>
            <a:t>3. Feel responsible for dealing with it</a:t>
          </a:r>
          <a:endParaRPr lang="en-GB" sz="3500" b="1" kern="1200" dirty="0">
            <a:latin typeface="Candara" panose="020E0502030303020204" pitchFamily="34" charset="0"/>
          </a:endParaRPr>
        </a:p>
      </dsp:txBody>
      <dsp:txXfrm>
        <a:off x="1424796" y="2129030"/>
        <a:ext cx="7305072" cy="838198"/>
      </dsp:txXfrm>
    </dsp:sp>
    <dsp:sp modelId="{476B8C97-D49D-44DB-A54F-E932884AABA6}">
      <dsp:nvSpPr>
        <dsp:cNvPr id="0" name=""/>
        <dsp:cNvSpPr/>
      </dsp:nvSpPr>
      <dsp:spPr>
        <a:xfrm>
          <a:off x="2162386" y="3156712"/>
          <a:ext cx="8649547" cy="89035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b="1" kern="1200" dirty="0" smtClean="0">
              <a:latin typeface="Candara" panose="020E0502030303020204" pitchFamily="34" charset="0"/>
            </a:rPr>
            <a:t>4. Possess necessary skills to act</a:t>
          </a:r>
          <a:endParaRPr lang="en-GB" sz="3500" b="1" kern="1200" dirty="0">
            <a:latin typeface="Candara" panose="020E0502030303020204" pitchFamily="34" charset="0"/>
          </a:endParaRPr>
        </a:p>
      </dsp:txBody>
      <dsp:txXfrm>
        <a:off x="2188464" y="3182790"/>
        <a:ext cx="7294261" cy="838198"/>
      </dsp:txXfrm>
    </dsp:sp>
    <dsp:sp modelId="{6549F40F-B0F2-47F0-977A-8C583808BCA3}">
      <dsp:nvSpPr>
        <dsp:cNvPr id="0" name=""/>
        <dsp:cNvSpPr/>
      </dsp:nvSpPr>
      <dsp:spPr>
        <a:xfrm>
          <a:off x="8070816" y="681930"/>
          <a:ext cx="578730" cy="57873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8201030" y="681930"/>
        <a:ext cx="318302" cy="435494"/>
      </dsp:txXfrm>
    </dsp:sp>
    <dsp:sp modelId="{B5E0C784-D869-4164-8EDF-91B26CA6EBA4}">
      <dsp:nvSpPr>
        <dsp:cNvPr id="0" name=""/>
        <dsp:cNvSpPr/>
      </dsp:nvSpPr>
      <dsp:spPr>
        <a:xfrm>
          <a:off x="8795216" y="1734168"/>
          <a:ext cx="578730" cy="57873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8925430" y="1734168"/>
        <a:ext cx="318302" cy="435494"/>
      </dsp:txXfrm>
    </dsp:sp>
    <dsp:sp modelId="{3A075C58-6D81-4DA7-948F-6EE2832529B3}">
      <dsp:nvSpPr>
        <dsp:cNvPr id="0" name=""/>
        <dsp:cNvSpPr/>
      </dsp:nvSpPr>
      <dsp:spPr>
        <a:xfrm>
          <a:off x="9508803" y="2786405"/>
          <a:ext cx="578730" cy="57873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9639017" y="2786405"/>
        <a:ext cx="318302" cy="4354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D1493-1AD9-49C8-B1EB-4BEB943CDBA2}">
      <dsp:nvSpPr>
        <dsp:cNvPr id="0" name=""/>
        <dsp:cNvSpPr/>
      </dsp:nvSpPr>
      <dsp:spPr>
        <a:xfrm>
          <a:off x="0" y="344181"/>
          <a:ext cx="84666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C3F5D-A085-4B25-810E-A04C560C4839}">
      <dsp:nvSpPr>
        <dsp:cNvPr id="0" name=""/>
        <dsp:cNvSpPr/>
      </dsp:nvSpPr>
      <dsp:spPr>
        <a:xfrm>
          <a:off x="423333" y="48981"/>
          <a:ext cx="5926666" cy="59040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b="1" kern="1200" dirty="0" smtClean="0">
              <a:latin typeface="Candara" panose="020E0502030303020204" pitchFamily="34" charset="0"/>
            </a:rPr>
            <a:t>1. Social influence / identity</a:t>
          </a:r>
          <a:endParaRPr lang="en-GB" sz="2400" b="1" kern="1200" dirty="0">
            <a:latin typeface="Candara" panose="020E0502030303020204" pitchFamily="34" charset="0"/>
          </a:endParaRPr>
        </a:p>
      </dsp:txBody>
      <dsp:txXfrm>
        <a:off x="452154" y="77802"/>
        <a:ext cx="5869024" cy="532758"/>
      </dsp:txXfrm>
    </dsp:sp>
    <dsp:sp modelId="{D9F3B144-794B-4864-9E41-685AC6F1F93B}">
      <dsp:nvSpPr>
        <dsp:cNvPr id="0" name=""/>
        <dsp:cNvSpPr/>
      </dsp:nvSpPr>
      <dsp:spPr>
        <a:xfrm>
          <a:off x="0" y="1251381"/>
          <a:ext cx="84666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FB4E0-ED49-46FD-AB93-24C393A6F2F4}">
      <dsp:nvSpPr>
        <dsp:cNvPr id="0" name=""/>
        <dsp:cNvSpPr/>
      </dsp:nvSpPr>
      <dsp:spPr>
        <a:xfrm>
          <a:off x="423333" y="956181"/>
          <a:ext cx="5926666" cy="59040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Candara" panose="020E0502030303020204" pitchFamily="34" charset="0"/>
            </a:rPr>
            <a:t>2. Audience inhibition</a:t>
          </a:r>
          <a:endParaRPr lang="en-US" altLang="en-US" sz="2400" b="1" kern="1200" dirty="0" smtClean="0">
            <a:latin typeface="Candara" panose="020E0502030303020204" pitchFamily="34" charset="0"/>
          </a:endParaRPr>
        </a:p>
      </dsp:txBody>
      <dsp:txXfrm>
        <a:off x="452154" y="985002"/>
        <a:ext cx="5869024" cy="532758"/>
      </dsp:txXfrm>
    </dsp:sp>
    <dsp:sp modelId="{EC2A662C-2EC9-4658-883D-DF5DFC97B931}">
      <dsp:nvSpPr>
        <dsp:cNvPr id="0" name=""/>
        <dsp:cNvSpPr/>
      </dsp:nvSpPr>
      <dsp:spPr>
        <a:xfrm>
          <a:off x="0" y="2158581"/>
          <a:ext cx="84666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B9F55-346A-446D-AD95-4F9FDF01218C}">
      <dsp:nvSpPr>
        <dsp:cNvPr id="0" name=""/>
        <dsp:cNvSpPr/>
      </dsp:nvSpPr>
      <dsp:spPr>
        <a:xfrm>
          <a:off x="423333" y="1863381"/>
          <a:ext cx="5926666" cy="59040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Candara" panose="020E0502030303020204" pitchFamily="34" charset="0"/>
            </a:rPr>
            <a:t>3. Diffusion of responsibility</a:t>
          </a:r>
          <a:endParaRPr lang="en-US" altLang="en-US" sz="2400" b="1" kern="1200" dirty="0" smtClean="0">
            <a:latin typeface="Candara" panose="020E0502030303020204" pitchFamily="34" charset="0"/>
          </a:endParaRPr>
        </a:p>
      </dsp:txBody>
      <dsp:txXfrm>
        <a:off x="452154" y="1892202"/>
        <a:ext cx="5869024" cy="532758"/>
      </dsp:txXfrm>
    </dsp:sp>
    <dsp:sp modelId="{5BFA5462-18C7-4F1A-8D74-81B627D92737}">
      <dsp:nvSpPr>
        <dsp:cNvPr id="0" name=""/>
        <dsp:cNvSpPr/>
      </dsp:nvSpPr>
      <dsp:spPr>
        <a:xfrm>
          <a:off x="0" y="3065781"/>
          <a:ext cx="84666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7D0B9-02E5-4CCC-A5E2-4A99D8E48A64}">
      <dsp:nvSpPr>
        <dsp:cNvPr id="0" name=""/>
        <dsp:cNvSpPr/>
      </dsp:nvSpPr>
      <dsp:spPr>
        <a:xfrm>
          <a:off x="423333" y="2770581"/>
          <a:ext cx="5926666" cy="59040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Candara" panose="020E0502030303020204" pitchFamily="34" charset="0"/>
            </a:rPr>
            <a:t>4. Fear of retaliation</a:t>
          </a:r>
          <a:endParaRPr lang="en-US" altLang="en-US" sz="2400" b="1" kern="1200" dirty="0" smtClean="0">
            <a:latin typeface="Candara" panose="020E0502030303020204" pitchFamily="34" charset="0"/>
          </a:endParaRPr>
        </a:p>
      </dsp:txBody>
      <dsp:txXfrm>
        <a:off x="452154" y="2799402"/>
        <a:ext cx="5869024" cy="532758"/>
      </dsp:txXfrm>
    </dsp:sp>
    <dsp:sp modelId="{6008C67F-C34D-4905-AC4D-93E55CB98D7F}">
      <dsp:nvSpPr>
        <dsp:cNvPr id="0" name=""/>
        <dsp:cNvSpPr/>
      </dsp:nvSpPr>
      <dsp:spPr>
        <a:xfrm>
          <a:off x="0" y="3972981"/>
          <a:ext cx="84666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50E88-7331-47BB-8686-BA6B16BF63A7}">
      <dsp:nvSpPr>
        <dsp:cNvPr id="0" name=""/>
        <dsp:cNvSpPr/>
      </dsp:nvSpPr>
      <dsp:spPr>
        <a:xfrm>
          <a:off x="423333" y="3677781"/>
          <a:ext cx="5926666" cy="59040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Candara" panose="020E0502030303020204" pitchFamily="34" charset="0"/>
            </a:rPr>
            <a:t>5. Pluralistic ignorance</a:t>
          </a:r>
          <a:endParaRPr lang="en-GB" sz="2400" b="1" kern="1200" dirty="0">
            <a:latin typeface="Candara" panose="020E0502030303020204" pitchFamily="34" charset="0"/>
          </a:endParaRPr>
        </a:p>
      </dsp:txBody>
      <dsp:txXfrm>
        <a:off x="452154" y="3706602"/>
        <a:ext cx="586902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374611" y="458219"/>
            <a:ext cx="1634811" cy="322822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dirty="0" smtClean="0">
                <a:latin typeface="Franklin Gothic Demi" panose="020B0703020102020204" pitchFamily="34" charset="0"/>
              </a:rPr>
              <a:t>Presentation Slides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73" y="364525"/>
            <a:ext cx="1626976" cy="51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7208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50A5EDD-039A-41E3-8C88-D039A6203962}" type="datetime1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740AAEB-493C-476C-BB49-04527977D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460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10600" y="365125"/>
            <a:ext cx="2743200" cy="365125"/>
          </a:xfrm>
        </p:spPr>
        <p:txBody>
          <a:bodyPr/>
          <a:lstStyle/>
          <a:p>
            <a:fld id="{66F65FB4-4995-4333-AAF6-F87CB16DE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27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046" y="6176963"/>
            <a:ext cx="1079086" cy="609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83690" y="6252042"/>
            <a:ext cx="3670110" cy="46943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65FB4-4995-4333-AAF6-F87CB16DE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2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gVQB0SKbFU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xLdElcv5qq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54719" y="611359"/>
            <a:ext cx="5461000" cy="3819541"/>
            <a:chOff x="0" y="0"/>
            <a:chExt cx="1082605" cy="621665"/>
          </a:xfrm>
        </p:grpSpPr>
        <p:grpSp>
          <p:nvGrpSpPr>
            <p:cNvPr id="4" name="Group 3"/>
            <p:cNvGrpSpPr/>
            <p:nvPr/>
          </p:nvGrpSpPr>
          <p:grpSpPr>
            <a:xfrm>
              <a:off x="577780" y="0"/>
              <a:ext cx="504825" cy="621665"/>
              <a:chOff x="0" y="0"/>
              <a:chExt cx="504825" cy="621899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0" r="5710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0" y="1905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2870" y="1905"/>
                <a:ext cx="259080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0"/>
              <a:ext cx="506730" cy="619760"/>
              <a:chOff x="0" y="0"/>
              <a:chExt cx="506730" cy="619994"/>
            </a:xfrm>
          </p:grpSpPr>
          <p:pic>
            <p:nvPicPr>
              <p:cNvPr id="6" name="Picture 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95" r="9095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1905" y="0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4775" y="0"/>
                <a:ext cx="260985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678844" y="5165229"/>
            <a:ext cx="10634132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Session 1: Introducing the Bystander</a:t>
            </a:r>
            <a:endParaRPr lang="en-GB" sz="4400" b="1" dirty="0">
              <a:ln/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69988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995910" y="510772"/>
            <a:ext cx="435338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The Scottish</a:t>
            </a:r>
            <a:endParaRPr kumimoji="0" lang="en-GB" altLang="en-US" sz="6000" b="1" i="0" u="none" strike="noStrike" normalizeH="0" baseline="0" dirty="0" smtClean="0">
              <a:ln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Calibri" panose="020F0502020204030204" pitchFamily="34" charset="0"/>
              <a:cs typeface="Lucida Sans" panose="020B06020405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Intervention Initiative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b="1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cs typeface="Lucida Sans" panose="020B0602040502020204" pitchFamily="34" charset="0"/>
              </a:rPr>
              <a:t>Bystander Training</a:t>
            </a:r>
            <a:r>
              <a:rPr kumimoji="0" lang="en-GB" altLang="en-US" sz="4400" b="1" i="0" u="none" strike="noStrike" normalizeH="0" baseline="0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kumimoji="0" lang="en-GB" altLang="en-US" sz="4400" b="1" i="0" u="none" strike="noStrike" normalizeH="0" baseline="0" dirty="0" smtClean="0">
              <a:ln/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4975" y="369668"/>
            <a:ext cx="5128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4 Stages for Intervention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035767"/>
              </p:ext>
            </p:extLst>
          </p:nvPr>
        </p:nvGraphicFramePr>
        <p:xfrm>
          <a:off x="698500" y="1295399"/>
          <a:ext cx="10811934" cy="404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93333" y="6093136"/>
            <a:ext cx="6012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Berkowitz, A. (2009) </a:t>
            </a: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 Ability: A Complete Guide to Bystander Intervention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Beck &amp; Co., 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 10]</a:t>
            </a:r>
            <a:endParaRPr lang="en-GB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6259" y="389467"/>
            <a:ext cx="5966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Reasons for non-intervention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92538"/>
              </p:ext>
            </p:extLst>
          </p:nvPr>
        </p:nvGraphicFramePr>
        <p:xfrm>
          <a:off x="1981200" y="1244600"/>
          <a:ext cx="846666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981200" y="6211669"/>
            <a:ext cx="5724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Berkowitz, A. (2009) </a:t>
            </a:r>
            <a:r>
              <a:rPr lang="en-GB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 Ability: A Complete Guide to Bystander Intervention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Beck &amp; Co., </a:t>
            </a: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p.18]</a:t>
            </a:r>
            <a:endParaRPr lang="en-GB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25067" y="806020"/>
            <a:ext cx="51816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Only intervene when it is safe for you to do so. If not safe, in an emergency, dial 999.</a:t>
            </a:r>
            <a:endParaRPr lang="en-GB" sz="5400" b="1" dirty="0">
              <a:solidFill>
                <a:schemeClr val="accent3"/>
              </a:solidFill>
              <a:latin typeface="Candara" panose="020E0502030303020204" pitchFamily="34" charset="0"/>
            </a:endParaRPr>
          </a:p>
        </p:txBody>
      </p:sp>
      <p:pic>
        <p:nvPicPr>
          <p:cNvPr id="3076" name="Picture 4" descr="Image result for golden ru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" t="16115" r="2036" b="15158"/>
          <a:stretch/>
        </p:blipFill>
        <p:spPr bwMode="auto">
          <a:xfrm>
            <a:off x="355600" y="719667"/>
            <a:ext cx="4817533" cy="5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key mess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7" t="20183" r="12357" b="21499"/>
          <a:stretch/>
        </p:blipFill>
        <p:spPr bwMode="auto">
          <a:xfrm>
            <a:off x="27295" y="-13647"/>
            <a:ext cx="12146507" cy="687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5501" y="887485"/>
            <a:ext cx="9223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This programme is </a:t>
            </a:r>
            <a:endParaRPr lang="en-GB" sz="4800" b="1" dirty="0" smtClean="0">
              <a:solidFill>
                <a:srgbClr val="7030A0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specifically </a:t>
            </a:r>
            <a:r>
              <a:rPr lang="en-GB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about </a:t>
            </a:r>
            <a:endParaRPr lang="en-GB" sz="4800" b="1" dirty="0" smtClean="0">
              <a:solidFill>
                <a:srgbClr val="7030A0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bystander </a:t>
            </a:r>
            <a:r>
              <a:rPr lang="en-GB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intervention </a:t>
            </a:r>
            <a:endParaRPr lang="en-GB" sz="4800" b="1" dirty="0" smtClean="0">
              <a:solidFill>
                <a:srgbClr val="7030A0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in sexual </a:t>
            </a:r>
            <a:r>
              <a:rPr lang="en-GB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violence </a:t>
            </a:r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&amp; 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domestic </a:t>
            </a:r>
            <a:r>
              <a:rPr lang="en-GB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abuse.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3632" y="365668"/>
            <a:ext cx="5513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Why? Evidence shows that: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49054" y="1348691"/>
            <a:ext cx="2669685" cy="2349579"/>
          </a:xfrm>
          <a:prstGeom prst="round2Diag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77% </a:t>
            </a:r>
            <a:r>
              <a:rPr lang="en-GB" sz="2400" b="1" dirty="0" smtClean="0">
                <a:latin typeface="Candara" panose="020E0502030303020204" pitchFamily="34" charset="0"/>
              </a:rPr>
              <a:t>students have experienced sexual harassment </a:t>
            </a:r>
          </a:p>
          <a:p>
            <a:pPr algn="ctr">
              <a:defRPr/>
            </a:pPr>
            <a:r>
              <a:rPr lang="en-GB" sz="1200" b="1" dirty="0" smtClean="0">
                <a:latin typeface="Candara" panose="020E0502030303020204" pitchFamily="34" charset="0"/>
              </a:rPr>
              <a:t>(Cambridge 2014 p.6)</a:t>
            </a:r>
            <a:endParaRPr lang="en-GB" sz="1200" b="1" dirty="0">
              <a:latin typeface="Candara" panose="020E0502030303020204" pitchFamily="34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680369" y="1497481"/>
            <a:ext cx="2448000" cy="20520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12% </a:t>
            </a:r>
            <a:r>
              <a:rPr lang="en-GB" sz="2400" b="1" dirty="0">
                <a:latin typeface="Candara" panose="020E0502030303020204" pitchFamily="34" charset="0"/>
              </a:rPr>
              <a:t>women students subjected to stalking</a:t>
            </a:r>
          </a:p>
          <a:p>
            <a:pPr algn="ctr">
              <a:defRPr/>
            </a:pPr>
            <a:r>
              <a:rPr lang="en-GB" b="1" dirty="0">
                <a:latin typeface="Candara" panose="020E0502030303020204" pitchFamily="34" charset="0"/>
              </a:rPr>
              <a:t> </a:t>
            </a:r>
            <a:r>
              <a:rPr lang="en-GB" sz="1200" b="1" dirty="0">
                <a:latin typeface="Candara" panose="020E0502030303020204" pitchFamily="34" charset="0"/>
              </a:rPr>
              <a:t>(NUS 2011 p.3)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1083776" y="4078796"/>
            <a:ext cx="2879726" cy="1532334"/>
          </a:xfrm>
          <a:prstGeom prst="round2Diag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2"/>
                </a:solidFill>
                <a:latin typeface="Candara" panose="020E0502030303020204" pitchFamily="34" charset="0"/>
              </a:rPr>
              <a:t>28.5% </a:t>
            </a:r>
            <a:r>
              <a:rPr lang="en-GB" sz="2400" b="1" dirty="0">
                <a:latin typeface="Candara" panose="020E0502030303020204" pitchFamily="34" charset="0"/>
              </a:rPr>
              <a:t>students experienced sexual assault</a:t>
            </a:r>
          </a:p>
          <a:p>
            <a:pPr algn="ctr">
              <a:defRPr/>
            </a:pPr>
            <a:r>
              <a:rPr lang="en-GB" sz="1200" b="1" dirty="0">
                <a:solidFill>
                  <a:prstClr val="white"/>
                </a:solidFill>
                <a:latin typeface="Candara" panose="020E0502030303020204" pitchFamily="34" charset="0"/>
              </a:rPr>
              <a:t>(Cambridge 2014 p.6</a:t>
            </a:r>
            <a:r>
              <a:rPr lang="en-GB" sz="1200" b="1" dirty="0" smtClean="0">
                <a:solidFill>
                  <a:prstClr val="white"/>
                </a:solidFill>
                <a:latin typeface="Candara" panose="020E0502030303020204" pitchFamily="34" charset="0"/>
              </a:rPr>
              <a:t>)</a:t>
            </a:r>
            <a:endParaRPr lang="en-GB" b="1" dirty="0">
              <a:latin typeface="Candara" panose="020E0502030303020204" pitchFamily="34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7702182" y="4027718"/>
            <a:ext cx="3385100" cy="1634490"/>
          </a:xfrm>
          <a:prstGeom prst="round2Diag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7% </a:t>
            </a:r>
            <a:r>
              <a:rPr lang="en-GB" sz="2400" b="1" dirty="0">
                <a:latin typeface="Candara" panose="020E0502030303020204" pitchFamily="34" charset="0"/>
              </a:rPr>
              <a:t>women students experienced a serious sexual assault</a:t>
            </a:r>
          </a:p>
          <a:p>
            <a:pPr algn="ctr">
              <a:defRPr/>
            </a:pPr>
            <a:r>
              <a:rPr lang="en-GB" b="1" dirty="0">
                <a:latin typeface="Candara" panose="020E0502030303020204" pitchFamily="34" charset="0"/>
              </a:rPr>
              <a:t> </a:t>
            </a:r>
            <a:r>
              <a:rPr lang="en-GB" sz="1200" b="1" dirty="0">
                <a:latin typeface="Candara" panose="020E0502030303020204" pitchFamily="34" charset="0"/>
              </a:rPr>
              <a:t>(NUS 2011 p.3)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9363879" y="1348691"/>
            <a:ext cx="2448000" cy="2349579"/>
          </a:xfrm>
          <a:prstGeom prst="round2Diag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91% </a:t>
            </a:r>
            <a:r>
              <a:rPr lang="en-GB" sz="2400" b="1" dirty="0">
                <a:latin typeface="Candara" panose="020E0502030303020204" pitchFamily="34" charset="0"/>
              </a:rPr>
              <a:t>of perpetrators of sexual assault were </a:t>
            </a:r>
            <a:r>
              <a:rPr lang="en-GB" sz="2400" b="1" dirty="0" smtClean="0">
                <a:latin typeface="Candara" panose="020E0502030303020204" pitchFamily="34" charset="0"/>
              </a:rPr>
              <a:t>men</a:t>
            </a:r>
          </a:p>
          <a:p>
            <a:pPr algn="ctr">
              <a:defRPr/>
            </a:pPr>
            <a:endParaRPr lang="en-GB" sz="2400" b="1" dirty="0">
              <a:latin typeface="Candara" panose="020E0502030303020204" pitchFamily="34" charset="0"/>
            </a:endParaRPr>
          </a:p>
          <a:p>
            <a:pPr algn="ctr">
              <a:defRPr/>
            </a:pPr>
            <a:r>
              <a:rPr lang="en-GB" sz="1200" b="1" dirty="0">
                <a:solidFill>
                  <a:prstClr val="white"/>
                </a:solidFill>
                <a:latin typeface="Candara" panose="020E0502030303020204" pitchFamily="34" charset="0"/>
              </a:rPr>
              <a:t>(Cambridge 2014 p.6</a:t>
            </a:r>
            <a:r>
              <a:rPr lang="en-GB" sz="1200" b="1" dirty="0" smtClean="0">
                <a:solidFill>
                  <a:prstClr val="white"/>
                </a:solidFill>
                <a:latin typeface="Candara" panose="020E0502030303020204" pitchFamily="34" charset="0"/>
              </a:rPr>
              <a:t>)</a:t>
            </a:r>
            <a:endParaRPr lang="en-GB" b="1" dirty="0">
              <a:latin typeface="Candara" panose="020E0502030303020204" pitchFamily="34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4330152" y="4078796"/>
            <a:ext cx="3005380" cy="1532334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85% </a:t>
            </a:r>
            <a:r>
              <a:rPr lang="en-GB" sz="2400" b="1" dirty="0">
                <a:latin typeface="Candara" panose="020E0502030303020204" pitchFamily="34" charset="0"/>
              </a:rPr>
              <a:t>experienced a negative impact on their mental health</a:t>
            </a:r>
          </a:p>
          <a:p>
            <a:pPr algn="ctr">
              <a:defRPr/>
            </a:pPr>
            <a:r>
              <a:rPr lang="en-GB" sz="1200" b="1" dirty="0">
                <a:solidFill>
                  <a:prstClr val="white"/>
                </a:solidFill>
                <a:latin typeface="Candara" panose="020E0502030303020204" pitchFamily="34" charset="0"/>
              </a:rPr>
              <a:t>(Cambridge 2014 p.6</a:t>
            </a:r>
            <a:r>
              <a:rPr lang="en-GB" sz="1200" b="1" dirty="0" smtClean="0">
                <a:solidFill>
                  <a:prstClr val="white"/>
                </a:solidFill>
                <a:latin typeface="Candara" panose="020E0502030303020204" pitchFamily="34" charset="0"/>
              </a:rPr>
              <a:t>)</a:t>
            </a:r>
            <a:endParaRPr lang="en-GB" b="1" dirty="0">
              <a:latin typeface="Candara" panose="020E0502030303020204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254248" y="1553002"/>
            <a:ext cx="3190612" cy="1940957"/>
          </a:xfrm>
          <a:prstGeom prst="round2Diag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rgbClr val="FFFFFF"/>
                </a:solidFill>
                <a:latin typeface="Candara" panose="020E0502030303020204" pitchFamily="34" charset="0"/>
                <a:ea typeface="Arial" pitchFamily="-1" charset="0"/>
                <a:cs typeface="Arial" pitchFamily="-1" charset="0"/>
              </a:rPr>
              <a:t>Women aged 16-24 have higher risk of experiencing domestic </a:t>
            </a:r>
            <a:r>
              <a:rPr lang="en-GB" sz="2400" b="1" dirty="0" smtClean="0">
                <a:solidFill>
                  <a:srgbClr val="FFFFFF"/>
                </a:solidFill>
                <a:latin typeface="Candara" panose="020E0502030303020204" pitchFamily="34" charset="0"/>
                <a:ea typeface="Arial" pitchFamily="-1" charset="0"/>
                <a:cs typeface="Arial" pitchFamily="-1" charset="0"/>
              </a:rPr>
              <a:t>abuse</a:t>
            </a:r>
            <a:br>
              <a:rPr lang="en-GB" sz="2400" b="1" dirty="0" smtClean="0">
                <a:solidFill>
                  <a:srgbClr val="FFFFFF"/>
                </a:solidFill>
                <a:latin typeface="Candara" panose="020E0502030303020204" pitchFamily="34" charset="0"/>
                <a:ea typeface="Arial" pitchFamily="-1" charset="0"/>
                <a:cs typeface="Arial" pitchFamily="-1" charset="0"/>
              </a:rPr>
            </a:br>
            <a:r>
              <a:rPr lang="en-GB" sz="1200" b="1" dirty="0" smtClean="0">
                <a:solidFill>
                  <a:srgbClr val="FFFFFF"/>
                </a:solidFill>
                <a:latin typeface="Candara" panose="020E0502030303020204" pitchFamily="34" charset="0"/>
                <a:ea typeface="Arial" pitchFamily="-1" charset="0"/>
                <a:cs typeface="Arial" pitchFamily="-1" charset="0"/>
              </a:rPr>
              <a:t>(ONS </a:t>
            </a:r>
            <a:r>
              <a:rPr lang="en-GB" sz="1200" b="1" dirty="0">
                <a:solidFill>
                  <a:srgbClr val="FFFFFF"/>
                </a:solidFill>
                <a:latin typeface="Candara" panose="020E0502030303020204" pitchFamily="34" charset="0"/>
                <a:ea typeface="Arial" pitchFamily="-1" charset="0"/>
                <a:cs typeface="Arial" pitchFamily="-1" charset="0"/>
              </a:rPr>
              <a:t>2013)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234601" y="6560756"/>
            <a:ext cx="2592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A6A6A6"/>
                </a:solidFill>
              </a:rPr>
              <a:t>References at end of slide show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5022" y="355600"/>
            <a:ext cx="2263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Key Points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684" y="1001931"/>
            <a:ext cx="110683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ndara" panose="020E0502030303020204" pitchFamily="34" charset="0"/>
              </a:rPr>
              <a:t>Domestic abuse, sexual coercion </a:t>
            </a:r>
            <a:r>
              <a:rPr lang="en-GB" sz="2400" b="1" dirty="0">
                <a:latin typeface="Candara" panose="020E0502030303020204" pitchFamily="34" charset="0"/>
              </a:rPr>
              <a:t>&amp;</a:t>
            </a:r>
            <a:r>
              <a:rPr lang="en-GB" sz="2400" b="1" dirty="0" smtClean="0">
                <a:latin typeface="Candara" panose="020E0502030303020204" pitchFamily="34" charset="0"/>
              </a:rPr>
              <a:t> rape in student populations are a serious and widespread problem. 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ndara" panose="020E0502030303020204" pitchFamily="34" charset="0"/>
              </a:rPr>
              <a:t>Anyone can experience the trauma of being in an abusive relationship or situation &amp; anyone can be an abuser.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2400" b="1" dirty="0">
              <a:latin typeface="Candara" panose="020E0502030303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However…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ndara" panose="020E0502030303020204" pitchFamily="34" charset="0"/>
              </a:rPr>
              <a:t>The majority of harm is experienced by women &amp; the majority of people who do the harming are men.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GB" sz="2400" b="1" dirty="0" smtClean="0">
              <a:latin typeface="Candara" panose="020E0502030303020204" pitchFamily="34" charset="0"/>
            </a:endParaRPr>
          </a:p>
          <a:p>
            <a:pPr>
              <a:buClr>
                <a:schemeClr val="accent3"/>
              </a:buClr>
            </a:pPr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But…</a:t>
            </a:r>
          </a:p>
          <a:p>
            <a:pPr marL="342900" indent="-3429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ndara" panose="020E0502030303020204" pitchFamily="34" charset="0"/>
              </a:rPr>
              <a:t>This doesn’t mean that ‘most men’ or ‘all men’ are offenders or that ‘no women’ are offenders!</a:t>
            </a:r>
            <a:endParaRPr lang="en-GB" sz="2400" b="1" dirty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2388" y="658326"/>
            <a:ext cx="110000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How does this make you feel?</a:t>
            </a:r>
          </a:p>
          <a:p>
            <a:endParaRPr lang="en-GB" sz="3600" b="1" dirty="0">
              <a:latin typeface="Candara" panose="020E0502030303020204" pitchFamily="34" charset="0"/>
            </a:endParaRPr>
          </a:p>
          <a:p>
            <a:r>
              <a:rPr lang="en-GB" sz="3600" b="1" dirty="0" smtClean="0">
                <a:latin typeface="Candara" panose="020E0502030303020204" pitchFamily="34" charset="0"/>
              </a:rPr>
              <a:t>Research indicates that:</a:t>
            </a:r>
          </a:p>
          <a:p>
            <a:endParaRPr lang="en-GB" sz="3600" b="1" dirty="0">
              <a:latin typeface="Candara" panose="020E0502030303020204" pitchFamily="34" charset="0"/>
            </a:endParaRPr>
          </a:p>
          <a:p>
            <a:r>
              <a:rPr lang="en-GB" sz="4000" b="1" dirty="0">
                <a:solidFill>
                  <a:schemeClr val="accent3"/>
                </a:solidFill>
                <a:latin typeface="Candara" panose="020E0502030303020204" pitchFamily="34" charset="0"/>
              </a:rPr>
              <a:t>“</a:t>
            </a:r>
            <a:r>
              <a:rPr lang="en-GB" sz="4000" b="1" dirty="0">
                <a:solidFill>
                  <a:schemeClr val="accent6"/>
                </a:solidFill>
                <a:latin typeface="Candara" panose="020E0502030303020204" pitchFamily="34" charset="0"/>
              </a:rPr>
              <a:t>Prevention messages can be heard by some…as defining all men as perpetrators </a:t>
            </a:r>
            <a:r>
              <a:rPr lang="en-GB" sz="4000" b="1" i="1" dirty="0">
                <a:solidFill>
                  <a:schemeClr val="accent6"/>
                </a:solidFill>
                <a:latin typeface="Candara" panose="020E0502030303020204" pitchFamily="34" charset="0"/>
              </a:rPr>
              <a:t>only</a:t>
            </a:r>
            <a:r>
              <a:rPr lang="en-GB" sz="4000" b="1" dirty="0">
                <a:solidFill>
                  <a:schemeClr val="accent6"/>
                </a:solidFill>
                <a:latin typeface="Candara" panose="020E0502030303020204" pitchFamily="34" charset="0"/>
              </a:rPr>
              <a:t> and women </a:t>
            </a:r>
            <a:r>
              <a:rPr lang="en-GB" sz="4000" b="1" i="1" dirty="0">
                <a:solidFill>
                  <a:schemeClr val="accent6"/>
                </a:solidFill>
                <a:latin typeface="Candara" panose="020E0502030303020204" pitchFamily="34" charset="0"/>
              </a:rPr>
              <a:t>only</a:t>
            </a:r>
            <a:r>
              <a:rPr lang="en-GB" sz="4000" b="1" dirty="0">
                <a:solidFill>
                  <a:schemeClr val="accent6"/>
                </a:solidFill>
                <a:latin typeface="Candara" panose="020E0502030303020204" pitchFamily="34" charset="0"/>
              </a:rPr>
              <a:t> as victims</a:t>
            </a:r>
            <a:r>
              <a:rPr lang="en-GB" sz="40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”</a:t>
            </a:r>
          </a:p>
          <a:p>
            <a:r>
              <a:rPr lang="en-GB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(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Powell 2011</a:t>
            </a:r>
            <a:r>
              <a:rPr lang="en-GB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)</a:t>
            </a:r>
            <a:endParaRPr lang="en-GB" sz="1200" b="1" dirty="0" smtClean="0"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8217" y="5960534"/>
            <a:ext cx="588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(NUS study: NUS (National Union of Students) (2011) (2nd Ed.) Hidden Marks. London: NUS. Online at: http://www.nus.org.uk/Global/NUS_hidden_marks_report_2nd_edition_web.pdf, Foreword)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592185" y="136478"/>
            <a:ext cx="11054687" cy="5609230"/>
          </a:xfrm>
          <a:prstGeom prst="flowChartPunchedTap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All students (&amp; staff) have the right to </a:t>
            </a:r>
          </a:p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live and study in an environment of </a:t>
            </a:r>
          </a:p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dignity &amp; respect, free from the fear of harassment or violence. </a:t>
            </a:r>
            <a:endParaRPr lang="en-GB" sz="4800" i="1" dirty="0">
              <a:ln>
                <a:solidFill>
                  <a:srgbClr val="7030A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6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1067" y="113012"/>
            <a:ext cx="75456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VIOLENCE &amp; ABUSE </a:t>
            </a:r>
          </a:p>
          <a:p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ARE EVERYONE’S PROBLEM</a:t>
            </a:r>
            <a:endParaRPr lang="en-GB" sz="48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9987" y="2075434"/>
            <a:ext cx="112881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Impacts on victims, our friends &amp; and loved ones</a:t>
            </a:r>
          </a:p>
          <a:p>
            <a:endParaRPr lang="en-GB" sz="4000" b="1" dirty="0">
              <a:solidFill>
                <a:schemeClr val="accent6"/>
              </a:solidFill>
              <a:latin typeface="Candara" panose="020E0502030303020204" pitchFamily="34" charset="0"/>
            </a:endParaRPr>
          </a:p>
          <a:p>
            <a:r>
              <a:rPr lang="en-GB" sz="40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	      		Costs our society an estimated </a:t>
            </a:r>
          </a:p>
          <a:p>
            <a:r>
              <a:rPr lang="en-GB" sz="4000" b="1" dirty="0">
                <a:solidFill>
                  <a:schemeClr val="accent6"/>
                </a:solidFill>
                <a:latin typeface="Candara" panose="020E0502030303020204" pitchFamily="34" charset="0"/>
              </a:rPr>
              <a:t>	</a:t>
            </a:r>
            <a:r>
              <a:rPr lang="en-GB" sz="40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      		£15.7bn per year (UK) &amp; </a:t>
            </a:r>
          </a:p>
          <a:p>
            <a:r>
              <a:rPr lang="en-GB" sz="4000" b="1" dirty="0">
                <a:solidFill>
                  <a:schemeClr val="accent6"/>
                </a:solidFill>
                <a:latin typeface="Candara" panose="020E0502030303020204" pitchFamily="34" charset="0"/>
              </a:rPr>
              <a:t>	</a:t>
            </a:r>
            <a:r>
              <a:rPr lang="en-GB" sz="40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      		£2.3bn per year in Scotland</a:t>
            </a:r>
            <a:endParaRPr lang="en-GB" sz="4000" b="1" dirty="0">
              <a:solidFill>
                <a:schemeClr val="accent6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1067" y="6031058"/>
            <a:ext cx="78573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Walby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S. (2009) The Cost of Domestic Violence: Up-date 2009 http://www.caada.org.uk/commissioners/The%20Cost%20of%20Domestic%20Violence%20-%20Walby%202009.pdf)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6148" y="2601755"/>
            <a:ext cx="9962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£</a:t>
            </a:r>
            <a:endParaRPr lang="en-GB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122" y="587709"/>
            <a:ext cx="115146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YOU ARE OUR FUTURE LEADERS!</a:t>
            </a:r>
            <a:b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    </a:t>
            </a:r>
            <a:r>
              <a:rPr lang="en-GB" sz="54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STEP UP! SPEAK OUT! </a:t>
            </a:r>
          </a:p>
          <a:p>
            <a:pPr algn="ctr"/>
            <a:r>
              <a:rPr lang="en-GB" sz="54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BE HEARD!</a:t>
            </a:r>
            <a:endParaRPr lang="en-GB" sz="5400" b="1" dirty="0">
              <a:solidFill>
                <a:schemeClr val="accent6"/>
              </a:solidFill>
              <a:latin typeface="Candara" panose="020E0502030303020204" pitchFamily="34" charset="0"/>
            </a:endParaRPr>
          </a:p>
        </p:txBody>
      </p:sp>
      <p:pic>
        <p:nvPicPr>
          <p:cNvPr id="6146" name="Picture 2" descr="Image result for megaph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3"/>
          <a:stretch/>
        </p:blipFill>
        <p:spPr bwMode="auto">
          <a:xfrm>
            <a:off x="605952" y="2289483"/>
            <a:ext cx="2343150" cy="17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38525" y="4263499"/>
            <a:ext cx="66038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latin typeface="Candara" panose="020E0502030303020204" pitchFamily="34" charset="0"/>
              </a:rPr>
              <a:t>University of the West of England bystander film</a:t>
            </a:r>
          </a:p>
          <a:p>
            <a:pPr algn="ctr"/>
            <a:r>
              <a:rPr lang="en-GB" sz="2400" b="1" dirty="0">
                <a:latin typeface="Candara" panose="020E0502030303020204" pitchFamily="34" charset="0"/>
              </a:rPr>
              <a:t>YouTube</a:t>
            </a:r>
            <a:r>
              <a:rPr lang="en-GB" sz="2400" b="1" dirty="0" smtClean="0">
                <a:latin typeface="Candara" panose="020E0502030303020204" pitchFamily="34" charset="0"/>
              </a:rPr>
              <a:t>: </a:t>
            </a:r>
            <a:r>
              <a:rPr lang="en-GB" sz="2400" b="1" dirty="0" smtClean="0">
                <a:latin typeface="Candara" panose="020E0502030303020204" pitchFamily="34" charset="0"/>
                <a:hlinkClick r:id="rId3"/>
              </a:rPr>
              <a:t>https</a:t>
            </a:r>
            <a:r>
              <a:rPr lang="en-GB" sz="2400" b="1" dirty="0">
                <a:latin typeface="Candara" panose="020E0502030303020204" pitchFamily="34" charset="0"/>
                <a:hlinkClick r:id="rId3"/>
              </a:rPr>
              <a:t>://</a:t>
            </a:r>
            <a:r>
              <a:rPr lang="en-GB" sz="2400" b="1" dirty="0" smtClean="0">
                <a:latin typeface="Candara" panose="020E0502030303020204" pitchFamily="34" charset="0"/>
                <a:hlinkClick r:id="rId3"/>
              </a:rPr>
              <a:t>youtu.be/SgVQB0SKbFU</a:t>
            </a:r>
            <a:endParaRPr lang="en-GB" sz="2400" dirty="0">
              <a:latin typeface="Franklin Gothic Heavy" panose="020B0903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0562" y="5371657"/>
            <a:ext cx="5299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latin typeface="Candara" panose="020E0502030303020204" pitchFamily="34" charset="0"/>
              </a:rPr>
              <a:t>2014 White House video</a:t>
            </a:r>
          </a:p>
          <a:p>
            <a:pPr algn="ctr"/>
            <a:r>
              <a:rPr lang="en-GB" sz="2400" b="1" dirty="0">
                <a:latin typeface="Candara" panose="020E0502030303020204" pitchFamily="34" charset="0"/>
              </a:rPr>
              <a:t>YouTube: </a:t>
            </a:r>
            <a:r>
              <a:rPr lang="en-GB" sz="2400" b="1" dirty="0">
                <a:latin typeface="Candara" panose="020E0502030303020204" pitchFamily="34" charset="0"/>
                <a:hlinkClick r:id="rId4"/>
              </a:rPr>
              <a:t>https://youtu.be/xLdElcv5qqc</a:t>
            </a:r>
            <a:endParaRPr lang="en-GB" sz="2400" b="1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0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84" y="878220"/>
            <a:ext cx="10381184" cy="437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6271" y="568868"/>
            <a:ext cx="4126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Who is a Bystander?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6160514"/>
              </p:ext>
            </p:extLst>
          </p:nvPr>
        </p:nvGraphicFramePr>
        <p:xfrm>
          <a:off x="1947331" y="1464733"/>
          <a:ext cx="968056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364346"/>
              </p:ext>
            </p:extLst>
          </p:nvPr>
        </p:nvGraphicFramePr>
        <p:xfrm>
          <a:off x="1498599" y="999066"/>
          <a:ext cx="988363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806271" y="568868"/>
            <a:ext cx="402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Type of Bystander?</a:t>
            </a:r>
            <a:endParaRPr lang="en-GB" sz="3600" b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9668" y="802773"/>
            <a:ext cx="1053269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3"/>
                </a:solidFill>
                <a:latin typeface="Candara" panose="020E0502030303020204" pitchFamily="34" charset="0"/>
              </a:rPr>
              <a:t>It’s a lovely sunny day and you are sitting by the river on your own, no one else is around. Suddenly you hear splashing and screaming for help. A person is caught in the current and drowning.</a:t>
            </a:r>
          </a:p>
          <a:p>
            <a:pPr algn="ctr"/>
            <a:endParaRPr lang="en-GB" sz="2800" b="1" dirty="0">
              <a:solidFill>
                <a:schemeClr val="accent3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3"/>
                </a:solidFill>
                <a:latin typeface="Candara" panose="020E0502030303020204" pitchFamily="34" charset="0"/>
              </a:rPr>
              <a:t>You are the bystander. There is no mobile phone signal. You can swim. There is a life ring on the riverbank.</a:t>
            </a:r>
          </a:p>
          <a:p>
            <a:pPr algn="ctr"/>
            <a:endParaRPr lang="en-GB" sz="2800" b="1" dirty="0">
              <a:latin typeface="Candara" panose="020E0502030303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What do you do?</a:t>
            </a:r>
          </a:p>
          <a:p>
            <a:pPr algn="ctr"/>
            <a:endParaRPr lang="en-GB" sz="2800" dirty="0">
              <a:latin typeface="Franklin Gothic Heavy" panose="020B09030201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from Crapser, B. G., &amp; Stewart, A. L. (2014). </a:t>
            </a:r>
            <a:r>
              <a:rPr lang="en-GB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Men's Project: Sexual assault prevention program for college men program manual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Storrs, CT: University of Connecticut,pp.26-27]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67602"/>
            <a:ext cx="10058400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A bystander can intervene to stop events before they happen or while they are happening</a:t>
            </a:r>
          </a:p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a bystander can </a:t>
            </a:r>
            <a:r>
              <a:rPr lang="en-GB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PREVENT</a:t>
            </a:r>
            <a:r>
              <a:rPr lang="en-GB" sz="4800" b="1" dirty="0" smtClean="0">
                <a:solidFill>
                  <a:schemeClr val="accent6"/>
                </a:solidFill>
                <a:latin typeface="Candara" panose="020E0502030303020204" pitchFamily="34" charset="0"/>
              </a:rPr>
              <a:t> the potential outcome as well as deal with an outcome.</a:t>
            </a:r>
            <a:endParaRPr lang="en-GB" sz="4800" b="1" dirty="0">
              <a:solidFill>
                <a:schemeClr val="accent6"/>
              </a:solidFill>
              <a:latin typeface="Candara" panose="020E0502030303020204" pitchFamily="34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066800" y="2997200"/>
            <a:ext cx="1100667" cy="770467"/>
          </a:xfrm>
          <a:prstGeom prst="curvedRightArrow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159"/>
            <a:ext cx="2404533" cy="32101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7850" y="822339"/>
            <a:ext cx="94899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Have you…</a:t>
            </a:r>
          </a:p>
          <a:p>
            <a:r>
              <a:rPr lang="en-GB" sz="3200" b="1" dirty="0" smtClean="0">
                <a:latin typeface="Candara" panose="020E0502030303020204" pitchFamily="34" charset="0"/>
              </a:rPr>
              <a:t> …ever been in a situation where you have been a bystander &amp; something problematic has happened?</a:t>
            </a:r>
          </a:p>
          <a:p>
            <a:endParaRPr lang="en-GB" sz="3200" b="1" dirty="0" smtClean="0">
              <a:latin typeface="Candara" panose="020E0502030303020204" pitchFamily="34" charset="0"/>
            </a:endParaRPr>
          </a:p>
          <a:p>
            <a:endParaRPr lang="en-GB" sz="3200" b="1" dirty="0" smtClean="0">
              <a:latin typeface="Candara" panose="020E0502030303020204" pitchFamily="34" charset="0"/>
            </a:endParaRPr>
          </a:p>
          <a:p>
            <a:pPr lvl="7"/>
            <a:r>
              <a:rPr lang="en-GB" sz="36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Did you…</a:t>
            </a:r>
          </a:p>
          <a:p>
            <a:pPr lvl="7">
              <a:buClr>
                <a:schemeClr val="accent3">
                  <a:lumMod val="75000"/>
                </a:schemeClr>
              </a:buClr>
            </a:pPr>
            <a:r>
              <a:rPr lang="en-GB" sz="3200" b="1" dirty="0" smtClean="0">
                <a:latin typeface="Candara" panose="020E0502030303020204" pitchFamily="34" charset="0"/>
              </a:rPr>
              <a:t>…</a:t>
            </a:r>
            <a:r>
              <a:rPr lang="en-GB" sz="3600" b="1" dirty="0" smtClean="0">
                <a:latin typeface="Candara" panose="020E0502030303020204" pitchFamily="34" charset="0"/>
              </a:rPr>
              <a:t>Intervene? (active/prosocial)</a:t>
            </a:r>
          </a:p>
          <a:p>
            <a:pPr lvl="7">
              <a:buClr>
                <a:schemeClr val="accent3">
                  <a:lumMod val="75000"/>
                </a:schemeClr>
              </a:buClr>
            </a:pPr>
            <a:r>
              <a:rPr lang="en-GB" sz="3600" b="1" dirty="0" smtClean="0">
                <a:latin typeface="Candara" panose="020E0502030303020204" pitchFamily="34" charset="0"/>
              </a:rPr>
              <a:t>…Not intervene? (passive)</a:t>
            </a:r>
            <a:endParaRPr lang="en-GB" sz="3600" b="1" dirty="0">
              <a:latin typeface="Candara" panose="020E0502030303020204" pitchFamily="34" charset="0"/>
            </a:endParaRPr>
          </a:p>
        </p:txBody>
      </p:sp>
      <p:sp>
        <p:nvSpPr>
          <p:cNvPr id="2" name="AutoShape 2" descr="Image result for thinking person"/>
          <p:cNvSpPr>
            <a:spLocks noChangeAspect="1" noChangeArrowheads="1"/>
          </p:cNvSpPr>
          <p:nvPr/>
        </p:nvSpPr>
        <p:spPr bwMode="auto">
          <a:xfrm>
            <a:off x="155575" y="-144463"/>
            <a:ext cx="2371188" cy="23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0788" y="719666"/>
            <a:ext cx="5838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Candara" panose="020E0502030303020204" pitchFamily="34" charset="0"/>
              </a:rPr>
              <a:t>What factors are at play in…</a:t>
            </a:r>
            <a:endParaRPr lang="en-GB" sz="3600" b="1" dirty="0">
              <a:ln w="22225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158818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981" y="4888545"/>
            <a:ext cx="5669771" cy="124978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31422"/>
              </p:ext>
            </p:extLst>
          </p:nvPr>
        </p:nvGraphicFramePr>
        <p:xfrm>
          <a:off x="1649810" y="85816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154076" y="544293"/>
            <a:ext cx="1424781" cy="1424781"/>
            <a:chOff x="3351609" y="2990"/>
            <a:chExt cx="1424781" cy="142478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Oval 5"/>
            <p:cNvSpPr/>
            <p:nvPr/>
          </p:nvSpPr>
          <p:spPr>
            <a:xfrm>
              <a:off x="3351609" y="2990"/>
              <a:ext cx="1424781" cy="1424781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 txBox="1"/>
            <p:nvPr/>
          </p:nvSpPr>
          <p:spPr>
            <a:xfrm>
              <a:off x="3560263" y="211644"/>
              <a:ext cx="1007473" cy="10074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 smtClean="0"/>
                <a:t>Not laughing at a joke</a:t>
              </a:r>
              <a:endParaRPr lang="en-US" sz="13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17543" y="739028"/>
            <a:ext cx="2007790" cy="1868705"/>
            <a:chOff x="3351609" y="2990"/>
            <a:chExt cx="1424781" cy="142478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Oval 9"/>
            <p:cNvSpPr/>
            <p:nvPr/>
          </p:nvSpPr>
          <p:spPr>
            <a:xfrm>
              <a:off x="3351609" y="2990"/>
              <a:ext cx="1424781" cy="1424781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 txBox="1"/>
            <p:nvPr/>
          </p:nvSpPr>
          <p:spPr>
            <a:xfrm>
              <a:off x="3560263" y="211644"/>
              <a:ext cx="1007473" cy="10074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 smtClean="0"/>
                <a:t>Being supportive to friends</a:t>
              </a:r>
              <a:endParaRPr lang="en-US" sz="1300" kern="1200" dirty="0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517353" y="5243072"/>
            <a:ext cx="4902200" cy="9415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Its not all about confrontation!</a:t>
            </a:r>
            <a:endParaRPr lang="en-GB" sz="2800" b="1" dirty="0"/>
          </a:p>
        </p:txBody>
      </p:sp>
      <p:grpSp>
        <p:nvGrpSpPr>
          <p:cNvPr id="13" name="Group 12"/>
          <p:cNvGrpSpPr/>
          <p:nvPr/>
        </p:nvGrpSpPr>
        <p:grpSpPr>
          <a:xfrm rot="19909200">
            <a:off x="3819833" y="2023546"/>
            <a:ext cx="687679" cy="834942"/>
            <a:chOff x="3482086" y="1457904"/>
            <a:chExt cx="484425" cy="21103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ight Arrow 13"/>
            <p:cNvSpPr/>
            <p:nvPr/>
          </p:nvSpPr>
          <p:spPr>
            <a:xfrm rot="14883849">
              <a:off x="3618783" y="1321207"/>
              <a:ext cx="211032" cy="484425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ight Arrow 4"/>
            <p:cNvSpPr txBox="1"/>
            <p:nvPr/>
          </p:nvSpPr>
          <p:spPr>
            <a:xfrm rot="25683849">
              <a:off x="3662263" y="1447455"/>
              <a:ext cx="147722" cy="29065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 rot="2938407">
            <a:off x="6088651" y="1910530"/>
            <a:ext cx="546605" cy="660260"/>
            <a:chOff x="3482086" y="1457904"/>
            <a:chExt cx="484425" cy="21103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ight Arrow 16"/>
            <p:cNvSpPr/>
            <p:nvPr/>
          </p:nvSpPr>
          <p:spPr>
            <a:xfrm rot="14883849">
              <a:off x="3618783" y="1321207"/>
              <a:ext cx="211032" cy="484425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ight Arrow 4"/>
            <p:cNvSpPr txBox="1"/>
            <p:nvPr/>
          </p:nvSpPr>
          <p:spPr>
            <a:xfrm rot="25683849">
              <a:off x="3662263" y="1447455"/>
              <a:ext cx="147722" cy="29065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 rot="12079654">
            <a:off x="5594792" y="4629073"/>
            <a:ext cx="523153" cy="562513"/>
            <a:chOff x="3482086" y="1457904"/>
            <a:chExt cx="484425" cy="211032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Right Arrow 19"/>
            <p:cNvSpPr/>
            <p:nvPr/>
          </p:nvSpPr>
          <p:spPr>
            <a:xfrm rot="14883849">
              <a:off x="3618783" y="1321207"/>
              <a:ext cx="211032" cy="48442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ight Arrow 4"/>
            <p:cNvSpPr txBox="1"/>
            <p:nvPr/>
          </p:nvSpPr>
          <p:spPr>
            <a:xfrm rot="25683849">
              <a:off x="3662263" y="1447455"/>
              <a:ext cx="147722" cy="290655"/>
            </a:xfrm>
            <a:prstGeom prst="rect">
              <a:avLst/>
            </a:prstGeom>
            <a:grpFill/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65FB4-4995-4333-AAF6-F87CB16DE2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7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225680B9C50489130D057AF04EFB7" ma:contentTypeVersion="0" ma:contentTypeDescription="Create a new document." ma:contentTypeScope="" ma:versionID="cc750769f8181acf4500a53a3fe311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7B63E6-87BE-486F-BC3B-E321C4C17C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80DC07-8C64-435A-9249-1EC4259F828D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9C20C2A-0077-46F4-A219-3F8B3FABB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890</Words>
  <Application>Microsoft Office PowerPoint</Application>
  <PresentationFormat>Widescreen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Candara</vt:lpstr>
      <vt:lpstr>Franklin Gothic Demi</vt:lpstr>
      <vt:lpstr>Franklin Gothic Heavy</vt:lpstr>
      <vt:lpstr>Lucida Sans</vt:lpstr>
      <vt:lpstr>Wingdings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McCarry</dc:creator>
  <cp:lastModifiedBy>UOS</cp:lastModifiedBy>
  <cp:revision>43</cp:revision>
  <cp:lastPrinted>2017-03-02T14:50:23Z</cp:lastPrinted>
  <dcterms:created xsi:type="dcterms:W3CDTF">2017-02-23T14:32:21Z</dcterms:created>
  <dcterms:modified xsi:type="dcterms:W3CDTF">2019-11-04T12:16:10Z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0x0101006F8225680B9C50489130D057AF04EFB7</vt:lpwstr>
  </property>
</Properties>
</file>