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4"/>
  </p:sldMasterIdLst>
  <p:notesMasterIdLst>
    <p:notesMasterId r:id="rId25"/>
  </p:notesMasterIdLst>
  <p:handoutMasterIdLst>
    <p:handoutMasterId r:id="rId26"/>
  </p:handoutMasterIdLst>
  <p:sldIdLst>
    <p:sldId id="257" r:id="rId5"/>
    <p:sldId id="279" r:id="rId6"/>
    <p:sldId id="259" r:id="rId7"/>
    <p:sldId id="261" r:id="rId8"/>
    <p:sldId id="260" r:id="rId9"/>
    <p:sldId id="262" r:id="rId10"/>
    <p:sldId id="263" r:id="rId11"/>
    <p:sldId id="264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80" r:id="rId24"/>
  </p:sldIdLst>
  <p:sldSz cx="12192000" cy="6858000"/>
  <p:notesSz cx="7104063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801" autoAdjust="0"/>
    <p:restoredTop sz="94660"/>
  </p:normalViewPr>
  <p:slideViewPr>
    <p:cSldViewPr snapToGrid="0" showGuides="1">
      <p:cViewPr varScale="1">
        <p:scale>
          <a:sx n="88" d="100"/>
          <a:sy n="88" d="100"/>
        </p:scale>
        <p:origin x="274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8" d="100"/>
          <a:sy n="78" d="100"/>
        </p:scale>
        <p:origin x="3984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1F4CAB7-B492-4244-A521-333BEDC8C1A4}" type="doc">
      <dgm:prSet loTypeId="urn:microsoft.com/office/officeart/2005/8/layout/hProcess9" loCatId="process" qsTypeId="urn:microsoft.com/office/officeart/2005/8/quickstyle/3d3" qsCatId="3D" csTypeId="urn:microsoft.com/office/officeart/2005/8/colors/colorful3" csCatId="colorful" phldr="1"/>
      <dgm:spPr/>
    </dgm:pt>
    <dgm:pt modelId="{D75371C1-6331-4A4F-9CBB-DDD7C684F8C2}">
      <dgm:prSet phldrT="[Text]" custT="1"/>
      <dgm:spPr>
        <a:solidFill>
          <a:schemeClr val="accent6"/>
        </a:solidFill>
      </dgm:spPr>
      <dgm:t>
        <a:bodyPr/>
        <a:lstStyle/>
        <a:p>
          <a:r>
            <a:rPr lang="en-GB" sz="2800" b="1" dirty="0" smtClean="0">
              <a:latin typeface="Candara" panose="020E0502030303020204" pitchFamily="34" charset="0"/>
            </a:rPr>
            <a:t>Not involved in the event (not a victim or perpetrator)</a:t>
          </a:r>
          <a:endParaRPr lang="en-GB" sz="2800" b="1" dirty="0">
            <a:latin typeface="Candara" panose="020E0502030303020204" pitchFamily="34" charset="0"/>
          </a:endParaRPr>
        </a:p>
      </dgm:t>
    </dgm:pt>
    <dgm:pt modelId="{6E923717-D091-40F3-B76A-DB67AF619367}" type="parTrans" cxnId="{5283CECC-E636-471E-A542-D09756A21E07}">
      <dgm:prSet/>
      <dgm:spPr/>
      <dgm:t>
        <a:bodyPr/>
        <a:lstStyle/>
        <a:p>
          <a:endParaRPr lang="en-GB"/>
        </a:p>
      </dgm:t>
    </dgm:pt>
    <dgm:pt modelId="{AB0D1F61-588B-4CB1-84F4-18F5FC2F5CEA}" type="sibTrans" cxnId="{5283CECC-E636-471E-A542-D09756A21E07}">
      <dgm:prSet/>
      <dgm:spPr/>
      <dgm:t>
        <a:bodyPr/>
        <a:lstStyle/>
        <a:p>
          <a:endParaRPr lang="en-GB"/>
        </a:p>
      </dgm:t>
    </dgm:pt>
    <dgm:pt modelId="{7F558853-D7E5-4047-B7C5-7D2A18BA0888}">
      <dgm:prSet phldrT="[Text]" custT="1"/>
      <dgm:spPr>
        <a:solidFill>
          <a:srgbClr val="7030A0"/>
        </a:solidFill>
      </dgm:spPr>
      <dgm:t>
        <a:bodyPr/>
        <a:lstStyle/>
        <a:p>
          <a:r>
            <a:rPr lang="en-GB" sz="2800" b="1" dirty="0" smtClean="0">
              <a:latin typeface="Candara" panose="020E0502030303020204" pitchFamily="34" charset="0"/>
            </a:rPr>
            <a:t>Witnesses a situation</a:t>
          </a:r>
          <a:endParaRPr lang="en-GB" sz="2800" b="1" dirty="0">
            <a:latin typeface="Candara" panose="020E0502030303020204" pitchFamily="34" charset="0"/>
          </a:endParaRPr>
        </a:p>
      </dgm:t>
    </dgm:pt>
    <dgm:pt modelId="{DA4F8DEA-33EF-43F7-91D7-5CED1B1B3DE0}" type="parTrans" cxnId="{2B605D4B-C65A-4B5E-AF75-59B7C33559B9}">
      <dgm:prSet/>
      <dgm:spPr/>
      <dgm:t>
        <a:bodyPr/>
        <a:lstStyle/>
        <a:p>
          <a:endParaRPr lang="en-GB"/>
        </a:p>
      </dgm:t>
    </dgm:pt>
    <dgm:pt modelId="{3B65A896-AAFB-465A-88C9-1247DAAE7126}" type="sibTrans" cxnId="{2B605D4B-C65A-4B5E-AF75-59B7C33559B9}">
      <dgm:prSet/>
      <dgm:spPr/>
      <dgm:t>
        <a:bodyPr/>
        <a:lstStyle/>
        <a:p>
          <a:endParaRPr lang="en-GB"/>
        </a:p>
      </dgm:t>
    </dgm:pt>
    <dgm:pt modelId="{F0C4DF6F-3FF5-489B-8C81-DC14018DC894}" type="pres">
      <dgm:prSet presAssocID="{F1F4CAB7-B492-4244-A521-333BEDC8C1A4}" presName="CompostProcess" presStyleCnt="0">
        <dgm:presLayoutVars>
          <dgm:dir/>
          <dgm:resizeHandles val="exact"/>
        </dgm:presLayoutVars>
      </dgm:prSet>
      <dgm:spPr/>
    </dgm:pt>
    <dgm:pt modelId="{8F938077-4171-45A6-ADCF-98F3DC9789B1}" type="pres">
      <dgm:prSet presAssocID="{F1F4CAB7-B492-4244-A521-333BEDC8C1A4}" presName="arrow" presStyleLbl="bgShp" presStyleIdx="0" presStyleCnt="1" custLinFactNeighborX="-2324" custLinFactNeighborY="-1023"/>
      <dgm:spPr>
        <a:solidFill>
          <a:schemeClr val="accent1">
            <a:lumMod val="75000"/>
          </a:schemeClr>
        </a:solidFill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z="-300000" prstMaterial="metal">
          <a:bevelT w="88900" h="88900"/>
        </a:sp3d>
      </dgm:spPr>
    </dgm:pt>
    <dgm:pt modelId="{C19A110C-AD27-427F-B277-C76CBB4B984F}" type="pres">
      <dgm:prSet presAssocID="{F1F4CAB7-B492-4244-A521-333BEDC8C1A4}" presName="linearProcess" presStyleCnt="0"/>
      <dgm:spPr/>
    </dgm:pt>
    <dgm:pt modelId="{184CAA93-FDC6-472D-BA58-9748FD016098}" type="pres">
      <dgm:prSet presAssocID="{D75371C1-6331-4A4F-9CBB-DDD7C684F8C2}" presName="textNode" presStyleLbl="node1" presStyleIdx="0" presStyleCnt="2" custLinFactNeighborX="-39881" custLinFactNeighborY="185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1095930-EF80-4FE2-8DA0-EE3FAB192C28}" type="pres">
      <dgm:prSet presAssocID="{AB0D1F61-588B-4CB1-84F4-18F5FC2F5CEA}" presName="sibTrans" presStyleCnt="0"/>
      <dgm:spPr/>
    </dgm:pt>
    <dgm:pt modelId="{91F4D8F4-C3A6-471C-82E8-BFF524C140A2}" type="pres">
      <dgm:prSet presAssocID="{7F558853-D7E5-4047-B7C5-7D2A18BA0888}" presName="textNode" presStyleLbl="node1" presStyleIdx="1" presStyleCnt="2" custLinFactNeighborX="-84589" custLinFactNeighborY="251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5283CECC-E636-471E-A542-D09756A21E07}" srcId="{F1F4CAB7-B492-4244-A521-333BEDC8C1A4}" destId="{D75371C1-6331-4A4F-9CBB-DDD7C684F8C2}" srcOrd="0" destOrd="0" parTransId="{6E923717-D091-40F3-B76A-DB67AF619367}" sibTransId="{AB0D1F61-588B-4CB1-84F4-18F5FC2F5CEA}"/>
    <dgm:cxn modelId="{6FF6ADC4-8566-40FE-9A43-115B8F6B996D}" type="presOf" srcId="{F1F4CAB7-B492-4244-A521-333BEDC8C1A4}" destId="{F0C4DF6F-3FF5-489B-8C81-DC14018DC894}" srcOrd="0" destOrd="0" presId="urn:microsoft.com/office/officeart/2005/8/layout/hProcess9"/>
    <dgm:cxn modelId="{2B605D4B-C65A-4B5E-AF75-59B7C33559B9}" srcId="{F1F4CAB7-B492-4244-A521-333BEDC8C1A4}" destId="{7F558853-D7E5-4047-B7C5-7D2A18BA0888}" srcOrd="1" destOrd="0" parTransId="{DA4F8DEA-33EF-43F7-91D7-5CED1B1B3DE0}" sibTransId="{3B65A896-AAFB-465A-88C9-1247DAAE7126}"/>
    <dgm:cxn modelId="{A88D1B15-DC53-44B3-8FDC-47771FB5EB96}" type="presOf" srcId="{7F558853-D7E5-4047-B7C5-7D2A18BA0888}" destId="{91F4D8F4-C3A6-471C-82E8-BFF524C140A2}" srcOrd="0" destOrd="0" presId="urn:microsoft.com/office/officeart/2005/8/layout/hProcess9"/>
    <dgm:cxn modelId="{6B0BB164-97DC-4CD5-9216-656D7F79815D}" type="presOf" srcId="{D75371C1-6331-4A4F-9CBB-DDD7C684F8C2}" destId="{184CAA93-FDC6-472D-BA58-9748FD016098}" srcOrd="0" destOrd="0" presId="urn:microsoft.com/office/officeart/2005/8/layout/hProcess9"/>
    <dgm:cxn modelId="{CBC296FA-D015-4C91-9BE2-6D279A5CBAD4}" type="presParOf" srcId="{F0C4DF6F-3FF5-489B-8C81-DC14018DC894}" destId="{8F938077-4171-45A6-ADCF-98F3DC9789B1}" srcOrd="0" destOrd="0" presId="urn:microsoft.com/office/officeart/2005/8/layout/hProcess9"/>
    <dgm:cxn modelId="{DB48F87D-E957-4D8F-B215-D0C70F2FE759}" type="presParOf" srcId="{F0C4DF6F-3FF5-489B-8C81-DC14018DC894}" destId="{C19A110C-AD27-427F-B277-C76CBB4B984F}" srcOrd="1" destOrd="0" presId="urn:microsoft.com/office/officeart/2005/8/layout/hProcess9"/>
    <dgm:cxn modelId="{68CDC826-B385-4624-86E6-1212549A2C83}" type="presParOf" srcId="{C19A110C-AD27-427F-B277-C76CBB4B984F}" destId="{184CAA93-FDC6-472D-BA58-9748FD016098}" srcOrd="0" destOrd="0" presId="urn:microsoft.com/office/officeart/2005/8/layout/hProcess9"/>
    <dgm:cxn modelId="{A2C539A7-F319-4498-AA17-BC73B7BEC725}" type="presParOf" srcId="{C19A110C-AD27-427F-B277-C76CBB4B984F}" destId="{F1095930-EF80-4FE2-8DA0-EE3FAB192C28}" srcOrd="1" destOrd="0" presId="urn:microsoft.com/office/officeart/2005/8/layout/hProcess9"/>
    <dgm:cxn modelId="{EF26C11F-BFA1-4854-AE78-080F3882BDE9}" type="presParOf" srcId="{C19A110C-AD27-427F-B277-C76CBB4B984F}" destId="{91F4D8F4-C3A6-471C-82E8-BFF524C140A2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1F4CAB7-B492-4244-A521-333BEDC8C1A4}" type="doc">
      <dgm:prSet loTypeId="urn:microsoft.com/office/officeart/2005/8/layout/hProcess9" loCatId="process" qsTypeId="urn:microsoft.com/office/officeart/2005/8/quickstyle/3d3" qsCatId="3D" csTypeId="urn:microsoft.com/office/officeart/2005/8/colors/colorful3" csCatId="colorful" phldr="1"/>
      <dgm:spPr/>
    </dgm:pt>
    <dgm:pt modelId="{D75371C1-6331-4A4F-9CBB-DDD7C684F8C2}">
      <dgm:prSet phldrT="[Text]" custT="1"/>
      <dgm:spPr>
        <a:solidFill>
          <a:schemeClr val="accent6"/>
        </a:solidFill>
      </dgm:spPr>
      <dgm:t>
        <a:bodyPr/>
        <a:lstStyle/>
        <a:p>
          <a:r>
            <a:rPr lang="en-GB" sz="2800" b="1" dirty="0" smtClean="0">
              <a:latin typeface="Candara" panose="020E0502030303020204" pitchFamily="34" charset="0"/>
            </a:rPr>
            <a:t>Passive bystander </a:t>
          </a:r>
        </a:p>
        <a:p>
          <a:r>
            <a:rPr lang="en-GB" sz="2800" b="1" dirty="0" smtClean="0">
              <a:latin typeface="Candara" panose="020E0502030303020204" pitchFamily="34" charset="0"/>
            </a:rPr>
            <a:t>(does nothing)</a:t>
          </a:r>
          <a:endParaRPr lang="en-GB" sz="2800" b="1" dirty="0">
            <a:latin typeface="Candara" panose="020E0502030303020204" pitchFamily="34" charset="0"/>
          </a:endParaRPr>
        </a:p>
      </dgm:t>
    </dgm:pt>
    <dgm:pt modelId="{AB0D1F61-588B-4CB1-84F4-18F5FC2F5CEA}" type="sibTrans" cxnId="{5283CECC-E636-471E-A542-D09756A21E07}">
      <dgm:prSet/>
      <dgm:spPr/>
      <dgm:t>
        <a:bodyPr/>
        <a:lstStyle/>
        <a:p>
          <a:endParaRPr lang="en-GB"/>
        </a:p>
      </dgm:t>
    </dgm:pt>
    <dgm:pt modelId="{6E923717-D091-40F3-B76A-DB67AF619367}" type="parTrans" cxnId="{5283CECC-E636-471E-A542-D09756A21E07}">
      <dgm:prSet/>
      <dgm:spPr/>
      <dgm:t>
        <a:bodyPr/>
        <a:lstStyle/>
        <a:p>
          <a:endParaRPr lang="en-GB"/>
        </a:p>
      </dgm:t>
    </dgm:pt>
    <dgm:pt modelId="{7F558853-D7E5-4047-B7C5-7D2A18BA0888}">
      <dgm:prSet phldrT="[Text]" custT="1"/>
      <dgm:spPr>
        <a:solidFill>
          <a:srgbClr val="7030A0"/>
        </a:solidFill>
      </dgm:spPr>
      <dgm:t>
        <a:bodyPr/>
        <a:lstStyle/>
        <a:p>
          <a:r>
            <a:rPr lang="en-GB" sz="2800" b="1" dirty="0" smtClean="0">
              <a:latin typeface="Candara" panose="020E0502030303020204" pitchFamily="34" charset="0"/>
            </a:rPr>
            <a:t>Active or prosocial</a:t>
          </a:r>
        </a:p>
        <a:p>
          <a:r>
            <a:rPr lang="en-GB" sz="2800" b="1" dirty="0" smtClean="0">
              <a:latin typeface="Candara" panose="020E0502030303020204" pitchFamily="34" charset="0"/>
            </a:rPr>
            <a:t> bystander (intervenes)</a:t>
          </a:r>
          <a:endParaRPr lang="en-GB" sz="2800" b="1" dirty="0">
            <a:latin typeface="Candara" panose="020E0502030303020204" pitchFamily="34" charset="0"/>
          </a:endParaRPr>
        </a:p>
      </dgm:t>
    </dgm:pt>
    <dgm:pt modelId="{3B65A896-AAFB-465A-88C9-1247DAAE7126}" type="sibTrans" cxnId="{2B605D4B-C65A-4B5E-AF75-59B7C33559B9}">
      <dgm:prSet/>
      <dgm:spPr/>
      <dgm:t>
        <a:bodyPr/>
        <a:lstStyle/>
        <a:p>
          <a:endParaRPr lang="en-GB"/>
        </a:p>
      </dgm:t>
    </dgm:pt>
    <dgm:pt modelId="{DA4F8DEA-33EF-43F7-91D7-5CED1B1B3DE0}" type="parTrans" cxnId="{2B605D4B-C65A-4B5E-AF75-59B7C33559B9}">
      <dgm:prSet/>
      <dgm:spPr/>
      <dgm:t>
        <a:bodyPr/>
        <a:lstStyle/>
        <a:p>
          <a:endParaRPr lang="en-GB"/>
        </a:p>
      </dgm:t>
    </dgm:pt>
    <dgm:pt modelId="{F0C4DF6F-3FF5-489B-8C81-DC14018DC894}" type="pres">
      <dgm:prSet presAssocID="{F1F4CAB7-B492-4244-A521-333BEDC8C1A4}" presName="CompostProcess" presStyleCnt="0">
        <dgm:presLayoutVars>
          <dgm:dir/>
          <dgm:resizeHandles val="exact"/>
        </dgm:presLayoutVars>
      </dgm:prSet>
      <dgm:spPr/>
    </dgm:pt>
    <dgm:pt modelId="{8F938077-4171-45A6-ADCF-98F3DC9789B1}" type="pres">
      <dgm:prSet presAssocID="{F1F4CAB7-B492-4244-A521-333BEDC8C1A4}" presName="arrow" presStyleLbl="bgShp" presStyleIdx="0" presStyleCnt="1" custScaleX="115373"/>
      <dgm:spPr>
        <a:solidFill>
          <a:schemeClr val="accent1">
            <a:lumMod val="75000"/>
          </a:schemeClr>
        </a:solidFill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z="-300000" prstMaterial="metal">
          <a:bevelT w="88900" h="88900"/>
        </a:sp3d>
      </dgm:spPr>
    </dgm:pt>
    <dgm:pt modelId="{C19A110C-AD27-427F-B277-C76CBB4B984F}" type="pres">
      <dgm:prSet presAssocID="{F1F4CAB7-B492-4244-A521-333BEDC8C1A4}" presName="linearProcess" presStyleCnt="0"/>
      <dgm:spPr/>
    </dgm:pt>
    <dgm:pt modelId="{184CAA93-FDC6-472D-BA58-9748FD016098}" type="pres">
      <dgm:prSet presAssocID="{D75371C1-6331-4A4F-9CBB-DDD7C684F8C2}" presName="textNode" presStyleLbl="node1" presStyleIdx="0" presStyleCnt="2" custScaleX="94027" custScaleY="8440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1095930-EF80-4FE2-8DA0-EE3FAB192C28}" type="pres">
      <dgm:prSet presAssocID="{AB0D1F61-588B-4CB1-84F4-18F5FC2F5CEA}" presName="sibTrans" presStyleCnt="0"/>
      <dgm:spPr/>
    </dgm:pt>
    <dgm:pt modelId="{91F4D8F4-C3A6-471C-82E8-BFF524C140A2}" type="pres">
      <dgm:prSet presAssocID="{7F558853-D7E5-4047-B7C5-7D2A18BA0888}" presName="textNode" presStyleLbl="node1" presStyleIdx="1" presStyleCnt="2" custScaleX="106658" custScaleY="82898" custLinFactNeighborX="-57995" custLinFactNeighborY="-301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5283CECC-E636-471E-A542-D09756A21E07}" srcId="{F1F4CAB7-B492-4244-A521-333BEDC8C1A4}" destId="{D75371C1-6331-4A4F-9CBB-DDD7C684F8C2}" srcOrd="0" destOrd="0" parTransId="{6E923717-D091-40F3-B76A-DB67AF619367}" sibTransId="{AB0D1F61-588B-4CB1-84F4-18F5FC2F5CEA}"/>
    <dgm:cxn modelId="{AF756C32-9A5E-4B14-BD02-47E102AB514D}" type="presOf" srcId="{7F558853-D7E5-4047-B7C5-7D2A18BA0888}" destId="{91F4D8F4-C3A6-471C-82E8-BFF524C140A2}" srcOrd="0" destOrd="0" presId="urn:microsoft.com/office/officeart/2005/8/layout/hProcess9"/>
    <dgm:cxn modelId="{2B605D4B-C65A-4B5E-AF75-59B7C33559B9}" srcId="{F1F4CAB7-B492-4244-A521-333BEDC8C1A4}" destId="{7F558853-D7E5-4047-B7C5-7D2A18BA0888}" srcOrd="1" destOrd="0" parTransId="{DA4F8DEA-33EF-43F7-91D7-5CED1B1B3DE0}" sibTransId="{3B65A896-AAFB-465A-88C9-1247DAAE7126}"/>
    <dgm:cxn modelId="{BA72EC0A-D0D0-44E6-8C77-3D40DF006A67}" type="presOf" srcId="{F1F4CAB7-B492-4244-A521-333BEDC8C1A4}" destId="{F0C4DF6F-3FF5-489B-8C81-DC14018DC894}" srcOrd="0" destOrd="0" presId="urn:microsoft.com/office/officeart/2005/8/layout/hProcess9"/>
    <dgm:cxn modelId="{19ACF695-D473-4410-98C0-40FF8C952EBE}" type="presOf" srcId="{D75371C1-6331-4A4F-9CBB-DDD7C684F8C2}" destId="{184CAA93-FDC6-472D-BA58-9748FD016098}" srcOrd="0" destOrd="0" presId="urn:microsoft.com/office/officeart/2005/8/layout/hProcess9"/>
    <dgm:cxn modelId="{22548114-EF22-4498-89D4-6963B6AE3755}" type="presParOf" srcId="{F0C4DF6F-3FF5-489B-8C81-DC14018DC894}" destId="{8F938077-4171-45A6-ADCF-98F3DC9789B1}" srcOrd="0" destOrd="0" presId="urn:microsoft.com/office/officeart/2005/8/layout/hProcess9"/>
    <dgm:cxn modelId="{D5F7AE9A-6BE8-4F37-A550-FC52EC59F554}" type="presParOf" srcId="{F0C4DF6F-3FF5-489B-8C81-DC14018DC894}" destId="{C19A110C-AD27-427F-B277-C76CBB4B984F}" srcOrd="1" destOrd="0" presId="urn:microsoft.com/office/officeart/2005/8/layout/hProcess9"/>
    <dgm:cxn modelId="{818EA0CE-51D3-492F-B979-AF65980CDE1C}" type="presParOf" srcId="{C19A110C-AD27-427F-B277-C76CBB4B984F}" destId="{184CAA93-FDC6-472D-BA58-9748FD016098}" srcOrd="0" destOrd="0" presId="urn:microsoft.com/office/officeart/2005/8/layout/hProcess9"/>
    <dgm:cxn modelId="{BB7F7F09-318B-42FC-9789-C8E46651333A}" type="presParOf" srcId="{C19A110C-AD27-427F-B277-C76CBB4B984F}" destId="{F1095930-EF80-4FE2-8DA0-EE3FAB192C28}" srcOrd="1" destOrd="0" presId="urn:microsoft.com/office/officeart/2005/8/layout/hProcess9"/>
    <dgm:cxn modelId="{52AF710A-4A29-479E-8033-DC450BF52EF6}" type="presParOf" srcId="{C19A110C-AD27-427F-B277-C76CBB4B984F}" destId="{91F4D8F4-C3A6-471C-82E8-BFF524C140A2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E19CCE3-4842-4AC1-B216-4ED990E74C96}" type="doc">
      <dgm:prSet loTypeId="urn:microsoft.com/office/officeart/2005/8/layout/arrow6" loCatId="relationship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en-US"/>
        </a:p>
      </dgm:t>
    </dgm:pt>
    <dgm:pt modelId="{5B59A5A4-9C01-4894-BEBF-2448C4682AA4}">
      <dgm:prSet phldrT="[Text]"/>
      <dgm:spPr/>
      <dgm:t>
        <a:bodyPr/>
        <a:lstStyle/>
        <a:p>
          <a:r>
            <a:rPr lang="en-US" dirty="0" smtClean="0"/>
            <a:t>Intervention?</a:t>
          </a:r>
          <a:endParaRPr lang="en-US" dirty="0"/>
        </a:p>
      </dgm:t>
    </dgm:pt>
    <dgm:pt modelId="{ABBB51DE-CB63-46FE-BE54-7B57916BAC12}" type="parTrans" cxnId="{D728EE37-8745-4006-984D-3E27C7E7C290}">
      <dgm:prSet/>
      <dgm:spPr/>
      <dgm:t>
        <a:bodyPr/>
        <a:lstStyle/>
        <a:p>
          <a:endParaRPr lang="en-US"/>
        </a:p>
      </dgm:t>
    </dgm:pt>
    <dgm:pt modelId="{EA6B7110-EF4B-4C46-804B-FE9F659659DD}" type="sibTrans" cxnId="{D728EE37-8745-4006-984D-3E27C7E7C290}">
      <dgm:prSet/>
      <dgm:spPr/>
      <dgm:t>
        <a:bodyPr/>
        <a:lstStyle/>
        <a:p>
          <a:endParaRPr lang="en-US"/>
        </a:p>
      </dgm:t>
    </dgm:pt>
    <dgm:pt modelId="{76EB8C9D-D0E9-4A7E-9326-B767DA735191}">
      <dgm:prSet phldrT="[Text]"/>
      <dgm:spPr/>
      <dgm:t>
        <a:bodyPr/>
        <a:lstStyle/>
        <a:p>
          <a:r>
            <a:rPr lang="en-US" dirty="0" smtClean="0"/>
            <a:t>Non Intervention?</a:t>
          </a:r>
          <a:endParaRPr lang="en-US" dirty="0"/>
        </a:p>
      </dgm:t>
    </dgm:pt>
    <dgm:pt modelId="{64736EA8-5BA4-49B6-8921-E8D0D1EB9735}" type="parTrans" cxnId="{B76852D0-5602-44A6-B0E1-84746BE47C14}">
      <dgm:prSet/>
      <dgm:spPr/>
      <dgm:t>
        <a:bodyPr/>
        <a:lstStyle/>
        <a:p>
          <a:endParaRPr lang="en-US"/>
        </a:p>
      </dgm:t>
    </dgm:pt>
    <dgm:pt modelId="{B71D4FBC-E5A4-44C0-999A-72EC8873A472}" type="sibTrans" cxnId="{B76852D0-5602-44A6-B0E1-84746BE47C14}">
      <dgm:prSet/>
      <dgm:spPr/>
      <dgm:t>
        <a:bodyPr/>
        <a:lstStyle/>
        <a:p>
          <a:endParaRPr lang="en-US"/>
        </a:p>
      </dgm:t>
    </dgm:pt>
    <dgm:pt modelId="{F5E32036-4F2E-4776-A281-5DA3413B7F33}" type="pres">
      <dgm:prSet presAssocID="{5E19CCE3-4842-4AC1-B216-4ED990E74C96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AE4ADD7-8D07-4AE3-B833-ED8309CDA68B}" type="pres">
      <dgm:prSet presAssocID="{5E19CCE3-4842-4AC1-B216-4ED990E74C96}" presName="ribbon" presStyleLbl="node1" presStyleIdx="0" presStyleCnt="1" custLinFactNeighborX="-208" custLinFactNeighborY="-13454"/>
      <dgm:spPr>
        <a:solidFill>
          <a:schemeClr val="accent6"/>
        </a:solidFill>
        <a:effectLst>
          <a:outerShdw blurRad="76200" dir="18900000" sy="23000" kx="-1200000" algn="bl" rotWithShape="0">
            <a:prstClr val="black">
              <a:alpha val="20000"/>
            </a:prstClr>
          </a:outerShdw>
        </a:effectLst>
      </dgm:spPr>
      <dgm:t>
        <a:bodyPr/>
        <a:lstStyle/>
        <a:p>
          <a:endParaRPr lang="en-US"/>
        </a:p>
      </dgm:t>
    </dgm:pt>
    <dgm:pt modelId="{4842B28D-E42E-449C-894D-42A68264C143}" type="pres">
      <dgm:prSet presAssocID="{5E19CCE3-4842-4AC1-B216-4ED990E74C96}" presName="leftArrowText" presStyleLbl="node1" presStyleIdx="0" presStyleCnt="1" custScaleY="64541" custLinFactNeighborX="631" custLinFactNeighborY="-2551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B4F0E8-4D71-42CA-B9B9-9954523A931F}" type="pres">
      <dgm:prSet presAssocID="{5E19CCE3-4842-4AC1-B216-4ED990E74C96}" presName="rightArrowText" presStyleLbl="node1" presStyleIdx="0" presStyleCnt="1" custScaleY="59821" custLinFactNeighborX="534" custLinFactNeighborY="-2923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728EE37-8745-4006-984D-3E27C7E7C290}" srcId="{5E19CCE3-4842-4AC1-B216-4ED990E74C96}" destId="{5B59A5A4-9C01-4894-BEBF-2448C4682AA4}" srcOrd="0" destOrd="0" parTransId="{ABBB51DE-CB63-46FE-BE54-7B57916BAC12}" sibTransId="{EA6B7110-EF4B-4C46-804B-FE9F659659DD}"/>
    <dgm:cxn modelId="{83D31053-6AAB-4EB3-93FB-3E4DCA9D2A3D}" type="presOf" srcId="{5E19CCE3-4842-4AC1-B216-4ED990E74C96}" destId="{F5E32036-4F2E-4776-A281-5DA3413B7F33}" srcOrd="0" destOrd="0" presId="urn:microsoft.com/office/officeart/2005/8/layout/arrow6"/>
    <dgm:cxn modelId="{BEC7D59D-31D7-445C-8B5D-42E28F446676}" type="presOf" srcId="{76EB8C9D-D0E9-4A7E-9326-B767DA735191}" destId="{9DB4F0E8-4D71-42CA-B9B9-9954523A931F}" srcOrd="0" destOrd="0" presId="urn:microsoft.com/office/officeart/2005/8/layout/arrow6"/>
    <dgm:cxn modelId="{B76852D0-5602-44A6-B0E1-84746BE47C14}" srcId="{5E19CCE3-4842-4AC1-B216-4ED990E74C96}" destId="{76EB8C9D-D0E9-4A7E-9326-B767DA735191}" srcOrd="1" destOrd="0" parTransId="{64736EA8-5BA4-49B6-8921-E8D0D1EB9735}" sibTransId="{B71D4FBC-E5A4-44C0-999A-72EC8873A472}"/>
    <dgm:cxn modelId="{7C142D97-D306-4B40-B453-65041755953F}" type="presOf" srcId="{5B59A5A4-9C01-4894-BEBF-2448C4682AA4}" destId="{4842B28D-E42E-449C-894D-42A68264C143}" srcOrd="0" destOrd="0" presId="urn:microsoft.com/office/officeart/2005/8/layout/arrow6"/>
    <dgm:cxn modelId="{EBB3D91F-8386-466D-8DE8-3CAD5D78C9BE}" type="presParOf" srcId="{F5E32036-4F2E-4776-A281-5DA3413B7F33}" destId="{2AE4ADD7-8D07-4AE3-B833-ED8309CDA68B}" srcOrd="0" destOrd="0" presId="urn:microsoft.com/office/officeart/2005/8/layout/arrow6"/>
    <dgm:cxn modelId="{2F68F7CB-05ED-4F3F-A39B-C3A53E4D7878}" type="presParOf" srcId="{F5E32036-4F2E-4776-A281-5DA3413B7F33}" destId="{4842B28D-E42E-449C-894D-42A68264C143}" srcOrd="1" destOrd="0" presId="urn:microsoft.com/office/officeart/2005/8/layout/arrow6"/>
    <dgm:cxn modelId="{3D799E1F-1702-45D6-BACE-37E5FC25A6C2}" type="presParOf" srcId="{F5E32036-4F2E-4776-A281-5DA3413B7F33}" destId="{9DB4F0E8-4D71-42CA-B9B9-9954523A931F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290631B-2800-4B11-9CBF-FA6A66DFA1F4}" type="doc">
      <dgm:prSet loTypeId="urn:microsoft.com/office/officeart/2005/8/layout/radial5" loCatId="relationship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09FB86D-F322-4859-AADA-3B7B4787AA4C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 smtClean="0"/>
            <a:t>What is an Intervention?</a:t>
          </a:r>
          <a:endParaRPr lang="en-US" dirty="0"/>
        </a:p>
      </dgm:t>
    </dgm:pt>
    <dgm:pt modelId="{86DD0FB5-FF97-4CE7-B8B5-E6B26684A304}" type="parTrans" cxnId="{79BF6CC0-4CA3-4D01-B179-78C4801E55B7}">
      <dgm:prSet/>
      <dgm:spPr/>
      <dgm:t>
        <a:bodyPr/>
        <a:lstStyle/>
        <a:p>
          <a:endParaRPr lang="en-US"/>
        </a:p>
      </dgm:t>
    </dgm:pt>
    <dgm:pt modelId="{2AE6D794-76F8-40E6-AB22-85E4CE279DA7}" type="sibTrans" cxnId="{79BF6CC0-4CA3-4D01-B179-78C4801E55B7}">
      <dgm:prSet/>
      <dgm:spPr/>
      <dgm:t>
        <a:bodyPr/>
        <a:lstStyle/>
        <a:p>
          <a:endParaRPr lang="en-US"/>
        </a:p>
      </dgm:t>
    </dgm:pt>
    <dgm:pt modelId="{A4667B39-DD87-44D4-AD5A-0F97BB150606}">
      <dgm:prSet phldrT="[Text]"/>
      <dgm:spPr/>
      <dgm:t>
        <a:bodyPr/>
        <a:lstStyle/>
        <a:p>
          <a:r>
            <a:rPr lang="en-US" dirty="0" smtClean="0"/>
            <a:t>Distraction </a:t>
          </a:r>
          <a:endParaRPr lang="en-US" dirty="0"/>
        </a:p>
      </dgm:t>
    </dgm:pt>
    <dgm:pt modelId="{9AC75768-3281-40C2-9733-3CBDB6B6BFB1}" type="parTrans" cxnId="{6339763D-8202-4F20-8495-D08C72F56E76}">
      <dgm:prSet/>
      <dgm:spPr/>
      <dgm:t>
        <a:bodyPr/>
        <a:lstStyle/>
        <a:p>
          <a:endParaRPr lang="en-US"/>
        </a:p>
      </dgm:t>
    </dgm:pt>
    <dgm:pt modelId="{28279FF2-81D3-40E7-8084-932707206864}" type="sibTrans" cxnId="{6339763D-8202-4F20-8495-D08C72F56E76}">
      <dgm:prSet/>
      <dgm:spPr/>
      <dgm:t>
        <a:bodyPr/>
        <a:lstStyle/>
        <a:p>
          <a:endParaRPr lang="en-US"/>
        </a:p>
      </dgm:t>
    </dgm:pt>
    <dgm:pt modelId="{875503AE-9C7F-4DBE-BE42-4003FCAC60E0}">
      <dgm:prSet phldrT="[Text]"/>
      <dgm:spPr/>
      <dgm:t>
        <a:bodyPr/>
        <a:lstStyle/>
        <a:p>
          <a:r>
            <a:rPr lang="en-US" dirty="0" smtClean="0"/>
            <a:t>Interruption</a:t>
          </a:r>
          <a:endParaRPr lang="en-US" dirty="0"/>
        </a:p>
      </dgm:t>
    </dgm:pt>
    <dgm:pt modelId="{35E8E180-DA9B-4E26-949D-D7C1B872193C}" type="parTrans" cxnId="{A06A81E8-86D6-42F4-99BE-94492A4D929C}">
      <dgm:prSet/>
      <dgm:spPr/>
      <dgm:t>
        <a:bodyPr/>
        <a:lstStyle/>
        <a:p>
          <a:endParaRPr lang="en-US"/>
        </a:p>
      </dgm:t>
    </dgm:pt>
    <dgm:pt modelId="{C164A63E-6455-422A-87B6-95A9BFAD0C3D}" type="sibTrans" cxnId="{A06A81E8-86D6-42F4-99BE-94492A4D929C}">
      <dgm:prSet/>
      <dgm:spPr/>
      <dgm:t>
        <a:bodyPr/>
        <a:lstStyle/>
        <a:p>
          <a:endParaRPr lang="en-US"/>
        </a:p>
      </dgm:t>
    </dgm:pt>
    <dgm:pt modelId="{5835A52A-49D5-4E56-B95A-3C4F658B3412}">
      <dgm:prSet phldrT="[Text]"/>
      <dgm:spPr/>
      <dgm:t>
        <a:bodyPr/>
        <a:lstStyle/>
        <a:p>
          <a:r>
            <a:rPr lang="en-US" dirty="0" smtClean="0"/>
            <a:t>Facebook post</a:t>
          </a:r>
          <a:endParaRPr lang="en-US" dirty="0"/>
        </a:p>
      </dgm:t>
    </dgm:pt>
    <dgm:pt modelId="{E37EF71B-ADAB-42EE-B15A-DC43F3C5FEEA}" type="parTrans" cxnId="{9AD38977-B3B3-4687-88E8-C178A70118FD}">
      <dgm:prSet/>
      <dgm:spPr/>
      <dgm:t>
        <a:bodyPr/>
        <a:lstStyle/>
        <a:p>
          <a:endParaRPr lang="en-US"/>
        </a:p>
      </dgm:t>
    </dgm:pt>
    <dgm:pt modelId="{83042BCC-D238-432E-9491-4586607A487D}" type="sibTrans" cxnId="{9AD38977-B3B3-4687-88E8-C178A70118FD}">
      <dgm:prSet/>
      <dgm:spPr/>
      <dgm:t>
        <a:bodyPr/>
        <a:lstStyle/>
        <a:p>
          <a:endParaRPr lang="en-US"/>
        </a:p>
      </dgm:t>
    </dgm:pt>
    <dgm:pt modelId="{6EAA5F79-3365-4C5D-8ADD-074F918A3E1B}">
      <dgm:prSet phldrT="[Text]"/>
      <dgm:spPr/>
      <dgm:t>
        <a:bodyPr/>
        <a:lstStyle/>
        <a:p>
          <a:r>
            <a:rPr lang="en-US" dirty="0" smtClean="0"/>
            <a:t>Body language signaling disapproval</a:t>
          </a:r>
          <a:endParaRPr lang="en-US" dirty="0"/>
        </a:p>
      </dgm:t>
    </dgm:pt>
    <dgm:pt modelId="{BE7D1725-19FE-4372-90CA-B9F033409F0D}" type="parTrans" cxnId="{3973822B-554C-4E0A-B1AE-EE3E624B18D5}">
      <dgm:prSet/>
      <dgm:spPr/>
      <dgm:t>
        <a:bodyPr/>
        <a:lstStyle/>
        <a:p>
          <a:endParaRPr lang="en-US"/>
        </a:p>
      </dgm:t>
    </dgm:pt>
    <dgm:pt modelId="{6DC99DC6-8E80-4E64-A431-8CF4132AB9C8}" type="sibTrans" cxnId="{3973822B-554C-4E0A-B1AE-EE3E624B18D5}">
      <dgm:prSet/>
      <dgm:spPr/>
      <dgm:t>
        <a:bodyPr/>
        <a:lstStyle/>
        <a:p>
          <a:endParaRPr lang="en-US"/>
        </a:p>
      </dgm:t>
    </dgm:pt>
    <dgm:pt modelId="{8077490A-6210-4D78-8AA0-F61C91A91062}">
      <dgm:prSet phldrT="[Text]" phldr="1"/>
      <dgm:spPr/>
      <dgm:t>
        <a:bodyPr/>
        <a:lstStyle/>
        <a:p>
          <a:endParaRPr lang="en-US" dirty="0"/>
        </a:p>
      </dgm:t>
    </dgm:pt>
    <dgm:pt modelId="{9F0ECB99-3BF1-4F08-90DC-74C34F21D6CD}" type="parTrans" cxnId="{327DFEC7-9FB3-4425-9F72-14A447759732}">
      <dgm:prSet/>
      <dgm:spPr/>
      <dgm:t>
        <a:bodyPr/>
        <a:lstStyle/>
        <a:p>
          <a:endParaRPr lang="en-US"/>
        </a:p>
      </dgm:t>
    </dgm:pt>
    <dgm:pt modelId="{E95050BC-4044-49BB-BFB4-DFC0DDDB2461}" type="sibTrans" cxnId="{327DFEC7-9FB3-4425-9F72-14A447759732}">
      <dgm:prSet/>
      <dgm:spPr/>
      <dgm:t>
        <a:bodyPr/>
        <a:lstStyle/>
        <a:p>
          <a:endParaRPr lang="en-US"/>
        </a:p>
      </dgm:t>
    </dgm:pt>
    <dgm:pt modelId="{9E6DB88B-3A74-48E1-880E-CBF122A14F0E}">
      <dgm:prSet custRadScaleRad="151982" custRadScaleInc="-271951"/>
      <dgm:spPr/>
      <dgm:t>
        <a:bodyPr/>
        <a:lstStyle/>
        <a:p>
          <a:endParaRPr lang="en-US"/>
        </a:p>
      </dgm:t>
    </dgm:pt>
    <dgm:pt modelId="{8F5B1F6A-3050-43E0-AA3D-6E81EC5CB8F3}" type="parTrans" cxnId="{DF7A2102-4FDA-43E8-BC14-7BA173325A14}">
      <dgm:prSet/>
      <dgm:spPr/>
      <dgm:t>
        <a:bodyPr/>
        <a:lstStyle/>
        <a:p>
          <a:endParaRPr lang="en-US"/>
        </a:p>
      </dgm:t>
    </dgm:pt>
    <dgm:pt modelId="{0EA6795C-228D-488B-89FD-B7D16A8EC680}" type="sibTrans" cxnId="{DF7A2102-4FDA-43E8-BC14-7BA173325A14}">
      <dgm:prSet/>
      <dgm:spPr/>
      <dgm:t>
        <a:bodyPr/>
        <a:lstStyle/>
        <a:p>
          <a:endParaRPr lang="en-US"/>
        </a:p>
      </dgm:t>
    </dgm:pt>
    <dgm:pt modelId="{052BAA52-FC1D-4648-8790-ABEFE0521EC4}">
      <dgm:prSet custRadScaleRad="151982" custRadScaleInc="-271951"/>
      <dgm:spPr/>
      <dgm:t>
        <a:bodyPr/>
        <a:lstStyle/>
        <a:p>
          <a:endParaRPr lang="en-US"/>
        </a:p>
      </dgm:t>
    </dgm:pt>
    <dgm:pt modelId="{3EE41EB6-1CD5-4BC5-B7FB-7F7F0631DEAC}" type="parTrans" cxnId="{448FF7E0-3C51-4844-B288-B2D4FF7D7B30}">
      <dgm:prSet/>
      <dgm:spPr/>
      <dgm:t>
        <a:bodyPr/>
        <a:lstStyle/>
        <a:p>
          <a:endParaRPr lang="en-US"/>
        </a:p>
      </dgm:t>
    </dgm:pt>
    <dgm:pt modelId="{43838A5A-A846-4802-981B-3156B84CB53A}" type="sibTrans" cxnId="{448FF7E0-3C51-4844-B288-B2D4FF7D7B30}">
      <dgm:prSet/>
      <dgm:spPr/>
      <dgm:t>
        <a:bodyPr/>
        <a:lstStyle/>
        <a:p>
          <a:endParaRPr lang="en-US"/>
        </a:p>
      </dgm:t>
    </dgm:pt>
    <dgm:pt modelId="{FF1C9A54-8B39-495B-8B6C-66D79219D090}">
      <dgm:prSet custRadScaleRad="151982" custRadScaleInc="-271951"/>
      <dgm:spPr/>
      <dgm:t>
        <a:bodyPr/>
        <a:lstStyle/>
        <a:p>
          <a:endParaRPr lang="en-US"/>
        </a:p>
      </dgm:t>
    </dgm:pt>
    <dgm:pt modelId="{0A43C6F0-D6D4-433D-91DF-046263B5CF43}" type="parTrans" cxnId="{F7682C2D-9C33-46A3-AEDF-81E3245145B5}">
      <dgm:prSet custLinFactY="100000" custLinFactNeighborX="-69147" custLinFactNeighborY="191878"/>
      <dgm:spPr/>
      <dgm:t>
        <a:bodyPr/>
        <a:lstStyle/>
        <a:p>
          <a:endParaRPr lang="en-US"/>
        </a:p>
      </dgm:t>
    </dgm:pt>
    <dgm:pt modelId="{3AFA8C93-D218-48CD-9742-94144F2D11E3}" type="sibTrans" cxnId="{F7682C2D-9C33-46A3-AEDF-81E3245145B5}">
      <dgm:prSet/>
      <dgm:spPr/>
      <dgm:t>
        <a:bodyPr/>
        <a:lstStyle/>
        <a:p>
          <a:endParaRPr lang="en-US"/>
        </a:p>
      </dgm:t>
    </dgm:pt>
    <dgm:pt modelId="{A7FF23A9-DF1F-400D-A85B-F7650AFA32DB}" type="pres">
      <dgm:prSet presAssocID="{0290631B-2800-4B11-9CBF-FA6A66DFA1F4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B95D39A-D9EE-429B-BF24-D03AE1A33534}" type="pres">
      <dgm:prSet presAssocID="{E09FB86D-F322-4859-AADA-3B7B4787AA4C}" presName="centerShape" presStyleLbl="node0" presStyleIdx="0" presStyleCnt="1" custScaleX="165200" custScaleY="143807"/>
      <dgm:spPr/>
      <dgm:t>
        <a:bodyPr/>
        <a:lstStyle/>
        <a:p>
          <a:endParaRPr lang="en-US"/>
        </a:p>
      </dgm:t>
    </dgm:pt>
    <dgm:pt modelId="{0840FF78-ABF8-4FFD-B809-800CE6BA9CA2}" type="pres">
      <dgm:prSet presAssocID="{9AC75768-3281-40C2-9733-3CBDB6B6BFB1}" presName="parTrans" presStyleLbl="sibTrans2D1" presStyleIdx="0" presStyleCnt="4"/>
      <dgm:spPr/>
      <dgm:t>
        <a:bodyPr/>
        <a:lstStyle/>
        <a:p>
          <a:endParaRPr lang="en-US"/>
        </a:p>
      </dgm:t>
    </dgm:pt>
    <dgm:pt modelId="{83D6C38B-76E7-43D9-9D82-95DD84226A9E}" type="pres">
      <dgm:prSet presAssocID="{9AC75768-3281-40C2-9733-3CBDB6B6BFB1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9344739E-D107-4F30-AAFA-CCDCD9FB4698}" type="pres">
      <dgm:prSet presAssocID="{A4667B39-DD87-44D4-AD5A-0F97BB150606}" presName="node" presStyleLbl="node1" presStyleIdx="0" presStyleCnt="4" custRadScaleRad="115673" custRadScaleInc="-453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050A70-AEB0-4A20-8EBA-F8AE5D7E6969}" type="pres">
      <dgm:prSet presAssocID="{35E8E180-DA9B-4E26-949D-D7C1B872193C}" presName="parTrans" presStyleLbl="sibTrans2D1" presStyleIdx="1" presStyleCnt="4"/>
      <dgm:spPr/>
      <dgm:t>
        <a:bodyPr/>
        <a:lstStyle/>
        <a:p>
          <a:endParaRPr lang="en-US"/>
        </a:p>
      </dgm:t>
    </dgm:pt>
    <dgm:pt modelId="{21DEE71A-4769-4C5C-928E-EC6061798BB8}" type="pres">
      <dgm:prSet presAssocID="{35E8E180-DA9B-4E26-949D-D7C1B872193C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B5C93E46-2ABB-4F44-9788-6871C570A405}" type="pres">
      <dgm:prSet presAssocID="{875503AE-9C7F-4DBE-BE42-4003FCAC60E0}" presName="node" presStyleLbl="node1" presStyleIdx="1" presStyleCnt="4" custRadScaleRad="141327" custRadScaleInc="-150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3715C0-0E29-4532-9F35-70BB27FFE28A}" type="pres">
      <dgm:prSet presAssocID="{E37EF71B-ADAB-42EE-B15A-DC43F3C5FEEA}" presName="parTrans" presStyleLbl="sibTrans2D1" presStyleIdx="2" presStyleCnt="4" custLinFactNeighborX="-16388" custLinFactNeighborY="22721"/>
      <dgm:spPr/>
      <dgm:t>
        <a:bodyPr/>
        <a:lstStyle/>
        <a:p>
          <a:endParaRPr lang="en-US"/>
        </a:p>
      </dgm:t>
    </dgm:pt>
    <dgm:pt modelId="{6BECFDB1-EBD7-4D4D-A3FA-2254E786989D}" type="pres">
      <dgm:prSet presAssocID="{E37EF71B-ADAB-42EE-B15A-DC43F3C5FEEA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4435B21F-854F-492F-9755-B5FD88340F24}" type="pres">
      <dgm:prSet presAssocID="{5835A52A-49D5-4E56-B95A-3C4F658B3412}" presName="node" presStyleLbl="node1" presStyleIdx="2" presStyleCnt="4" custRadScaleRad="173304" custRadScaleInc="-28973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296CC2-0658-4D8B-A967-AC75AF524393}" type="pres">
      <dgm:prSet presAssocID="{BE7D1725-19FE-4372-90CA-B9F033409F0D}" presName="parTrans" presStyleLbl="sibTrans2D1" presStyleIdx="3" presStyleCnt="4"/>
      <dgm:spPr/>
      <dgm:t>
        <a:bodyPr/>
        <a:lstStyle/>
        <a:p>
          <a:endParaRPr lang="en-US"/>
        </a:p>
      </dgm:t>
    </dgm:pt>
    <dgm:pt modelId="{732C8FE4-FFDB-4C91-A109-2931738D148A}" type="pres">
      <dgm:prSet presAssocID="{BE7D1725-19FE-4372-90CA-B9F033409F0D}" presName="connectorText" presStyleLbl="sibTrans2D1" presStyleIdx="3" presStyleCnt="4"/>
      <dgm:spPr/>
      <dgm:t>
        <a:bodyPr/>
        <a:lstStyle/>
        <a:p>
          <a:endParaRPr lang="en-US"/>
        </a:p>
      </dgm:t>
    </dgm:pt>
    <dgm:pt modelId="{CFDFBC77-327F-4857-905D-A33159F215EF}" type="pres">
      <dgm:prSet presAssocID="{6EAA5F79-3365-4C5D-8ADD-074F918A3E1B}" presName="node" presStyleLbl="node1" presStyleIdx="3" presStyleCnt="4" custScaleX="134191" custScaleY="107546" custRadScaleRad="132917" custRadScaleInc="742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BAD2B9F-9FB1-4743-94F8-5D82A71BF013}" type="presOf" srcId="{875503AE-9C7F-4DBE-BE42-4003FCAC60E0}" destId="{B5C93E46-2ABB-4F44-9788-6871C570A405}" srcOrd="0" destOrd="0" presId="urn:microsoft.com/office/officeart/2005/8/layout/radial5"/>
    <dgm:cxn modelId="{8BF2C440-5C8D-4C64-B5C8-A522F0428989}" type="presOf" srcId="{9AC75768-3281-40C2-9733-3CBDB6B6BFB1}" destId="{0840FF78-ABF8-4FFD-B809-800CE6BA9CA2}" srcOrd="0" destOrd="0" presId="urn:microsoft.com/office/officeart/2005/8/layout/radial5"/>
    <dgm:cxn modelId="{3973822B-554C-4E0A-B1AE-EE3E624B18D5}" srcId="{E09FB86D-F322-4859-AADA-3B7B4787AA4C}" destId="{6EAA5F79-3365-4C5D-8ADD-074F918A3E1B}" srcOrd="3" destOrd="0" parTransId="{BE7D1725-19FE-4372-90CA-B9F033409F0D}" sibTransId="{6DC99DC6-8E80-4E64-A431-8CF4132AB9C8}"/>
    <dgm:cxn modelId="{68B67886-8A78-4EC5-B446-363053A188E3}" type="presOf" srcId="{BE7D1725-19FE-4372-90CA-B9F033409F0D}" destId="{49296CC2-0658-4D8B-A967-AC75AF524393}" srcOrd="0" destOrd="0" presId="urn:microsoft.com/office/officeart/2005/8/layout/radial5"/>
    <dgm:cxn modelId="{327DFEC7-9FB3-4425-9F72-14A447759732}" srcId="{0290631B-2800-4B11-9CBF-FA6A66DFA1F4}" destId="{8077490A-6210-4D78-8AA0-F61C91A91062}" srcOrd="1" destOrd="0" parTransId="{9F0ECB99-3BF1-4F08-90DC-74C34F21D6CD}" sibTransId="{E95050BC-4044-49BB-BFB4-DFC0DDDB2461}"/>
    <dgm:cxn modelId="{752F9060-208B-483B-AC16-AE6C29B499B7}" type="presOf" srcId="{A4667B39-DD87-44D4-AD5A-0F97BB150606}" destId="{9344739E-D107-4F30-AAFA-CCDCD9FB4698}" srcOrd="0" destOrd="0" presId="urn:microsoft.com/office/officeart/2005/8/layout/radial5"/>
    <dgm:cxn modelId="{6B7CCFE0-0F12-40CA-9AFC-4C3448FDABE0}" type="presOf" srcId="{9AC75768-3281-40C2-9733-3CBDB6B6BFB1}" destId="{83D6C38B-76E7-43D9-9D82-95DD84226A9E}" srcOrd="1" destOrd="0" presId="urn:microsoft.com/office/officeart/2005/8/layout/radial5"/>
    <dgm:cxn modelId="{448FF7E0-3C51-4844-B288-B2D4FF7D7B30}" srcId="{0290631B-2800-4B11-9CBF-FA6A66DFA1F4}" destId="{052BAA52-FC1D-4648-8790-ABEFE0521EC4}" srcOrd="3" destOrd="0" parTransId="{3EE41EB6-1CD5-4BC5-B7FB-7F7F0631DEAC}" sibTransId="{43838A5A-A846-4802-981B-3156B84CB53A}"/>
    <dgm:cxn modelId="{9AD38977-B3B3-4687-88E8-C178A70118FD}" srcId="{E09FB86D-F322-4859-AADA-3B7B4787AA4C}" destId="{5835A52A-49D5-4E56-B95A-3C4F658B3412}" srcOrd="2" destOrd="0" parTransId="{E37EF71B-ADAB-42EE-B15A-DC43F3C5FEEA}" sibTransId="{83042BCC-D238-432E-9491-4586607A487D}"/>
    <dgm:cxn modelId="{DF7A2102-4FDA-43E8-BC14-7BA173325A14}" srcId="{0290631B-2800-4B11-9CBF-FA6A66DFA1F4}" destId="{9E6DB88B-3A74-48E1-880E-CBF122A14F0E}" srcOrd="2" destOrd="0" parTransId="{8F5B1F6A-3050-43E0-AA3D-6E81EC5CB8F3}" sibTransId="{0EA6795C-228D-488B-89FD-B7D16A8EC680}"/>
    <dgm:cxn modelId="{E1041C35-5468-44D3-9159-5E542481E885}" type="presOf" srcId="{35E8E180-DA9B-4E26-949D-D7C1B872193C}" destId="{21DEE71A-4769-4C5C-928E-EC6061798BB8}" srcOrd="1" destOrd="0" presId="urn:microsoft.com/office/officeart/2005/8/layout/radial5"/>
    <dgm:cxn modelId="{A06A81E8-86D6-42F4-99BE-94492A4D929C}" srcId="{E09FB86D-F322-4859-AADA-3B7B4787AA4C}" destId="{875503AE-9C7F-4DBE-BE42-4003FCAC60E0}" srcOrd="1" destOrd="0" parTransId="{35E8E180-DA9B-4E26-949D-D7C1B872193C}" sibTransId="{C164A63E-6455-422A-87B6-95A9BFAD0C3D}"/>
    <dgm:cxn modelId="{9EDDA07C-4116-44A1-A757-F689B8C30DE5}" type="presOf" srcId="{6EAA5F79-3365-4C5D-8ADD-074F918A3E1B}" destId="{CFDFBC77-327F-4857-905D-A33159F215EF}" srcOrd="0" destOrd="0" presId="urn:microsoft.com/office/officeart/2005/8/layout/radial5"/>
    <dgm:cxn modelId="{7502188F-719E-4488-A5F2-59F56DCFA28F}" type="presOf" srcId="{35E8E180-DA9B-4E26-949D-D7C1B872193C}" destId="{26050A70-AEB0-4A20-8EBA-F8AE5D7E6969}" srcOrd="0" destOrd="0" presId="urn:microsoft.com/office/officeart/2005/8/layout/radial5"/>
    <dgm:cxn modelId="{FF151BBC-BFAC-4BDA-A8ED-4A15A1E5B323}" type="presOf" srcId="{5835A52A-49D5-4E56-B95A-3C4F658B3412}" destId="{4435B21F-854F-492F-9755-B5FD88340F24}" srcOrd="0" destOrd="0" presId="urn:microsoft.com/office/officeart/2005/8/layout/radial5"/>
    <dgm:cxn modelId="{79BF6CC0-4CA3-4D01-B179-78C4801E55B7}" srcId="{0290631B-2800-4B11-9CBF-FA6A66DFA1F4}" destId="{E09FB86D-F322-4859-AADA-3B7B4787AA4C}" srcOrd="0" destOrd="0" parTransId="{86DD0FB5-FF97-4CE7-B8B5-E6B26684A304}" sibTransId="{2AE6D794-76F8-40E6-AB22-85E4CE279DA7}"/>
    <dgm:cxn modelId="{F7682C2D-9C33-46A3-AEDF-81E3245145B5}" srcId="{0290631B-2800-4B11-9CBF-FA6A66DFA1F4}" destId="{FF1C9A54-8B39-495B-8B6C-66D79219D090}" srcOrd="4" destOrd="0" parTransId="{0A43C6F0-D6D4-433D-91DF-046263B5CF43}" sibTransId="{3AFA8C93-D218-48CD-9742-94144F2D11E3}"/>
    <dgm:cxn modelId="{0443A37A-8CB3-4CC6-AC6F-E34E9CA3167F}" type="presOf" srcId="{E09FB86D-F322-4859-AADA-3B7B4787AA4C}" destId="{DB95D39A-D9EE-429B-BF24-D03AE1A33534}" srcOrd="0" destOrd="0" presId="urn:microsoft.com/office/officeart/2005/8/layout/radial5"/>
    <dgm:cxn modelId="{6339763D-8202-4F20-8495-D08C72F56E76}" srcId="{E09FB86D-F322-4859-AADA-3B7B4787AA4C}" destId="{A4667B39-DD87-44D4-AD5A-0F97BB150606}" srcOrd="0" destOrd="0" parTransId="{9AC75768-3281-40C2-9733-3CBDB6B6BFB1}" sibTransId="{28279FF2-81D3-40E7-8084-932707206864}"/>
    <dgm:cxn modelId="{5ACBA4E4-ECED-4D4F-8E15-F0CC10ECA7D3}" type="presOf" srcId="{E37EF71B-ADAB-42EE-B15A-DC43F3C5FEEA}" destId="{6BECFDB1-EBD7-4D4D-A3FA-2254E786989D}" srcOrd="1" destOrd="0" presId="urn:microsoft.com/office/officeart/2005/8/layout/radial5"/>
    <dgm:cxn modelId="{4BE12268-5C62-4EA4-AD14-544016D093DA}" type="presOf" srcId="{0290631B-2800-4B11-9CBF-FA6A66DFA1F4}" destId="{A7FF23A9-DF1F-400D-A85B-F7650AFA32DB}" srcOrd="0" destOrd="0" presId="urn:microsoft.com/office/officeart/2005/8/layout/radial5"/>
    <dgm:cxn modelId="{C17863E0-0E62-47BF-A04B-0E97B1EBA88B}" type="presOf" srcId="{BE7D1725-19FE-4372-90CA-B9F033409F0D}" destId="{732C8FE4-FFDB-4C91-A109-2931738D148A}" srcOrd="1" destOrd="0" presId="urn:microsoft.com/office/officeart/2005/8/layout/radial5"/>
    <dgm:cxn modelId="{9F09F659-2483-4D8A-A0C4-9F2185AF65E9}" type="presOf" srcId="{E37EF71B-ADAB-42EE-B15A-DC43F3C5FEEA}" destId="{FB3715C0-0E29-4532-9F35-70BB27FFE28A}" srcOrd="0" destOrd="0" presId="urn:microsoft.com/office/officeart/2005/8/layout/radial5"/>
    <dgm:cxn modelId="{FC374935-2475-48FF-9109-6B5D48E64461}" type="presParOf" srcId="{A7FF23A9-DF1F-400D-A85B-F7650AFA32DB}" destId="{DB95D39A-D9EE-429B-BF24-D03AE1A33534}" srcOrd="0" destOrd="0" presId="urn:microsoft.com/office/officeart/2005/8/layout/radial5"/>
    <dgm:cxn modelId="{09ACA899-2D88-4956-81E1-52E806529148}" type="presParOf" srcId="{A7FF23A9-DF1F-400D-A85B-F7650AFA32DB}" destId="{0840FF78-ABF8-4FFD-B809-800CE6BA9CA2}" srcOrd="1" destOrd="0" presId="urn:microsoft.com/office/officeart/2005/8/layout/radial5"/>
    <dgm:cxn modelId="{A0E91917-059B-4972-A64C-6C268E93168E}" type="presParOf" srcId="{0840FF78-ABF8-4FFD-B809-800CE6BA9CA2}" destId="{83D6C38B-76E7-43D9-9D82-95DD84226A9E}" srcOrd="0" destOrd="0" presId="urn:microsoft.com/office/officeart/2005/8/layout/radial5"/>
    <dgm:cxn modelId="{52C33AE2-A19B-4797-8E23-18BE38292166}" type="presParOf" srcId="{A7FF23A9-DF1F-400D-A85B-F7650AFA32DB}" destId="{9344739E-D107-4F30-AAFA-CCDCD9FB4698}" srcOrd="2" destOrd="0" presId="urn:microsoft.com/office/officeart/2005/8/layout/radial5"/>
    <dgm:cxn modelId="{F7858FFF-82CC-4E68-B01C-C1804DEE1625}" type="presParOf" srcId="{A7FF23A9-DF1F-400D-A85B-F7650AFA32DB}" destId="{26050A70-AEB0-4A20-8EBA-F8AE5D7E6969}" srcOrd="3" destOrd="0" presId="urn:microsoft.com/office/officeart/2005/8/layout/radial5"/>
    <dgm:cxn modelId="{96A8BA8C-11DA-4527-BD86-68ED910FF52A}" type="presParOf" srcId="{26050A70-AEB0-4A20-8EBA-F8AE5D7E6969}" destId="{21DEE71A-4769-4C5C-928E-EC6061798BB8}" srcOrd="0" destOrd="0" presId="urn:microsoft.com/office/officeart/2005/8/layout/radial5"/>
    <dgm:cxn modelId="{2F3E27E3-A3B0-4C0E-8BAC-BBC69CF58EE4}" type="presParOf" srcId="{A7FF23A9-DF1F-400D-A85B-F7650AFA32DB}" destId="{B5C93E46-2ABB-4F44-9788-6871C570A405}" srcOrd="4" destOrd="0" presId="urn:microsoft.com/office/officeart/2005/8/layout/radial5"/>
    <dgm:cxn modelId="{31B63EB9-4015-415B-9F40-FFFCCBF04450}" type="presParOf" srcId="{A7FF23A9-DF1F-400D-A85B-F7650AFA32DB}" destId="{FB3715C0-0E29-4532-9F35-70BB27FFE28A}" srcOrd="5" destOrd="0" presId="urn:microsoft.com/office/officeart/2005/8/layout/radial5"/>
    <dgm:cxn modelId="{3B4EA535-ADE2-4C10-B397-CAA997A8EB42}" type="presParOf" srcId="{FB3715C0-0E29-4532-9F35-70BB27FFE28A}" destId="{6BECFDB1-EBD7-4D4D-A3FA-2254E786989D}" srcOrd="0" destOrd="0" presId="urn:microsoft.com/office/officeart/2005/8/layout/radial5"/>
    <dgm:cxn modelId="{4BCA4DEC-AF9B-416D-BFD9-7C11FDF71304}" type="presParOf" srcId="{A7FF23A9-DF1F-400D-A85B-F7650AFA32DB}" destId="{4435B21F-854F-492F-9755-B5FD88340F24}" srcOrd="6" destOrd="0" presId="urn:microsoft.com/office/officeart/2005/8/layout/radial5"/>
    <dgm:cxn modelId="{5D1C6280-5B4D-4633-AF47-818800FEDAD7}" type="presParOf" srcId="{A7FF23A9-DF1F-400D-A85B-F7650AFA32DB}" destId="{49296CC2-0658-4D8B-A967-AC75AF524393}" srcOrd="7" destOrd="0" presId="urn:microsoft.com/office/officeart/2005/8/layout/radial5"/>
    <dgm:cxn modelId="{D8F75698-4529-4298-BC17-6E46F32AB3BC}" type="presParOf" srcId="{49296CC2-0658-4D8B-A967-AC75AF524393}" destId="{732C8FE4-FFDB-4C91-A109-2931738D148A}" srcOrd="0" destOrd="0" presId="urn:microsoft.com/office/officeart/2005/8/layout/radial5"/>
    <dgm:cxn modelId="{0A9F9B1D-E550-44C3-88B4-06FD4AA36174}" type="presParOf" srcId="{A7FF23A9-DF1F-400D-A85B-F7650AFA32DB}" destId="{CFDFBC77-327F-4857-905D-A33159F215EF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A8500DC-5498-4FA1-A2B4-285491FC89AA}" type="doc">
      <dgm:prSet loTypeId="urn:microsoft.com/office/officeart/2005/8/layout/vProcess5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GB"/>
        </a:p>
      </dgm:t>
    </dgm:pt>
    <dgm:pt modelId="{DF8583F8-F14B-4C98-8F9D-51C4B1DC67C3}">
      <dgm:prSet phldrT="[Text]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en-GB" b="1" dirty="0" smtClean="0">
              <a:latin typeface="Candara" panose="020E0502030303020204" pitchFamily="34" charset="0"/>
            </a:rPr>
            <a:t>3. Feel responsible for dealing with it</a:t>
          </a:r>
          <a:endParaRPr lang="en-GB" b="1" dirty="0">
            <a:latin typeface="Candara" panose="020E0502030303020204" pitchFamily="34" charset="0"/>
          </a:endParaRPr>
        </a:p>
      </dgm:t>
    </dgm:pt>
    <dgm:pt modelId="{74B058FA-9C03-4746-82B9-F53DFD19F8D0}" type="parTrans" cxnId="{B93B2801-9484-4512-A114-F340280B960A}">
      <dgm:prSet/>
      <dgm:spPr/>
      <dgm:t>
        <a:bodyPr/>
        <a:lstStyle/>
        <a:p>
          <a:endParaRPr lang="en-GB"/>
        </a:p>
      </dgm:t>
    </dgm:pt>
    <dgm:pt modelId="{588DE5E1-1458-495F-9183-F8FB7371C47C}" type="sibTrans" cxnId="{B93B2801-9484-4512-A114-F340280B960A}">
      <dgm:prSet/>
      <dgm:spPr>
        <a:solidFill>
          <a:schemeClr val="accent6">
            <a:lumMod val="20000"/>
            <a:lumOff val="80000"/>
            <a:alpha val="90000"/>
          </a:schemeClr>
        </a:solidFill>
      </dgm:spPr>
      <dgm:t>
        <a:bodyPr/>
        <a:lstStyle/>
        <a:p>
          <a:endParaRPr lang="en-GB"/>
        </a:p>
      </dgm:t>
    </dgm:pt>
    <dgm:pt modelId="{120686B7-0990-46C7-B9EC-ED98B44D3803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GB" b="1" dirty="0" smtClean="0">
              <a:latin typeface="Candara" panose="020E0502030303020204" pitchFamily="34" charset="0"/>
            </a:rPr>
            <a:t>2. Interpret it as a problem</a:t>
          </a:r>
          <a:endParaRPr lang="en-GB" b="1" dirty="0">
            <a:latin typeface="Candara" panose="020E0502030303020204" pitchFamily="34" charset="0"/>
          </a:endParaRPr>
        </a:p>
      </dgm:t>
    </dgm:pt>
    <dgm:pt modelId="{8A86DDB5-92A3-4D5C-8718-21FE9E55D263}" type="parTrans" cxnId="{CAF08A7B-5D23-450D-AA48-B3643FC871CC}">
      <dgm:prSet/>
      <dgm:spPr/>
      <dgm:t>
        <a:bodyPr/>
        <a:lstStyle/>
        <a:p>
          <a:endParaRPr lang="en-GB"/>
        </a:p>
      </dgm:t>
    </dgm:pt>
    <dgm:pt modelId="{2E4AE4ED-203B-427D-BF45-B10DF92EDDA9}" type="sibTrans" cxnId="{CAF08A7B-5D23-450D-AA48-B3643FC871CC}">
      <dgm:prSet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endParaRPr lang="en-GB"/>
        </a:p>
      </dgm:t>
    </dgm:pt>
    <dgm:pt modelId="{0275C31E-3BBE-4505-BF88-5AC9C7BB95ED}">
      <dgm:prSet/>
      <dgm:spPr>
        <a:solidFill>
          <a:schemeClr val="accent6"/>
        </a:solidFill>
      </dgm:spPr>
      <dgm:t>
        <a:bodyPr/>
        <a:lstStyle/>
        <a:p>
          <a:r>
            <a:rPr lang="en-US" altLang="en-US" b="1" dirty="0" smtClean="0">
              <a:latin typeface="Candara" panose="020E0502030303020204" pitchFamily="34" charset="0"/>
            </a:rPr>
            <a:t>1. Notice the event</a:t>
          </a:r>
        </a:p>
      </dgm:t>
    </dgm:pt>
    <dgm:pt modelId="{7A25FDB0-BC89-4E05-A207-F09ACDC0C922}" type="parTrans" cxnId="{394B0EA2-8ABD-4D09-AC48-7568C3130A22}">
      <dgm:prSet/>
      <dgm:spPr/>
      <dgm:t>
        <a:bodyPr/>
        <a:lstStyle/>
        <a:p>
          <a:endParaRPr lang="en-GB"/>
        </a:p>
      </dgm:t>
    </dgm:pt>
    <dgm:pt modelId="{D655643E-F02F-43C3-AE9E-BC0F5423B2FB}" type="sibTrans" cxnId="{394B0EA2-8ABD-4D09-AC48-7568C3130A22}">
      <dgm:prSet/>
      <dgm:spPr>
        <a:solidFill>
          <a:schemeClr val="accent6">
            <a:lumMod val="20000"/>
            <a:lumOff val="80000"/>
            <a:alpha val="90000"/>
          </a:schemeClr>
        </a:solidFill>
      </dgm:spPr>
      <dgm:t>
        <a:bodyPr/>
        <a:lstStyle/>
        <a:p>
          <a:endParaRPr lang="en-GB"/>
        </a:p>
      </dgm:t>
    </dgm:pt>
    <dgm:pt modelId="{9B89C1A7-5F31-4CD5-BA07-6481DE1DE4C2}">
      <dgm:prSet/>
      <dgm:spPr>
        <a:solidFill>
          <a:srgbClr val="7030A0"/>
        </a:solidFill>
      </dgm:spPr>
      <dgm:t>
        <a:bodyPr/>
        <a:lstStyle/>
        <a:p>
          <a:r>
            <a:rPr lang="en-GB" b="1" dirty="0" smtClean="0">
              <a:latin typeface="Candara" panose="020E0502030303020204" pitchFamily="34" charset="0"/>
            </a:rPr>
            <a:t>4. Possess necessary skills to act</a:t>
          </a:r>
          <a:endParaRPr lang="en-GB" b="1" dirty="0">
            <a:latin typeface="Candara" panose="020E0502030303020204" pitchFamily="34" charset="0"/>
          </a:endParaRPr>
        </a:p>
      </dgm:t>
    </dgm:pt>
    <dgm:pt modelId="{96CCBA69-7D7C-400D-BA4B-8152ACC52146}" type="parTrans" cxnId="{86DF5A37-AAFE-48C1-83A1-5B3A5429EC51}">
      <dgm:prSet/>
      <dgm:spPr/>
      <dgm:t>
        <a:bodyPr/>
        <a:lstStyle/>
        <a:p>
          <a:endParaRPr lang="en-GB"/>
        </a:p>
      </dgm:t>
    </dgm:pt>
    <dgm:pt modelId="{1F094DAD-C808-4938-B4E5-B04327953968}" type="sibTrans" cxnId="{86DF5A37-AAFE-48C1-83A1-5B3A5429EC51}">
      <dgm:prSet/>
      <dgm:spPr/>
      <dgm:t>
        <a:bodyPr/>
        <a:lstStyle/>
        <a:p>
          <a:endParaRPr lang="en-GB"/>
        </a:p>
      </dgm:t>
    </dgm:pt>
    <dgm:pt modelId="{E8F2E507-E8B4-41D3-B494-385A8B0B1829}" type="pres">
      <dgm:prSet presAssocID="{DA8500DC-5498-4FA1-A2B4-285491FC89AA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0602E5A9-7EF4-402B-BA5D-FEE8DE7E4DB8}" type="pres">
      <dgm:prSet presAssocID="{DA8500DC-5498-4FA1-A2B4-285491FC89AA}" presName="dummyMaxCanvas" presStyleCnt="0">
        <dgm:presLayoutVars/>
      </dgm:prSet>
      <dgm:spPr/>
      <dgm:t>
        <a:bodyPr/>
        <a:lstStyle/>
        <a:p>
          <a:endParaRPr lang="en-US"/>
        </a:p>
      </dgm:t>
    </dgm:pt>
    <dgm:pt modelId="{9F4B0E64-D3E8-4050-99A7-49132DAA22E6}" type="pres">
      <dgm:prSet presAssocID="{DA8500DC-5498-4FA1-A2B4-285491FC89AA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1DFD6B6-9BCE-4A40-99D6-35EF1BCE8519}" type="pres">
      <dgm:prSet presAssocID="{DA8500DC-5498-4FA1-A2B4-285491FC89AA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D6D2B86-A24A-4948-9385-024311F44200}" type="pres">
      <dgm:prSet presAssocID="{DA8500DC-5498-4FA1-A2B4-285491FC89AA}" presName="FourNodes_3" presStyleLbl="node1" presStyleIdx="2" presStyleCnt="4" custLinFactNeighborX="-454" custLinFactNeighborY="-17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76B8C97-D49D-44DB-A54F-E932884AABA6}" type="pres">
      <dgm:prSet presAssocID="{DA8500DC-5498-4FA1-A2B4-285491FC89AA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549F40F-B0F2-47F0-977A-8C583808BCA3}" type="pres">
      <dgm:prSet presAssocID="{DA8500DC-5498-4FA1-A2B4-285491FC89AA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5E0C784-D869-4164-8EDF-91B26CA6EBA4}" type="pres">
      <dgm:prSet presAssocID="{DA8500DC-5498-4FA1-A2B4-285491FC89AA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A075C58-6D81-4DA7-948F-6EE2832529B3}" type="pres">
      <dgm:prSet presAssocID="{DA8500DC-5498-4FA1-A2B4-285491FC89AA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DA8D1DE-DD11-42AA-A3BB-FF75CF40ECAD}" type="pres">
      <dgm:prSet presAssocID="{DA8500DC-5498-4FA1-A2B4-285491FC89AA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983F295-6085-4D7D-BAD2-C9FEC3012A97}" type="pres">
      <dgm:prSet presAssocID="{DA8500DC-5498-4FA1-A2B4-285491FC89AA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744751D-52CD-4EE5-94C3-0D1B8A08B6C5}" type="pres">
      <dgm:prSet presAssocID="{DA8500DC-5498-4FA1-A2B4-285491FC89AA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A167252-EC87-49ED-89C6-D35EACE4C98E}" type="pres">
      <dgm:prSet presAssocID="{DA8500DC-5498-4FA1-A2B4-285491FC89AA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E3C94E36-19D0-410F-9E90-696F9BD231CA}" type="presOf" srcId="{9B89C1A7-5F31-4CD5-BA07-6481DE1DE4C2}" destId="{476B8C97-D49D-44DB-A54F-E932884AABA6}" srcOrd="0" destOrd="0" presId="urn:microsoft.com/office/officeart/2005/8/layout/vProcess5"/>
    <dgm:cxn modelId="{3772F0D4-4569-4818-9A9D-B2348CB467C2}" type="presOf" srcId="{120686B7-0990-46C7-B9EC-ED98B44D3803}" destId="{01DFD6B6-9BCE-4A40-99D6-35EF1BCE8519}" srcOrd="0" destOrd="0" presId="urn:microsoft.com/office/officeart/2005/8/layout/vProcess5"/>
    <dgm:cxn modelId="{73EDD63F-023A-40FA-8F8E-2BA171C69D1E}" type="presOf" srcId="{0275C31E-3BBE-4505-BF88-5AC9C7BB95ED}" destId="{BDA8D1DE-DD11-42AA-A3BB-FF75CF40ECAD}" srcOrd="1" destOrd="0" presId="urn:microsoft.com/office/officeart/2005/8/layout/vProcess5"/>
    <dgm:cxn modelId="{CAF08A7B-5D23-450D-AA48-B3643FC871CC}" srcId="{DA8500DC-5498-4FA1-A2B4-285491FC89AA}" destId="{120686B7-0990-46C7-B9EC-ED98B44D3803}" srcOrd="1" destOrd="0" parTransId="{8A86DDB5-92A3-4D5C-8718-21FE9E55D263}" sibTransId="{2E4AE4ED-203B-427D-BF45-B10DF92EDDA9}"/>
    <dgm:cxn modelId="{B93B2801-9484-4512-A114-F340280B960A}" srcId="{DA8500DC-5498-4FA1-A2B4-285491FC89AA}" destId="{DF8583F8-F14B-4C98-8F9D-51C4B1DC67C3}" srcOrd="2" destOrd="0" parTransId="{74B058FA-9C03-4746-82B9-F53DFD19F8D0}" sibTransId="{588DE5E1-1458-495F-9183-F8FB7371C47C}"/>
    <dgm:cxn modelId="{2FC7C6A3-D0C4-4A1F-965D-2F4AD3729242}" type="presOf" srcId="{DA8500DC-5498-4FA1-A2B4-285491FC89AA}" destId="{E8F2E507-E8B4-41D3-B494-385A8B0B1829}" srcOrd="0" destOrd="0" presId="urn:microsoft.com/office/officeart/2005/8/layout/vProcess5"/>
    <dgm:cxn modelId="{23CAAB57-19ED-4EED-BB4F-256B1E7AFDF1}" type="presOf" srcId="{D655643E-F02F-43C3-AE9E-BC0F5423B2FB}" destId="{6549F40F-B0F2-47F0-977A-8C583808BCA3}" srcOrd="0" destOrd="0" presId="urn:microsoft.com/office/officeart/2005/8/layout/vProcess5"/>
    <dgm:cxn modelId="{6030233F-EE84-46E0-BD76-9829BFECE7C9}" type="presOf" srcId="{588DE5E1-1458-495F-9183-F8FB7371C47C}" destId="{3A075C58-6D81-4DA7-948F-6EE2832529B3}" srcOrd="0" destOrd="0" presId="urn:microsoft.com/office/officeart/2005/8/layout/vProcess5"/>
    <dgm:cxn modelId="{394B0EA2-8ABD-4D09-AC48-7568C3130A22}" srcId="{DA8500DC-5498-4FA1-A2B4-285491FC89AA}" destId="{0275C31E-3BBE-4505-BF88-5AC9C7BB95ED}" srcOrd="0" destOrd="0" parTransId="{7A25FDB0-BC89-4E05-A207-F09ACDC0C922}" sibTransId="{D655643E-F02F-43C3-AE9E-BC0F5423B2FB}"/>
    <dgm:cxn modelId="{5573BA37-C8D7-49DE-8566-1F98C5AAD176}" type="presOf" srcId="{120686B7-0990-46C7-B9EC-ED98B44D3803}" destId="{7983F295-6085-4D7D-BAD2-C9FEC3012A97}" srcOrd="1" destOrd="0" presId="urn:microsoft.com/office/officeart/2005/8/layout/vProcess5"/>
    <dgm:cxn modelId="{FD692F83-815E-4B16-B69D-24708A9219F9}" type="presOf" srcId="{0275C31E-3BBE-4505-BF88-5AC9C7BB95ED}" destId="{9F4B0E64-D3E8-4050-99A7-49132DAA22E6}" srcOrd="0" destOrd="0" presId="urn:microsoft.com/office/officeart/2005/8/layout/vProcess5"/>
    <dgm:cxn modelId="{996D8707-D741-4A24-A160-2840CF1D1107}" type="presOf" srcId="{2E4AE4ED-203B-427D-BF45-B10DF92EDDA9}" destId="{B5E0C784-D869-4164-8EDF-91B26CA6EBA4}" srcOrd="0" destOrd="0" presId="urn:microsoft.com/office/officeart/2005/8/layout/vProcess5"/>
    <dgm:cxn modelId="{2F593E80-1BEE-4035-BFAB-0A578981F52F}" type="presOf" srcId="{DF8583F8-F14B-4C98-8F9D-51C4B1DC67C3}" destId="{7D6D2B86-A24A-4948-9385-024311F44200}" srcOrd="0" destOrd="0" presId="urn:microsoft.com/office/officeart/2005/8/layout/vProcess5"/>
    <dgm:cxn modelId="{6406E9ED-200A-4156-8568-EF67909D85AE}" type="presOf" srcId="{DF8583F8-F14B-4C98-8F9D-51C4B1DC67C3}" destId="{3744751D-52CD-4EE5-94C3-0D1B8A08B6C5}" srcOrd="1" destOrd="0" presId="urn:microsoft.com/office/officeart/2005/8/layout/vProcess5"/>
    <dgm:cxn modelId="{380BE31F-22F7-47F5-8E36-7153F6550BA6}" type="presOf" srcId="{9B89C1A7-5F31-4CD5-BA07-6481DE1DE4C2}" destId="{EA167252-EC87-49ED-89C6-D35EACE4C98E}" srcOrd="1" destOrd="0" presId="urn:microsoft.com/office/officeart/2005/8/layout/vProcess5"/>
    <dgm:cxn modelId="{86DF5A37-AAFE-48C1-83A1-5B3A5429EC51}" srcId="{DA8500DC-5498-4FA1-A2B4-285491FC89AA}" destId="{9B89C1A7-5F31-4CD5-BA07-6481DE1DE4C2}" srcOrd="3" destOrd="0" parTransId="{96CCBA69-7D7C-400D-BA4B-8152ACC52146}" sibTransId="{1F094DAD-C808-4938-B4E5-B04327953968}"/>
    <dgm:cxn modelId="{A4147CD5-1E28-4422-8952-B86ADA8AF2F0}" type="presParOf" srcId="{E8F2E507-E8B4-41D3-B494-385A8B0B1829}" destId="{0602E5A9-7EF4-402B-BA5D-FEE8DE7E4DB8}" srcOrd="0" destOrd="0" presId="urn:microsoft.com/office/officeart/2005/8/layout/vProcess5"/>
    <dgm:cxn modelId="{CFDC4637-5C09-463B-BA53-682EA02825EE}" type="presParOf" srcId="{E8F2E507-E8B4-41D3-B494-385A8B0B1829}" destId="{9F4B0E64-D3E8-4050-99A7-49132DAA22E6}" srcOrd="1" destOrd="0" presId="urn:microsoft.com/office/officeart/2005/8/layout/vProcess5"/>
    <dgm:cxn modelId="{264B04E4-405C-468B-BE86-C57E1F14C469}" type="presParOf" srcId="{E8F2E507-E8B4-41D3-B494-385A8B0B1829}" destId="{01DFD6B6-9BCE-4A40-99D6-35EF1BCE8519}" srcOrd="2" destOrd="0" presId="urn:microsoft.com/office/officeart/2005/8/layout/vProcess5"/>
    <dgm:cxn modelId="{7F812171-334B-4B28-9910-E1E1204D68B6}" type="presParOf" srcId="{E8F2E507-E8B4-41D3-B494-385A8B0B1829}" destId="{7D6D2B86-A24A-4948-9385-024311F44200}" srcOrd="3" destOrd="0" presId="urn:microsoft.com/office/officeart/2005/8/layout/vProcess5"/>
    <dgm:cxn modelId="{90BFA1BE-4846-40C2-9F13-BACCA13B6D27}" type="presParOf" srcId="{E8F2E507-E8B4-41D3-B494-385A8B0B1829}" destId="{476B8C97-D49D-44DB-A54F-E932884AABA6}" srcOrd="4" destOrd="0" presId="urn:microsoft.com/office/officeart/2005/8/layout/vProcess5"/>
    <dgm:cxn modelId="{AB4EEBB3-7C1A-47D7-A319-CE224561E574}" type="presParOf" srcId="{E8F2E507-E8B4-41D3-B494-385A8B0B1829}" destId="{6549F40F-B0F2-47F0-977A-8C583808BCA3}" srcOrd="5" destOrd="0" presId="urn:microsoft.com/office/officeart/2005/8/layout/vProcess5"/>
    <dgm:cxn modelId="{0D6EB57E-E255-4639-81E8-A70CA771D678}" type="presParOf" srcId="{E8F2E507-E8B4-41D3-B494-385A8B0B1829}" destId="{B5E0C784-D869-4164-8EDF-91B26CA6EBA4}" srcOrd="6" destOrd="0" presId="urn:microsoft.com/office/officeart/2005/8/layout/vProcess5"/>
    <dgm:cxn modelId="{4AD4A836-59B9-4406-A81A-A1B9B586B196}" type="presParOf" srcId="{E8F2E507-E8B4-41D3-B494-385A8B0B1829}" destId="{3A075C58-6D81-4DA7-948F-6EE2832529B3}" srcOrd="7" destOrd="0" presId="urn:microsoft.com/office/officeart/2005/8/layout/vProcess5"/>
    <dgm:cxn modelId="{C630478B-955E-4EB5-B4DE-A8A06564A486}" type="presParOf" srcId="{E8F2E507-E8B4-41D3-B494-385A8B0B1829}" destId="{BDA8D1DE-DD11-42AA-A3BB-FF75CF40ECAD}" srcOrd="8" destOrd="0" presId="urn:microsoft.com/office/officeart/2005/8/layout/vProcess5"/>
    <dgm:cxn modelId="{CAC0B4F5-E0BA-4600-98B2-5390FCC26F71}" type="presParOf" srcId="{E8F2E507-E8B4-41D3-B494-385A8B0B1829}" destId="{7983F295-6085-4D7D-BAD2-C9FEC3012A97}" srcOrd="9" destOrd="0" presId="urn:microsoft.com/office/officeart/2005/8/layout/vProcess5"/>
    <dgm:cxn modelId="{3D6210A0-00B5-43E7-AEF6-FC697D6FDAEA}" type="presParOf" srcId="{E8F2E507-E8B4-41D3-B494-385A8B0B1829}" destId="{3744751D-52CD-4EE5-94C3-0D1B8A08B6C5}" srcOrd="10" destOrd="0" presId="urn:microsoft.com/office/officeart/2005/8/layout/vProcess5"/>
    <dgm:cxn modelId="{75C38BA1-5C64-49FC-9580-6CC93106233B}" type="presParOf" srcId="{E8F2E507-E8B4-41D3-B494-385A8B0B1829}" destId="{EA167252-EC87-49ED-89C6-D35EACE4C98E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A34DB5C-3EB9-499D-8642-2973A689D565}" type="doc">
      <dgm:prSet loTypeId="urn:microsoft.com/office/officeart/2005/8/layout/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GB"/>
        </a:p>
      </dgm:t>
    </dgm:pt>
    <dgm:pt modelId="{E081F391-10D1-46E9-BB4E-F8C7D3369F08}">
      <dgm:prSet custT="1"/>
      <dgm:spPr>
        <a:solidFill>
          <a:schemeClr val="accent6"/>
        </a:solidFill>
      </dgm:spPr>
      <dgm:t>
        <a:bodyPr/>
        <a:lstStyle/>
        <a:p>
          <a:r>
            <a:rPr lang="en-US" altLang="en-US" sz="2400" b="1" dirty="0" smtClean="0">
              <a:latin typeface="Candara" panose="020E0502030303020204" pitchFamily="34" charset="0"/>
            </a:rPr>
            <a:t>1. Social influence / identity</a:t>
          </a:r>
          <a:endParaRPr lang="en-GB" sz="2400" b="1" dirty="0">
            <a:latin typeface="Candara" panose="020E0502030303020204" pitchFamily="34" charset="0"/>
          </a:endParaRPr>
        </a:p>
      </dgm:t>
    </dgm:pt>
    <dgm:pt modelId="{77203992-A02F-467D-A18A-C7F211146E78}" type="parTrans" cxnId="{B63FD833-8C89-491B-9A1F-B22236FB4C64}">
      <dgm:prSet/>
      <dgm:spPr/>
      <dgm:t>
        <a:bodyPr/>
        <a:lstStyle/>
        <a:p>
          <a:endParaRPr lang="en-GB"/>
        </a:p>
      </dgm:t>
    </dgm:pt>
    <dgm:pt modelId="{76952F9D-DC2D-4FF1-8C83-45806281C13B}" type="sibTrans" cxnId="{B63FD833-8C89-491B-9A1F-B22236FB4C64}">
      <dgm:prSet/>
      <dgm:spPr/>
      <dgm:t>
        <a:bodyPr/>
        <a:lstStyle/>
        <a:p>
          <a:endParaRPr lang="en-GB"/>
        </a:p>
      </dgm:t>
    </dgm:pt>
    <dgm:pt modelId="{2AA594AC-2F31-4A72-A1C9-CEFFE92E70FF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GB" sz="2400" b="1" dirty="0" smtClean="0">
              <a:latin typeface="Candara" panose="020E0502030303020204" pitchFamily="34" charset="0"/>
            </a:rPr>
            <a:t>2. Audience inhibition</a:t>
          </a:r>
          <a:endParaRPr lang="en-US" altLang="en-US" sz="2400" b="1" dirty="0" smtClean="0">
            <a:latin typeface="Candara" panose="020E0502030303020204" pitchFamily="34" charset="0"/>
          </a:endParaRPr>
        </a:p>
      </dgm:t>
    </dgm:pt>
    <dgm:pt modelId="{F87F914B-24A6-4A45-932E-73D8D941E157}" type="parTrans" cxnId="{63FE3A88-E1B2-41D3-9762-CDD45F6BC10B}">
      <dgm:prSet/>
      <dgm:spPr/>
      <dgm:t>
        <a:bodyPr/>
        <a:lstStyle/>
        <a:p>
          <a:endParaRPr lang="en-GB"/>
        </a:p>
      </dgm:t>
    </dgm:pt>
    <dgm:pt modelId="{C2317D93-FA46-4ED4-9068-D5FE5D1261F5}" type="sibTrans" cxnId="{63FE3A88-E1B2-41D3-9762-CDD45F6BC10B}">
      <dgm:prSet/>
      <dgm:spPr/>
      <dgm:t>
        <a:bodyPr/>
        <a:lstStyle/>
        <a:p>
          <a:endParaRPr lang="en-GB"/>
        </a:p>
      </dgm:t>
    </dgm:pt>
    <dgm:pt modelId="{E6E1AEE6-D4AB-4233-A695-D5D6762F9C54}">
      <dgm:prSet custT="1"/>
      <dgm:spPr>
        <a:solidFill>
          <a:schemeClr val="accent5"/>
        </a:solidFill>
      </dgm:spPr>
      <dgm:t>
        <a:bodyPr/>
        <a:lstStyle/>
        <a:p>
          <a:r>
            <a:rPr lang="en-GB" sz="2400" b="1" dirty="0" smtClean="0">
              <a:latin typeface="Candara" panose="020E0502030303020204" pitchFamily="34" charset="0"/>
            </a:rPr>
            <a:t>3. Diffusion of responsibility</a:t>
          </a:r>
          <a:endParaRPr lang="en-US" altLang="en-US" sz="2400" b="1" dirty="0" smtClean="0">
            <a:latin typeface="Candara" panose="020E0502030303020204" pitchFamily="34" charset="0"/>
          </a:endParaRPr>
        </a:p>
      </dgm:t>
    </dgm:pt>
    <dgm:pt modelId="{A45AED93-E03E-4331-B9E5-65808A65E471}" type="parTrans" cxnId="{7BA609C8-0115-484C-813A-9094D3C808A2}">
      <dgm:prSet/>
      <dgm:spPr/>
      <dgm:t>
        <a:bodyPr/>
        <a:lstStyle/>
        <a:p>
          <a:endParaRPr lang="en-GB"/>
        </a:p>
      </dgm:t>
    </dgm:pt>
    <dgm:pt modelId="{18A1EE16-3ED4-4CB5-B144-C93E71ECCCBB}" type="sibTrans" cxnId="{7BA609C8-0115-484C-813A-9094D3C808A2}">
      <dgm:prSet/>
      <dgm:spPr/>
      <dgm:t>
        <a:bodyPr/>
        <a:lstStyle/>
        <a:p>
          <a:endParaRPr lang="en-GB"/>
        </a:p>
      </dgm:t>
    </dgm:pt>
    <dgm:pt modelId="{4F6C90A0-E69B-4EF3-A35E-1EA8814E1240}">
      <dgm:prSet custT="1"/>
      <dgm:spPr>
        <a:solidFill>
          <a:srgbClr val="002060"/>
        </a:solidFill>
      </dgm:spPr>
      <dgm:t>
        <a:bodyPr/>
        <a:lstStyle/>
        <a:p>
          <a:r>
            <a:rPr lang="en-GB" sz="2400" b="1" dirty="0" smtClean="0">
              <a:latin typeface="Candara" panose="020E0502030303020204" pitchFamily="34" charset="0"/>
            </a:rPr>
            <a:t>4. Fear of retaliation</a:t>
          </a:r>
          <a:endParaRPr lang="en-US" altLang="en-US" sz="2400" b="1" dirty="0" smtClean="0">
            <a:latin typeface="Candara" panose="020E0502030303020204" pitchFamily="34" charset="0"/>
          </a:endParaRPr>
        </a:p>
      </dgm:t>
    </dgm:pt>
    <dgm:pt modelId="{6823A7E8-0044-4FBE-A6A0-7E2F36C052B9}" type="parTrans" cxnId="{58939868-0522-4AB0-81DA-125D1775E6C4}">
      <dgm:prSet/>
      <dgm:spPr/>
      <dgm:t>
        <a:bodyPr/>
        <a:lstStyle/>
        <a:p>
          <a:endParaRPr lang="en-GB"/>
        </a:p>
      </dgm:t>
    </dgm:pt>
    <dgm:pt modelId="{A38F5572-6D07-4590-BAD5-0DABE1E185A6}" type="sibTrans" cxnId="{58939868-0522-4AB0-81DA-125D1775E6C4}">
      <dgm:prSet/>
      <dgm:spPr/>
      <dgm:t>
        <a:bodyPr/>
        <a:lstStyle/>
        <a:p>
          <a:endParaRPr lang="en-GB"/>
        </a:p>
      </dgm:t>
    </dgm:pt>
    <dgm:pt modelId="{113847D4-9151-4405-B724-0FCA31643DF4}">
      <dgm:prSet custT="1"/>
      <dgm:spPr>
        <a:solidFill>
          <a:srgbClr val="7030A0"/>
        </a:solidFill>
      </dgm:spPr>
      <dgm:t>
        <a:bodyPr/>
        <a:lstStyle/>
        <a:p>
          <a:r>
            <a:rPr lang="en-GB" sz="2400" b="1" dirty="0" smtClean="0">
              <a:latin typeface="Candara" panose="020E0502030303020204" pitchFamily="34" charset="0"/>
            </a:rPr>
            <a:t>5. Pluralistic ignorance</a:t>
          </a:r>
          <a:endParaRPr lang="en-GB" sz="2400" b="1" dirty="0">
            <a:latin typeface="Candara" panose="020E0502030303020204" pitchFamily="34" charset="0"/>
          </a:endParaRPr>
        </a:p>
      </dgm:t>
    </dgm:pt>
    <dgm:pt modelId="{CE9B8FCB-3A1A-43A7-B58C-12F1342ADFE3}" type="parTrans" cxnId="{4CD45D12-FDF8-4002-9508-1B4C274CD4F5}">
      <dgm:prSet/>
      <dgm:spPr/>
      <dgm:t>
        <a:bodyPr/>
        <a:lstStyle/>
        <a:p>
          <a:endParaRPr lang="en-GB"/>
        </a:p>
      </dgm:t>
    </dgm:pt>
    <dgm:pt modelId="{BE930D15-EA2C-49EA-9B4D-CE0F8D28138A}" type="sibTrans" cxnId="{4CD45D12-FDF8-4002-9508-1B4C274CD4F5}">
      <dgm:prSet/>
      <dgm:spPr/>
      <dgm:t>
        <a:bodyPr/>
        <a:lstStyle/>
        <a:p>
          <a:endParaRPr lang="en-GB"/>
        </a:p>
      </dgm:t>
    </dgm:pt>
    <dgm:pt modelId="{3AC9F460-4A2E-42BD-9CEB-4E7106159B0D}" type="pres">
      <dgm:prSet presAssocID="{4A34DB5C-3EB9-499D-8642-2973A689D56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F23E77FF-5014-4B42-A534-DFC52E19D68E}" type="pres">
      <dgm:prSet presAssocID="{E081F391-10D1-46E9-BB4E-F8C7D3369F08}" presName="parentLin" presStyleCnt="0"/>
      <dgm:spPr/>
      <dgm:t>
        <a:bodyPr/>
        <a:lstStyle/>
        <a:p>
          <a:endParaRPr lang="en-US"/>
        </a:p>
      </dgm:t>
    </dgm:pt>
    <dgm:pt modelId="{C2893624-2708-476A-86BA-0B106A7DEF27}" type="pres">
      <dgm:prSet presAssocID="{E081F391-10D1-46E9-BB4E-F8C7D3369F08}" presName="parentLeftMargin" presStyleLbl="node1" presStyleIdx="0" presStyleCnt="5"/>
      <dgm:spPr/>
      <dgm:t>
        <a:bodyPr/>
        <a:lstStyle/>
        <a:p>
          <a:endParaRPr lang="en-GB"/>
        </a:p>
      </dgm:t>
    </dgm:pt>
    <dgm:pt modelId="{2C2C3F5D-A085-4B25-810E-A04C560C4839}" type="pres">
      <dgm:prSet presAssocID="{E081F391-10D1-46E9-BB4E-F8C7D3369F08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272AA3E-F5CB-456F-8103-1BF7DBD07337}" type="pres">
      <dgm:prSet presAssocID="{E081F391-10D1-46E9-BB4E-F8C7D3369F08}" presName="negativeSpace" presStyleCnt="0"/>
      <dgm:spPr/>
      <dgm:t>
        <a:bodyPr/>
        <a:lstStyle/>
        <a:p>
          <a:endParaRPr lang="en-US"/>
        </a:p>
      </dgm:t>
    </dgm:pt>
    <dgm:pt modelId="{2B8D1493-1AD9-49C8-B1EB-4BEB943CDBA2}" type="pres">
      <dgm:prSet presAssocID="{E081F391-10D1-46E9-BB4E-F8C7D3369F08}" presName="childText" presStyleLbl="conFgAcc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4F2E84-A8A5-4D0F-8357-DFCC61DFB6B8}" type="pres">
      <dgm:prSet presAssocID="{76952F9D-DC2D-4FF1-8C83-45806281C13B}" presName="spaceBetweenRectangles" presStyleCnt="0"/>
      <dgm:spPr/>
      <dgm:t>
        <a:bodyPr/>
        <a:lstStyle/>
        <a:p>
          <a:endParaRPr lang="en-US"/>
        </a:p>
      </dgm:t>
    </dgm:pt>
    <dgm:pt modelId="{2C497C52-7FD5-43D5-89F9-68B51FDCF34E}" type="pres">
      <dgm:prSet presAssocID="{2AA594AC-2F31-4A72-A1C9-CEFFE92E70FF}" presName="parentLin" presStyleCnt="0"/>
      <dgm:spPr/>
      <dgm:t>
        <a:bodyPr/>
        <a:lstStyle/>
        <a:p>
          <a:endParaRPr lang="en-US"/>
        </a:p>
      </dgm:t>
    </dgm:pt>
    <dgm:pt modelId="{9C31AA01-5DDB-425D-91E1-5B2DCEF36052}" type="pres">
      <dgm:prSet presAssocID="{2AA594AC-2F31-4A72-A1C9-CEFFE92E70FF}" presName="parentLeftMargin" presStyleLbl="node1" presStyleIdx="0" presStyleCnt="5"/>
      <dgm:spPr/>
      <dgm:t>
        <a:bodyPr/>
        <a:lstStyle/>
        <a:p>
          <a:endParaRPr lang="en-GB"/>
        </a:p>
      </dgm:t>
    </dgm:pt>
    <dgm:pt modelId="{565FB4E0-ED49-46FD-AB93-24C393A6F2F4}" type="pres">
      <dgm:prSet presAssocID="{2AA594AC-2F31-4A72-A1C9-CEFFE92E70FF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6B12549-DBAC-4495-A7D6-6F35B4B09790}" type="pres">
      <dgm:prSet presAssocID="{2AA594AC-2F31-4A72-A1C9-CEFFE92E70FF}" presName="negativeSpace" presStyleCnt="0"/>
      <dgm:spPr/>
      <dgm:t>
        <a:bodyPr/>
        <a:lstStyle/>
        <a:p>
          <a:endParaRPr lang="en-US"/>
        </a:p>
      </dgm:t>
    </dgm:pt>
    <dgm:pt modelId="{D9F3B144-794B-4864-9E41-685AC6F1F93B}" type="pres">
      <dgm:prSet presAssocID="{2AA594AC-2F31-4A72-A1C9-CEFFE92E70FF}" presName="childText" presStyleLbl="conFgAcc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3D346F-5841-40F5-B4D9-32E1568AADB6}" type="pres">
      <dgm:prSet presAssocID="{C2317D93-FA46-4ED4-9068-D5FE5D1261F5}" presName="spaceBetweenRectangles" presStyleCnt="0"/>
      <dgm:spPr/>
      <dgm:t>
        <a:bodyPr/>
        <a:lstStyle/>
        <a:p>
          <a:endParaRPr lang="en-US"/>
        </a:p>
      </dgm:t>
    </dgm:pt>
    <dgm:pt modelId="{9F3C7B0A-7761-40A3-B45D-274A83F1F3B2}" type="pres">
      <dgm:prSet presAssocID="{E6E1AEE6-D4AB-4233-A695-D5D6762F9C54}" presName="parentLin" presStyleCnt="0"/>
      <dgm:spPr/>
      <dgm:t>
        <a:bodyPr/>
        <a:lstStyle/>
        <a:p>
          <a:endParaRPr lang="en-US"/>
        </a:p>
      </dgm:t>
    </dgm:pt>
    <dgm:pt modelId="{F31B7C81-9B13-4696-8A37-7DE75FA9DE2C}" type="pres">
      <dgm:prSet presAssocID="{E6E1AEE6-D4AB-4233-A695-D5D6762F9C54}" presName="parentLeftMargin" presStyleLbl="node1" presStyleIdx="1" presStyleCnt="5"/>
      <dgm:spPr/>
      <dgm:t>
        <a:bodyPr/>
        <a:lstStyle/>
        <a:p>
          <a:endParaRPr lang="en-GB"/>
        </a:p>
      </dgm:t>
    </dgm:pt>
    <dgm:pt modelId="{A10B9F55-346A-446D-AD95-4F9FDF01218C}" type="pres">
      <dgm:prSet presAssocID="{E6E1AEE6-D4AB-4233-A695-D5D6762F9C54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16EF9C0-C242-49E6-B6D5-B25A5484C3BD}" type="pres">
      <dgm:prSet presAssocID="{E6E1AEE6-D4AB-4233-A695-D5D6762F9C54}" presName="negativeSpace" presStyleCnt="0"/>
      <dgm:spPr/>
      <dgm:t>
        <a:bodyPr/>
        <a:lstStyle/>
        <a:p>
          <a:endParaRPr lang="en-US"/>
        </a:p>
      </dgm:t>
    </dgm:pt>
    <dgm:pt modelId="{EC2A662C-2EC9-4658-883D-DF5DFC97B931}" type="pres">
      <dgm:prSet presAssocID="{E6E1AEE6-D4AB-4233-A695-D5D6762F9C54}" presName="childText" presStyleLbl="conFgAcc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4F60DB-86F3-4854-A73C-0B29D39D64BB}" type="pres">
      <dgm:prSet presAssocID="{18A1EE16-3ED4-4CB5-B144-C93E71ECCCBB}" presName="spaceBetweenRectangles" presStyleCnt="0"/>
      <dgm:spPr/>
      <dgm:t>
        <a:bodyPr/>
        <a:lstStyle/>
        <a:p>
          <a:endParaRPr lang="en-US"/>
        </a:p>
      </dgm:t>
    </dgm:pt>
    <dgm:pt modelId="{FEC28403-963A-4505-B52B-BA165FF1C73F}" type="pres">
      <dgm:prSet presAssocID="{4F6C90A0-E69B-4EF3-A35E-1EA8814E1240}" presName="parentLin" presStyleCnt="0"/>
      <dgm:spPr/>
      <dgm:t>
        <a:bodyPr/>
        <a:lstStyle/>
        <a:p>
          <a:endParaRPr lang="en-US"/>
        </a:p>
      </dgm:t>
    </dgm:pt>
    <dgm:pt modelId="{3EFFF706-C471-4965-8F0D-AEC11923E976}" type="pres">
      <dgm:prSet presAssocID="{4F6C90A0-E69B-4EF3-A35E-1EA8814E1240}" presName="parentLeftMargin" presStyleLbl="node1" presStyleIdx="2" presStyleCnt="5"/>
      <dgm:spPr/>
      <dgm:t>
        <a:bodyPr/>
        <a:lstStyle/>
        <a:p>
          <a:endParaRPr lang="en-GB"/>
        </a:p>
      </dgm:t>
    </dgm:pt>
    <dgm:pt modelId="{CF57D0B9-02E5-4CCC-A5E2-4A99D8E48A64}" type="pres">
      <dgm:prSet presAssocID="{4F6C90A0-E69B-4EF3-A35E-1EA8814E1240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F68C875-0AF1-4FC4-80E6-9B4E39298568}" type="pres">
      <dgm:prSet presAssocID="{4F6C90A0-E69B-4EF3-A35E-1EA8814E1240}" presName="negativeSpace" presStyleCnt="0"/>
      <dgm:spPr/>
      <dgm:t>
        <a:bodyPr/>
        <a:lstStyle/>
        <a:p>
          <a:endParaRPr lang="en-US"/>
        </a:p>
      </dgm:t>
    </dgm:pt>
    <dgm:pt modelId="{5BFA5462-18C7-4F1A-8D74-81B627D92737}" type="pres">
      <dgm:prSet presAssocID="{4F6C90A0-E69B-4EF3-A35E-1EA8814E1240}" presName="childText" presStyleLbl="conFgAcc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746293-36F3-46EB-A13C-46052E0C05C6}" type="pres">
      <dgm:prSet presAssocID="{A38F5572-6D07-4590-BAD5-0DABE1E185A6}" presName="spaceBetweenRectangles" presStyleCnt="0"/>
      <dgm:spPr/>
      <dgm:t>
        <a:bodyPr/>
        <a:lstStyle/>
        <a:p>
          <a:endParaRPr lang="en-US"/>
        </a:p>
      </dgm:t>
    </dgm:pt>
    <dgm:pt modelId="{5471D436-0E7E-491E-A1D1-9B5C031BD879}" type="pres">
      <dgm:prSet presAssocID="{113847D4-9151-4405-B724-0FCA31643DF4}" presName="parentLin" presStyleCnt="0"/>
      <dgm:spPr/>
      <dgm:t>
        <a:bodyPr/>
        <a:lstStyle/>
        <a:p>
          <a:endParaRPr lang="en-US"/>
        </a:p>
      </dgm:t>
    </dgm:pt>
    <dgm:pt modelId="{BD91EF89-5B41-46D8-AC63-717103B4B103}" type="pres">
      <dgm:prSet presAssocID="{113847D4-9151-4405-B724-0FCA31643DF4}" presName="parentLeftMargin" presStyleLbl="node1" presStyleIdx="3" presStyleCnt="5"/>
      <dgm:spPr/>
      <dgm:t>
        <a:bodyPr/>
        <a:lstStyle/>
        <a:p>
          <a:endParaRPr lang="en-GB"/>
        </a:p>
      </dgm:t>
    </dgm:pt>
    <dgm:pt modelId="{C6850E88-7331-47BB-8686-BA6B16BF63A7}" type="pres">
      <dgm:prSet presAssocID="{113847D4-9151-4405-B724-0FCA31643DF4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D66AFAF-0CCA-47BC-9E26-F4499DDB0F13}" type="pres">
      <dgm:prSet presAssocID="{113847D4-9151-4405-B724-0FCA31643DF4}" presName="negativeSpace" presStyleCnt="0"/>
      <dgm:spPr/>
      <dgm:t>
        <a:bodyPr/>
        <a:lstStyle/>
        <a:p>
          <a:endParaRPr lang="en-US"/>
        </a:p>
      </dgm:t>
    </dgm:pt>
    <dgm:pt modelId="{6008C67F-C34D-4905-AC4D-93E55CB98D7F}" type="pres">
      <dgm:prSet presAssocID="{113847D4-9151-4405-B724-0FCA31643DF4}" presName="childText" presStyleLbl="conFgAcc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23575E5-97E7-41C9-AFA0-23FF4FCD77F9}" type="presOf" srcId="{2AA594AC-2F31-4A72-A1C9-CEFFE92E70FF}" destId="{565FB4E0-ED49-46FD-AB93-24C393A6F2F4}" srcOrd="1" destOrd="0" presId="urn:microsoft.com/office/officeart/2005/8/layout/list1"/>
    <dgm:cxn modelId="{19C36011-09C6-4422-93F9-00ABE0E1F597}" type="presOf" srcId="{2AA594AC-2F31-4A72-A1C9-CEFFE92E70FF}" destId="{9C31AA01-5DDB-425D-91E1-5B2DCEF36052}" srcOrd="0" destOrd="0" presId="urn:microsoft.com/office/officeart/2005/8/layout/list1"/>
    <dgm:cxn modelId="{E3D8AEDD-E3E4-48C2-ABF8-CB2C9BC4DC69}" type="presOf" srcId="{113847D4-9151-4405-B724-0FCA31643DF4}" destId="{BD91EF89-5B41-46D8-AC63-717103B4B103}" srcOrd="0" destOrd="0" presId="urn:microsoft.com/office/officeart/2005/8/layout/list1"/>
    <dgm:cxn modelId="{C180E79C-FC98-460E-8DF6-72A44198B720}" type="presOf" srcId="{E081F391-10D1-46E9-BB4E-F8C7D3369F08}" destId="{2C2C3F5D-A085-4B25-810E-A04C560C4839}" srcOrd="1" destOrd="0" presId="urn:microsoft.com/office/officeart/2005/8/layout/list1"/>
    <dgm:cxn modelId="{4C83ABAC-A0E0-4488-BBF5-8139E44CE543}" type="presOf" srcId="{4F6C90A0-E69B-4EF3-A35E-1EA8814E1240}" destId="{CF57D0B9-02E5-4CCC-A5E2-4A99D8E48A64}" srcOrd="1" destOrd="0" presId="urn:microsoft.com/office/officeart/2005/8/layout/list1"/>
    <dgm:cxn modelId="{58939868-0522-4AB0-81DA-125D1775E6C4}" srcId="{4A34DB5C-3EB9-499D-8642-2973A689D565}" destId="{4F6C90A0-E69B-4EF3-A35E-1EA8814E1240}" srcOrd="3" destOrd="0" parTransId="{6823A7E8-0044-4FBE-A6A0-7E2F36C052B9}" sibTransId="{A38F5572-6D07-4590-BAD5-0DABE1E185A6}"/>
    <dgm:cxn modelId="{4CD45D12-FDF8-4002-9508-1B4C274CD4F5}" srcId="{4A34DB5C-3EB9-499D-8642-2973A689D565}" destId="{113847D4-9151-4405-B724-0FCA31643DF4}" srcOrd="4" destOrd="0" parTransId="{CE9B8FCB-3A1A-43A7-B58C-12F1342ADFE3}" sibTransId="{BE930D15-EA2C-49EA-9B4D-CE0F8D28138A}"/>
    <dgm:cxn modelId="{77CE88A8-9197-4049-880A-99B97C028080}" type="presOf" srcId="{4A34DB5C-3EB9-499D-8642-2973A689D565}" destId="{3AC9F460-4A2E-42BD-9CEB-4E7106159B0D}" srcOrd="0" destOrd="0" presId="urn:microsoft.com/office/officeart/2005/8/layout/list1"/>
    <dgm:cxn modelId="{5BEA674A-2BF0-40D7-A86C-085F2109765A}" type="presOf" srcId="{E6E1AEE6-D4AB-4233-A695-D5D6762F9C54}" destId="{A10B9F55-346A-446D-AD95-4F9FDF01218C}" srcOrd="1" destOrd="0" presId="urn:microsoft.com/office/officeart/2005/8/layout/list1"/>
    <dgm:cxn modelId="{63FE3A88-E1B2-41D3-9762-CDD45F6BC10B}" srcId="{4A34DB5C-3EB9-499D-8642-2973A689D565}" destId="{2AA594AC-2F31-4A72-A1C9-CEFFE92E70FF}" srcOrd="1" destOrd="0" parTransId="{F87F914B-24A6-4A45-932E-73D8D941E157}" sibTransId="{C2317D93-FA46-4ED4-9068-D5FE5D1261F5}"/>
    <dgm:cxn modelId="{8C89297C-1303-4886-9B01-DEA773A1D7AC}" type="presOf" srcId="{E6E1AEE6-D4AB-4233-A695-D5D6762F9C54}" destId="{F31B7C81-9B13-4696-8A37-7DE75FA9DE2C}" srcOrd="0" destOrd="0" presId="urn:microsoft.com/office/officeart/2005/8/layout/list1"/>
    <dgm:cxn modelId="{7BA609C8-0115-484C-813A-9094D3C808A2}" srcId="{4A34DB5C-3EB9-499D-8642-2973A689D565}" destId="{E6E1AEE6-D4AB-4233-A695-D5D6762F9C54}" srcOrd="2" destOrd="0" parTransId="{A45AED93-E03E-4331-B9E5-65808A65E471}" sibTransId="{18A1EE16-3ED4-4CB5-B144-C93E71ECCCBB}"/>
    <dgm:cxn modelId="{819DB4C5-7D73-4C67-A6E2-EE341597071C}" type="presOf" srcId="{E081F391-10D1-46E9-BB4E-F8C7D3369F08}" destId="{C2893624-2708-476A-86BA-0B106A7DEF27}" srcOrd="0" destOrd="0" presId="urn:microsoft.com/office/officeart/2005/8/layout/list1"/>
    <dgm:cxn modelId="{B63FD833-8C89-491B-9A1F-B22236FB4C64}" srcId="{4A34DB5C-3EB9-499D-8642-2973A689D565}" destId="{E081F391-10D1-46E9-BB4E-F8C7D3369F08}" srcOrd="0" destOrd="0" parTransId="{77203992-A02F-467D-A18A-C7F211146E78}" sibTransId="{76952F9D-DC2D-4FF1-8C83-45806281C13B}"/>
    <dgm:cxn modelId="{953CFF9B-BE44-4838-B3CB-20806B833895}" type="presOf" srcId="{113847D4-9151-4405-B724-0FCA31643DF4}" destId="{C6850E88-7331-47BB-8686-BA6B16BF63A7}" srcOrd="1" destOrd="0" presId="urn:microsoft.com/office/officeart/2005/8/layout/list1"/>
    <dgm:cxn modelId="{67319BC8-8858-4D70-927B-C808D9225CAE}" type="presOf" srcId="{4F6C90A0-E69B-4EF3-A35E-1EA8814E1240}" destId="{3EFFF706-C471-4965-8F0D-AEC11923E976}" srcOrd="0" destOrd="0" presId="urn:microsoft.com/office/officeart/2005/8/layout/list1"/>
    <dgm:cxn modelId="{F60F93CC-BED7-4158-810E-429EE60BBBB7}" type="presParOf" srcId="{3AC9F460-4A2E-42BD-9CEB-4E7106159B0D}" destId="{F23E77FF-5014-4B42-A534-DFC52E19D68E}" srcOrd="0" destOrd="0" presId="urn:microsoft.com/office/officeart/2005/8/layout/list1"/>
    <dgm:cxn modelId="{B6786D12-5206-4C48-9A69-C7CD5FAA298A}" type="presParOf" srcId="{F23E77FF-5014-4B42-A534-DFC52E19D68E}" destId="{C2893624-2708-476A-86BA-0B106A7DEF27}" srcOrd="0" destOrd="0" presId="urn:microsoft.com/office/officeart/2005/8/layout/list1"/>
    <dgm:cxn modelId="{35C1F638-8E66-47C4-8380-371E2E700EEA}" type="presParOf" srcId="{F23E77FF-5014-4B42-A534-DFC52E19D68E}" destId="{2C2C3F5D-A085-4B25-810E-A04C560C4839}" srcOrd="1" destOrd="0" presId="urn:microsoft.com/office/officeart/2005/8/layout/list1"/>
    <dgm:cxn modelId="{79A8F014-EED8-48B4-BF46-F1C69DD2CA48}" type="presParOf" srcId="{3AC9F460-4A2E-42BD-9CEB-4E7106159B0D}" destId="{C272AA3E-F5CB-456F-8103-1BF7DBD07337}" srcOrd="1" destOrd="0" presId="urn:microsoft.com/office/officeart/2005/8/layout/list1"/>
    <dgm:cxn modelId="{6FBB9661-F4A3-425D-8276-D9A37C4B1483}" type="presParOf" srcId="{3AC9F460-4A2E-42BD-9CEB-4E7106159B0D}" destId="{2B8D1493-1AD9-49C8-B1EB-4BEB943CDBA2}" srcOrd="2" destOrd="0" presId="urn:microsoft.com/office/officeart/2005/8/layout/list1"/>
    <dgm:cxn modelId="{85A4DAF8-6209-4082-B0A8-EEE0609A34DD}" type="presParOf" srcId="{3AC9F460-4A2E-42BD-9CEB-4E7106159B0D}" destId="{B94F2E84-A8A5-4D0F-8357-DFCC61DFB6B8}" srcOrd="3" destOrd="0" presId="urn:microsoft.com/office/officeart/2005/8/layout/list1"/>
    <dgm:cxn modelId="{D615E823-5946-4D0F-A0B5-F11DA6AC38F0}" type="presParOf" srcId="{3AC9F460-4A2E-42BD-9CEB-4E7106159B0D}" destId="{2C497C52-7FD5-43D5-89F9-68B51FDCF34E}" srcOrd="4" destOrd="0" presId="urn:microsoft.com/office/officeart/2005/8/layout/list1"/>
    <dgm:cxn modelId="{0860504E-C75B-478E-9F4F-64D2E844F39F}" type="presParOf" srcId="{2C497C52-7FD5-43D5-89F9-68B51FDCF34E}" destId="{9C31AA01-5DDB-425D-91E1-5B2DCEF36052}" srcOrd="0" destOrd="0" presId="urn:microsoft.com/office/officeart/2005/8/layout/list1"/>
    <dgm:cxn modelId="{F4D950A7-FC69-4A84-9AAE-1148C4246053}" type="presParOf" srcId="{2C497C52-7FD5-43D5-89F9-68B51FDCF34E}" destId="{565FB4E0-ED49-46FD-AB93-24C393A6F2F4}" srcOrd="1" destOrd="0" presId="urn:microsoft.com/office/officeart/2005/8/layout/list1"/>
    <dgm:cxn modelId="{8CB70AEF-CD0B-4DCB-B082-D7711575F675}" type="presParOf" srcId="{3AC9F460-4A2E-42BD-9CEB-4E7106159B0D}" destId="{66B12549-DBAC-4495-A7D6-6F35B4B09790}" srcOrd="5" destOrd="0" presId="urn:microsoft.com/office/officeart/2005/8/layout/list1"/>
    <dgm:cxn modelId="{47A06919-691D-4B0C-91DD-8A6B84E8381B}" type="presParOf" srcId="{3AC9F460-4A2E-42BD-9CEB-4E7106159B0D}" destId="{D9F3B144-794B-4864-9E41-685AC6F1F93B}" srcOrd="6" destOrd="0" presId="urn:microsoft.com/office/officeart/2005/8/layout/list1"/>
    <dgm:cxn modelId="{07EF0CD1-F97A-4F16-A275-44B14EF342B9}" type="presParOf" srcId="{3AC9F460-4A2E-42BD-9CEB-4E7106159B0D}" destId="{573D346F-5841-40F5-B4D9-32E1568AADB6}" srcOrd="7" destOrd="0" presId="urn:microsoft.com/office/officeart/2005/8/layout/list1"/>
    <dgm:cxn modelId="{F14EDAFA-6E57-43FF-B0BF-5E76F63E5A4F}" type="presParOf" srcId="{3AC9F460-4A2E-42BD-9CEB-4E7106159B0D}" destId="{9F3C7B0A-7761-40A3-B45D-274A83F1F3B2}" srcOrd="8" destOrd="0" presId="urn:microsoft.com/office/officeart/2005/8/layout/list1"/>
    <dgm:cxn modelId="{EE90278E-6030-4530-B218-895794F7F7C9}" type="presParOf" srcId="{9F3C7B0A-7761-40A3-B45D-274A83F1F3B2}" destId="{F31B7C81-9B13-4696-8A37-7DE75FA9DE2C}" srcOrd="0" destOrd="0" presId="urn:microsoft.com/office/officeart/2005/8/layout/list1"/>
    <dgm:cxn modelId="{01966669-01E2-42B1-B951-303C200B1142}" type="presParOf" srcId="{9F3C7B0A-7761-40A3-B45D-274A83F1F3B2}" destId="{A10B9F55-346A-446D-AD95-4F9FDF01218C}" srcOrd="1" destOrd="0" presId="urn:microsoft.com/office/officeart/2005/8/layout/list1"/>
    <dgm:cxn modelId="{46FFB6E2-BE6C-4EA3-8060-0F97C77F2009}" type="presParOf" srcId="{3AC9F460-4A2E-42BD-9CEB-4E7106159B0D}" destId="{716EF9C0-C242-49E6-B6D5-B25A5484C3BD}" srcOrd="9" destOrd="0" presId="urn:microsoft.com/office/officeart/2005/8/layout/list1"/>
    <dgm:cxn modelId="{5B790BBC-A730-4F23-BE6F-EF55ACB927A8}" type="presParOf" srcId="{3AC9F460-4A2E-42BD-9CEB-4E7106159B0D}" destId="{EC2A662C-2EC9-4658-883D-DF5DFC97B931}" srcOrd="10" destOrd="0" presId="urn:microsoft.com/office/officeart/2005/8/layout/list1"/>
    <dgm:cxn modelId="{FBCC2791-D056-40BB-A476-C8CC558B1A00}" type="presParOf" srcId="{3AC9F460-4A2E-42BD-9CEB-4E7106159B0D}" destId="{F94F60DB-86F3-4854-A73C-0B29D39D64BB}" srcOrd="11" destOrd="0" presId="urn:microsoft.com/office/officeart/2005/8/layout/list1"/>
    <dgm:cxn modelId="{0A5E7E24-AA45-464F-A298-BB28F533DB03}" type="presParOf" srcId="{3AC9F460-4A2E-42BD-9CEB-4E7106159B0D}" destId="{FEC28403-963A-4505-B52B-BA165FF1C73F}" srcOrd="12" destOrd="0" presId="urn:microsoft.com/office/officeart/2005/8/layout/list1"/>
    <dgm:cxn modelId="{2430536E-4B2C-4504-828B-A614A320FA96}" type="presParOf" srcId="{FEC28403-963A-4505-B52B-BA165FF1C73F}" destId="{3EFFF706-C471-4965-8F0D-AEC11923E976}" srcOrd="0" destOrd="0" presId="urn:microsoft.com/office/officeart/2005/8/layout/list1"/>
    <dgm:cxn modelId="{B1C152DF-7ECF-4539-BB1A-2B79092DDE35}" type="presParOf" srcId="{FEC28403-963A-4505-B52B-BA165FF1C73F}" destId="{CF57D0B9-02E5-4CCC-A5E2-4A99D8E48A64}" srcOrd="1" destOrd="0" presId="urn:microsoft.com/office/officeart/2005/8/layout/list1"/>
    <dgm:cxn modelId="{06D6702F-8E82-4DAC-88B8-3D4B200CA4F0}" type="presParOf" srcId="{3AC9F460-4A2E-42BD-9CEB-4E7106159B0D}" destId="{5F68C875-0AF1-4FC4-80E6-9B4E39298568}" srcOrd="13" destOrd="0" presId="urn:microsoft.com/office/officeart/2005/8/layout/list1"/>
    <dgm:cxn modelId="{732BA216-D27F-4D2D-8FA1-1A8D4D5622B2}" type="presParOf" srcId="{3AC9F460-4A2E-42BD-9CEB-4E7106159B0D}" destId="{5BFA5462-18C7-4F1A-8D74-81B627D92737}" srcOrd="14" destOrd="0" presId="urn:microsoft.com/office/officeart/2005/8/layout/list1"/>
    <dgm:cxn modelId="{A25B5FC7-D6EC-41CD-862C-70023F5AE2FD}" type="presParOf" srcId="{3AC9F460-4A2E-42BD-9CEB-4E7106159B0D}" destId="{79746293-36F3-46EB-A13C-46052E0C05C6}" srcOrd="15" destOrd="0" presId="urn:microsoft.com/office/officeart/2005/8/layout/list1"/>
    <dgm:cxn modelId="{104255B6-E094-4ECB-AFB0-2BA4557BB0E0}" type="presParOf" srcId="{3AC9F460-4A2E-42BD-9CEB-4E7106159B0D}" destId="{5471D436-0E7E-491E-A1D1-9B5C031BD879}" srcOrd="16" destOrd="0" presId="urn:microsoft.com/office/officeart/2005/8/layout/list1"/>
    <dgm:cxn modelId="{22078585-340A-406D-9C5B-D25EA3AF3095}" type="presParOf" srcId="{5471D436-0E7E-491E-A1D1-9B5C031BD879}" destId="{BD91EF89-5B41-46D8-AC63-717103B4B103}" srcOrd="0" destOrd="0" presId="urn:microsoft.com/office/officeart/2005/8/layout/list1"/>
    <dgm:cxn modelId="{0E925574-86E9-4818-B94B-326E05EEAC92}" type="presParOf" srcId="{5471D436-0E7E-491E-A1D1-9B5C031BD879}" destId="{C6850E88-7331-47BB-8686-BA6B16BF63A7}" srcOrd="1" destOrd="0" presId="urn:microsoft.com/office/officeart/2005/8/layout/list1"/>
    <dgm:cxn modelId="{C14FA55C-D551-4650-824D-4153477A5CBC}" type="presParOf" srcId="{3AC9F460-4A2E-42BD-9CEB-4E7106159B0D}" destId="{AD66AFAF-0CCA-47BC-9E26-F4499DDB0F13}" srcOrd="17" destOrd="0" presId="urn:microsoft.com/office/officeart/2005/8/layout/list1"/>
    <dgm:cxn modelId="{0B6ACB3C-8103-49EB-B77F-8AA4CC288C03}" type="presParOf" srcId="{3AC9F460-4A2E-42BD-9CEB-4E7106159B0D}" destId="{6008C67F-C34D-4905-AC4D-93E55CB98D7F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938077-4171-45A6-ADCF-98F3DC9789B1}">
      <dsp:nvSpPr>
        <dsp:cNvPr id="0" name=""/>
        <dsp:cNvSpPr/>
      </dsp:nvSpPr>
      <dsp:spPr>
        <a:xfrm>
          <a:off x="534812" y="0"/>
          <a:ext cx="8228477" cy="4064000"/>
        </a:xfrm>
        <a:prstGeom prst="rightArrow">
          <a:avLst/>
        </a:prstGeom>
        <a:solidFill>
          <a:schemeClr val="accent1">
            <a:lumMod val="75000"/>
          </a:schemeClr>
        </a:solidFill>
        <a:ln w="6350" cap="flat" cmpd="sng" algn="ctr">
          <a:noFill/>
          <a:prstDash val="solid"/>
          <a:miter lim="800000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z="-300000" prstMaterial="metal">
          <a:bevelT w="88900" h="88900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4CAA93-FDC6-472D-BA58-9748FD016098}">
      <dsp:nvSpPr>
        <dsp:cNvPr id="0" name=""/>
        <dsp:cNvSpPr/>
      </dsp:nvSpPr>
      <dsp:spPr>
        <a:xfrm>
          <a:off x="1077538" y="1249273"/>
          <a:ext cx="3327693" cy="1625600"/>
        </a:xfrm>
        <a:prstGeom prst="roundRect">
          <a:avLst/>
        </a:prstGeom>
        <a:solidFill>
          <a:schemeClr val="accent6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b="1" kern="1200" dirty="0" smtClean="0">
              <a:latin typeface="Candara" panose="020E0502030303020204" pitchFamily="34" charset="0"/>
            </a:rPr>
            <a:t>Not involved in the event (not a victim or perpetrator)</a:t>
          </a:r>
          <a:endParaRPr lang="en-GB" sz="2800" b="1" kern="1200" dirty="0">
            <a:latin typeface="Candara" panose="020E0502030303020204" pitchFamily="34" charset="0"/>
          </a:endParaRPr>
        </a:p>
      </dsp:txBody>
      <dsp:txXfrm>
        <a:off x="1156893" y="1328628"/>
        <a:ext cx="3168983" cy="1466890"/>
      </dsp:txXfrm>
    </dsp:sp>
    <dsp:sp modelId="{91F4D8F4-C3A6-471C-82E8-BFF524C140A2}">
      <dsp:nvSpPr>
        <dsp:cNvPr id="0" name=""/>
        <dsp:cNvSpPr/>
      </dsp:nvSpPr>
      <dsp:spPr>
        <a:xfrm>
          <a:off x="4672860" y="1260148"/>
          <a:ext cx="3327693" cy="1625600"/>
        </a:xfrm>
        <a:prstGeom prst="roundRect">
          <a:avLst/>
        </a:prstGeom>
        <a:solidFill>
          <a:srgbClr val="7030A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b="1" kern="1200" dirty="0" smtClean="0">
              <a:latin typeface="Candara" panose="020E0502030303020204" pitchFamily="34" charset="0"/>
            </a:rPr>
            <a:t>Witnesses a situation</a:t>
          </a:r>
          <a:endParaRPr lang="en-GB" sz="2800" b="1" kern="1200" dirty="0">
            <a:latin typeface="Candara" panose="020E0502030303020204" pitchFamily="34" charset="0"/>
          </a:endParaRPr>
        </a:p>
      </dsp:txBody>
      <dsp:txXfrm>
        <a:off x="4752215" y="1339503"/>
        <a:ext cx="3168983" cy="146689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938077-4171-45A6-ADCF-98F3DC9789B1}">
      <dsp:nvSpPr>
        <dsp:cNvPr id="0" name=""/>
        <dsp:cNvSpPr/>
      </dsp:nvSpPr>
      <dsp:spPr>
        <a:xfrm>
          <a:off x="95522" y="0"/>
          <a:ext cx="9692588" cy="4525963"/>
        </a:xfrm>
        <a:prstGeom prst="rightArrow">
          <a:avLst/>
        </a:prstGeom>
        <a:solidFill>
          <a:schemeClr val="accent1">
            <a:lumMod val="75000"/>
          </a:schemeClr>
        </a:solidFill>
        <a:ln w="6350" cap="flat" cmpd="sng" algn="ctr">
          <a:noFill/>
          <a:prstDash val="solid"/>
          <a:miter lim="800000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z="-300000" prstMaterial="metal">
          <a:bevelT w="88900" h="88900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4CAA93-FDC6-472D-BA58-9748FD016098}">
      <dsp:nvSpPr>
        <dsp:cNvPr id="0" name=""/>
        <dsp:cNvSpPr/>
      </dsp:nvSpPr>
      <dsp:spPr>
        <a:xfrm>
          <a:off x="661873" y="1498935"/>
          <a:ext cx="3779027" cy="1528091"/>
        </a:xfrm>
        <a:prstGeom prst="roundRect">
          <a:avLst/>
        </a:prstGeom>
        <a:solidFill>
          <a:schemeClr val="accent6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b="1" kern="1200" dirty="0" smtClean="0">
              <a:latin typeface="Candara" panose="020E0502030303020204" pitchFamily="34" charset="0"/>
            </a:rPr>
            <a:t>Passive bystander 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b="1" kern="1200" dirty="0" smtClean="0">
              <a:latin typeface="Candara" panose="020E0502030303020204" pitchFamily="34" charset="0"/>
            </a:rPr>
            <a:t>(does nothing)</a:t>
          </a:r>
          <a:endParaRPr lang="en-GB" sz="2800" b="1" kern="1200" dirty="0">
            <a:latin typeface="Candara" panose="020E0502030303020204" pitchFamily="34" charset="0"/>
          </a:endParaRPr>
        </a:p>
      </dsp:txBody>
      <dsp:txXfrm>
        <a:off x="736468" y="1573530"/>
        <a:ext cx="3629837" cy="1378901"/>
      </dsp:txXfrm>
    </dsp:sp>
    <dsp:sp modelId="{91F4D8F4-C3A6-471C-82E8-BFF524C140A2}">
      <dsp:nvSpPr>
        <dsp:cNvPr id="0" name=""/>
        <dsp:cNvSpPr/>
      </dsp:nvSpPr>
      <dsp:spPr>
        <a:xfrm>
          <a:off x="4648481" y="1458011"/>
          <a:ext cx="4286677" cy="1500773"/>
        </a:xfrm>
        <a:prstGeom prst="roundRect">
          <a:avLst/>
        </a:prstGeom>
        <a:solidFill>
          <a:srgbClr val="7030A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b="1" kern="1200" dirty="0" smtClean="0">
              <a:latin typeface="Candara" panose="020E0502030303020204" pitchFamily="34" charset="0"/>
            </a:rPr>
            <a:t>Active or prosocial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b="1" kern="1200" dirty="0" smtClean="0">
              <a:latin typeface="Candara" panose="020E0502030303020204" pitchFamily="34" charset="0"/>
            </a:rPr>
            <a:t> bystander (intervenes)</a:t>
          </a:r>
          <a:endParaRPr lang="en-GB" sz="2800" b="1" kern="1200" dirty="0">
            <a:latin typeface="Candara" panose="020E0502030303020204" pitchFamily="34" charset="0"/>
          </a:endParaRPr>
        </a:p>
      </dsp:txBody>
      <dsp:txXfrm>
        <a:off x="4721743" y="1531273"/>
        <a:ext cx="4140153" cy="135424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E4ADD7-8D07-4AE3-B833-ED8309CDA68B}">
      <dsp:nvSpPr>
        <dsp:cNvPr id="0" name=""/>
        <dsp:cNvSpPr/>
      </dsp:nvSpPr>
      <dsp:spPr>
        <a:xfrm>
          <a:off x="0" y="646317"/>
          <a:ext cx="8128000" cy="3251199"/>
        </a:xfrm>
        <a:prstGeom prst="leftRightRibbon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76200" dir="18900000" sy="23000" kx="-1200000" algn="bl" rotWithShape="0">
            <a:prstClr val="black">
              <a:alpha val="2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42B28D-E42E-449C-894D-42A68264C143}">
      <dsp:nvSpPr>
        <dsp:cNvPr id="0" name=""/>
        <dsp:cNvSpPr/>
      </dsp:nvSpPr>
      <dsp:spPr>
        <a:xfrm>
          <a:off x="992284" y="1528743"/>
          <a:ext cx="2682239" cy="1028194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17348" rIns="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Intervention?</a:t>
          </a:r>
          <a:endParaRPr lang="en-US" sz="3300" kern="1200" dirty="0"/>
        </a:p>
      </dsp:txBody>
      <dsp:txXfrm>
        <a:off x="992284" y="1528743"/>
        <a:ext cx="2682239" cy="1028194"/>
      </dsp:txXfrm>
    </dsp:sp>
    <dsp:sp modelId="{9DB4F0E8-4D71-42CA-B9B9-9954523A931F}">
      <dsp:nvSpPr>
        <dsp:cNvPr id="0" name=""/>
        <dsp:cNvSpPr/>
      </dsp:nvSpPr>
      <dsp:spPr>
        <a:xfrm>
          <a:off x="4080927" y="2027269"/>
          <a:ext cx="3169920" cy="953001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17348" rIns="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Non Intervention?</a:t>
          </a:r>
          <a:endParaRPr lang="en-US" sz="3300" kern="1200" dirty="0"/>
        </a:p>
      </dsp:txBody>
      <dsp:txXfrm>
        <a:off x="4080927" y="2027269"/>
        <a:ext cx="3169920" cy="95300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95D39A-D9EE-429B-BF24-D03AE1A33534}">
      <dsp:nvSpPr>
        <dsp:cNvPr id="0" name=""/>
        <dsp:cNvSpPr/>
      </dsp:nvSpPr>
      <dsp:spPr>
        <a:xfrm>
          <a:off x="3008917" y="1684865"/>
          <a:ext cx="2353738" cy="2048935"/>
        </a:xfrm>
        <a:prstGeom prst="ellipse">
          <a:avLst/>
        </a:prstGeom>
        <a:solidFill>
          <a:srgbClr val="00B0F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What is an Intervention?</a:t>
          </a:r>
          <a:endParaRPr lang="en-US" sz="2200" kern="1200" dirty="0"/>
        </a:p>
      </dsp:txBody>
      <dsp:txXfrm>
        <a:off x="3353614" y="1984925"/>
        <a:ext cx="1664344" cy="1448815"/>
      </dsp:txXfrm>
    </dsp:sp>
    <dsp:sp modelId="{0840FF78-ABF8-4FFD-B809-800CE6BA9CA2}">
      <dsp:nvSpPr>
        <dsp:cNvPr id="0" name=""/>
        <dsp:cNvSpPr/>
      </dsp:nvSpPr>
      <dsp:spPr>
        <a:xfrm rot="14883849">
          <a:off x="3618783" y="1321207"/>
          <a:ext cx="211032" cy="48442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/>
        </a:p>
      </dsp:txBody>
      <dsp:txXfrm rot="10800000">
        <a:off x="3662263" y="1447455"/>
        <a:ext cx="147722" cy="290655"/>
      </dsp:txXfrm>
    </dsp:sp>
    <dsp:sp modelId="{9344739E-D107-4F30-AAFA-CCDCD9FB4698}">
      <dsp:nvSpPr>
        <dsp:cNvPr id="0" name=""/>
        <dsp:cNvSpPr/>
      </dsp:nvSpPr>
      <dsp:spPr>
        <a:xfrm>
          <a:off x="2669178" y="0"/>
          <a:ext cx="1424781" cy="14247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Distraction </a:t>
          </a:r>
          <a:endParaRPr lang="en-US" sz="1500" kern="1200" dirty="0"/>
        </a:p>
      </dsp:txBody>
      <dsp:txXfrm>
        <a:off x="2877832" y="208654"/>
        <a:ext cx="1007473" cy="1007473"/>
      </dsp:txXfrm>
    </dsp:sp>
    <dsp:sp modelId="{26050A70-AEB0-4A20-8EBA-F8AE5D7E6969}">
      <dsp:nvSpPr>
        <dsp:cNvPr id="0" name=""/>
        <dsp:cNvSpPr/>
      </dsp:nvSpPr>
      <dsp:spPr>
        <a:xfrm rot="21193218">
          <a:off x="5553569" y="2275172"/>
          <a:ext cx="493613" cy="48442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/>
        </a:p>
      </dsp:txBody>
      <dsp:txXfrm>
        <a:off x="5554077" y="2380635"/>
        <a:ext cx="348286" cy="290655"/>
      </dsp:txXfrm>
    </dsp:sp>
    <dsp:sp modelId="{B5C93E46-2ABB-4F44-9788-6871C570A405}">
      <dsp:nvSpPr>
        <dsp:cNvPr id="0" name=""/>
        <dsp:cNvSpPr/>
      </dsp:nvSpPr>
      <dsp:spPr>
        <a:xfrm>
          <a:off x="6271683" y="1664272"/>
          <a:ext cx="1424781" cy="14247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Interruption</a:t>
          </a:r>
          <a:endParaRPr lang="en-US" sz="1500" kern="1200" dirty="0"/>
        </a:p>
      </dsp:txBody>
      <dsp:txXfrm>
        <a:off x="6480337" y="1872926"/>
        <a:ext cx="1007473" cy="1007473"/>
      </dsp:txXfrm>
    </dsp:sp>
    <dsp:sp modelId="{FB3715C0-0E29-4532-9F35-70BB27FFE28A}">
      <dsp:nvSpPr>
        <dsp:cNvPr id="0" name=""/>
        <dsp:cNvSpPr/>
      </dsp:nvSpPr>
      <dsp:spPr>
        <a:xfrm rot="19368878">
          <a:off x="5124053" y="1470856"/>
          <a:ext cx="783338" cy="48442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/>
        </a:p>
      </dsp:txBody>
      <dsp:txXfrm>
        <a:off x="5138827" y="1611659"/>
        <a:ext cx="638011" cy="290655"/>
      </dsp:txXfrm>
    </dsp:sp>
    <dsp:sp modelId="{4435B21F-854F-492F-9755-B5FD88340F24}">
      <dsp:nvSpPr>
        <dsp:cNvPr id="0" name=""/>
        <dsp:cNvSpPr/>
      </dsp:nvSpPr>
      <dsp:spPr>
        <a:xfrm>
          <a:off x="6105666" y="0"/>
          <a:ext cx="1424781" cy="14247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Facebook post</a:t>
          </a:r>
          <a:endParaRPr lang="en-US" sz="1500" kern="1200" dirty="0"/>
        </a:p>
      </dsp:txBody>
      <dsp:txXfrm>
        <a:off x="6314320" y="208654"/>
        <a:ext cx="1007473" cy="1007473"/>
      </dsp:txXfrm>
    </dsp:sp>
    <dsp:sp modelId="{49296CC2-0658-4D8B-A967-AC75AF524393}">
      <dsp:nvSpPr>
        <dsp:cNvPr id="0" name=""/>
        <dsp:cNvSpPr/>
      </dsp:nvSpPr>
      <dsp:spPr>
        <a:xfrm rot="11000340">
          <a:off x="2622723" y="2383951"/>
          <a:ext cx="275073" cy="48442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/>
        </a:p>
      </dsp:txBody>
      <dsp:txXfrm rot="10800000">
        <a:off x="2705175" y="2483239"/>
        <a:ext cx="192551" cy="290655"/>
      </dsp:txXfrm>
    </dsp:sp>
    <dsp:sp modelId="{CFDFBC77-327F-4857-905D-A33159F215EF}">
      <dsp:nvSpPr>
        <dsp:cNvPr id="0" name=""/>
        <dsp:cNvSpPr/>
      </dsp:nvSpPr>
      <dsp:spPr>
        <a:xfrm>
          <a:off x="584020" y="1788822"/>
          <a:ext cx="1911928" cy="153229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Body language signaling disapproval</a:t>
          </a:r>
          <a:endParaRPr lang="en-US" sz="1500" kern="1200" dirty="0"/>
        </a:p>
      </dsp:txBody>
      <dsp:txXfrm>
        <a:off x="864015" y="2013221"/>
        <a:ext cx="1351938" cy="108349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4B0E64-D3E8-4050-99A7-49132DAA22E6}">
      <dsp:nvSpPr>
        <dsp:cNvPr id="0" name=""/>
        <dsp:cNvSpPr/>
      </dsp:nvSpPr>
      <dsp:spPr>
        <a:xfrm>
          <a:off x="0" y="0"/>
          <a:ext cx="8649547" cy="890354"/>
        </a:xfrm>
        <a:prstGeom prst="roundRect">
          <a:avLst>
            <a:gd name="adj" fmla="val 10000"/>
          </a:avLst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en-US" sz="3500" b="1" kern="1200" dirty="0" smtClean="0">
              <a:latin typeface="Candara" panose="020E0502030303020204" pitchFamily="34" charset="0"/>
            </a:rPr>
            <a:t>1. Notice the event</a:t>
          </a:r>
        </a:p>
      </dsp:txBody>
      <dsp:txXfrm>
        <a:off x="26078" y="26078"/>
        <a:ext cx="7613549" cy="838198"/>
      </dsp:txXfrm>
    </dsp:sp>
    <dsp:sp modelId="{01DFD6B6-9BCE-4A40-99D6-35EF1BCE8519}">
      <dsp:nvSpPr>
        <dsp:cNvPr id="0" name=""/>
        <dsp:cNvSpPr/>
      </dsp:nvSpPr>
      <dsp:spPr>
        <a:xfrm>
          <a:off x="724399" y="1052237"/>
          <a:ext cx="8649547" cy="890354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500" b="1" kern="1200" dirty="0" smtClean="0">
              <a:latin typeface="Candara" panose="020E0502030303020204" pitchFamily="34" charset="0"/>
            </a:rPr>
            <a:t>2. Interpret it as a problem</a:t>
          </a:r>
          <a:endParaRPr lang="en-GB" sz="3500" b="1" kern="1200" dirty="0">
            <a:latin typeface="Candara" panose="020E0502030303020204" pitchFamily="34" charset="0"/>
          </a:endParaRPr>
        </a:p>
      </dsp:txBody>
      <dsp:txXfrm>
        <a:off x="750477" y="1078315"/>
        <a:ext cx="7294261" cy="838198"/>
      </dsp:txXfrm>
    </dsp:sp>
    <dsp:sp modelId="{7D6D2B86-A24A-4948-9385-024311F44200}">
      <dsp:nvSpPr>
        <dsp:cNvPr id="0" name=""/>
        <dsp:cNvSpPr/>
      </dsp:nvSpPr>
      <dsp:spPr>
        <a:xfrm>
          <a:off x="1398718" y="2102952"/>
          <a:ext cx="8649547" cy="890354"/>
        </a:xfrm>
        <a:prstGeom prst="roundRect">
          <a:avLst>
            <a:gd name="adj" fmla="val 10000"/>
          </a:avLst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500" b="1" kern="1200" dirty="0" smtClean="0">
              <a:latin typeface="Candara" panose="020E0502030303020204" pitchFamily="34" charset="0"/>
            </a:rPr>
            <a:t>3. Feel responsible for dealing with it</a:t>
          </a:r>
          <a:endParaRPr lang="en-GB" sz="3500" b="1" kern="1200" dirty="0">
            <a:latin typeface="Candara" panose="020E0502030303020204" pitchFamily="34" charset="0"/>
          </a:endParaRPr>
        </a:p>
      </dsp:txBody>
      <dsp:txXfrm>
        <a:off x="1424796" y="2129030"/>
        <a:ext cx="7305072" cy="838198"/>
      </dsp:txXfrm>
    </dsp:sp>
    <dsp:sp modelId="{476B8C97-D49D-44DB-A54F-E932884AABA6}">
      <dsp:nvSpPr>
        <dsp:cNvPr id="0" name=""/>
        <dsp:cNvSpPr/>
      </dsp:nvSpPr>
      <dsp:spPr>
        <a:xfrm>
          <a:off x="2162386" y="3156712"/>
          <a:ext cx="8649547" cy="890354"/>
        </a:xfrm>
        <a:prstGeom prst="roundRect">
          <a:avLst>
            <a:gd name="adj" fmla="val 10000"/>
          </a:avLst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500" b="1" kern="1200" dirty="0" smtClean="0">
              <a:latin typeface="Candara" panose="020E0502030303020204" pitchFamily="34" charset="0"/>
            </a:rPr>
            <a:t>4. Possess necessary skills to act</a:t>
          </a:r>
          <a:endParaRPr lang="en-GB" sz="3500" b="1" kern="1200" dirty="0">
            <a:latin typeface="Candara" panose="020E0502030303020204" pitchFamily="34" charset="0"/>
          </a:endParaRPr>
        </a:p>
      </dsp:txBody>
      <dsp:txXfrm>
        <a:off x="2188464" y="3182790"/>
        <a:ext cx="7294261" cy="838198"/>
      </dsp:txXfrm>
    </dsp:sp>
    <dsp:sp modelId="{6549F40F-B0F2-47F0-977A-8C583808BCA3}">
      <dsp:nvSpPr>
        <dsp:cNvPr id="0" name=""/>
        <dsp:cNvSpPr/>
      </dsp:nvSpPr>
      <dsp:spPr>
        <a:xfrm>
          <a:off x="8070816" y="681930"/>
          <a:ext cx="578730" cy="578730"/>
        </a:xfrm>
        <a:prstGeom prst="downArrow">
          <a:avLst>
            <a:gd name="adj1" fmla="val 55000"/>
            <a:gd name="adj2" fmla="val 45000"/>
          </a:avLst>
        </a:prstGeom>
        <a:solidFill>
          <a:schemeClr val="accent6">
            <a:lumMod val="20000"/>
            <a:lumOff val="80000"/>
            <a:alpha val="9000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600" kern="1200"/>
        </a:p>
      </dsp:txBody>
      <dsp:txXfrm>
        <a:off x="8201030" y="681930"/>
        <a:ext cx="318302" cy="435494"/>
      </dsp:txXfrm>
    </dsp:sp>
    <dsp:sp modelId="{B5E0C784-D869-4164-8EDF-91B26CA6EBA4}">
      <dsp:nvSpPr>
        <dsp:cNvPr id="0" name=""/>
        <dsp:cNvSpPr/>
      </dsp:nvSpPr>
      <dsp:spPr>
        <a:xfrm>
          <a:off x="8795216" y="1734168"/>
          <a:ext cx="578730" cy="578730"/>
        </a:xfrm>
        <a:prstGeom prst="downArrow">
          <a:avLst>
            <a:gd name="adj1" fmla="val 55000"/>
            <a:gd name="adj2" fmla="val 45000"/>
          </a:avLst>
        </a:prstGeom>
        <a:solidFill>
          <a:schemeClr val="accent6">
            <a:lumMod val="40000"/>
            <a:lumOff val="60000"/>
            <a:alpha val="90000"/>
          </a:schemeClr>
        </a:solidFill>
        <a:ln w="12700" cap="flat" cmpd="sng" algn="ctr">
          <a:solidFill>
            <a:schemeClr val="accent3">
              <a:tint val="40000"/>
              <a:alpha val="90000"/>
              <a:hueOff val="1014570"/>
              <a:satOff val="50000"/>
              <a:lumOff val="89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600" kern="1200"/>
        </a:p>
      </dsp:txBody>
      <dsp:txXfrm>
        <a:off x="8925430" y="1734168"/>
        <a:ext cx="318302" cy="435494"/>
      </dsp:txXfrm>
    </dsp:sp>
    <dsp:sp modelId="{3A075C58-6D81-4DA7-948F-6EE2832529B3}">
      <dsp:nvSpPr>
        <dsp:cNvPr id="0" name=""/>
        <dsp:cNvSpPr/>
      </dsp:nvSpPr>
      <dsp:spPr>
        <a:xfrm>
          <a:off x="9508803" y="2786405"/>
          <a:ext cx="578730" cy="578730"/>
        </a:xfrm>
        <a:prstGeom prst="downArrow">
          <a:avLst>
            <a:gd name="adj1" fmla="val 55000"/>
            <a:gd name="adj2" fmla="val 45000"/>
          </a:avLst>
        </a:prstGeom>
        <a:solidFill>
          <a:schemeClr val="accent6">
            <a:lumMod val="20000"/>
            <a:lumOff val="80000"/>
            <a:alpha val="90000"/>
          </a:schemeClr>
        </a:solidFill>
        <a:ln w="12700" cap="flat" cmpd="sng" algn="ctr">
          <a:solidFill>
            <a:schemeClr val="accent3">
              <a:tint val="40000"/>
              <a:alpha val="90000"/>
              <a:hueOff val="2029141"/>
              <a:satOff val="100000"/>
              <a:lumOff val="177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600" kern="1200"/>
        </a:p>
      </dsp:txBody>
      <dsp:txXfrm>
        <a:off x="9639017" y="2786405"/>
        <a:ext cx="318302" cy="43549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8D1493-1AD9-49C8-B1EB-4BEB943CDBA2}">
      <dsp:nvSpPr>
        <dsp:cNvPr id="0" name=""/>
        <dsp:cNvSpPr/>
      </dsp:nvSpPr>
      <dsp:spPr>
        <a:xfrm>
          <a:off x="0" y="344181"/>
          <a:ext cx="8466667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2C3F5D-A085-4B25-810E-A04C560C4839}">
      <dsp:nvSpPr>
        <dsp:cNvPr id="0" name=""/>
        <dsp:cNvSpPr/>
      </dsp:nvSpPr>
      <dsp:spPr>
        <a:xfrm>
          <a:off x="423333" y="48981"/>
          <a:ext cx="5926666" cy="590400"/>
        </a:xfrm>
        <a:prstGeom prst="round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014" tIns="0" rIns="224014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en-US" sz="2400" b="1" kern="1200" dirty="0" smtClean="0">
              <a:latin typeface="Candara" panose="020E0502030303020204" pitchFamily="34" charset="0"/>
            </a:rPr>
            <a:t>1. Social influence / identity</a:t>
          </a:r>
          <a:endParaRPr lang="en-GB" sz="2400" b="1" kern="1200" dirty="0">
            <a:latin typeface="Candara" panose="020E0502030303020204" pitchFamily="34" charset="0"/>
          </a:endParaRPr>
        </a:p>
      </dsp:txBody>
      <dsp:txXfrm>
        <a:off x="452154" y="77802"/>
        <a:ext cx="5869024" cy="532758"/>
      </dsp:txXfrm>
    </dsp:sp>
    <dsp:sp modelId="{D9F3B144-794B-4864-9E41-685AC6F1F93B}">
      <dsp:nvSpPr>
        <dsp:cNvPr id="0" name=""/>
        <dsp:cNvSpPr/>
      </dsp:nvSpPr>
      <dsp:spPr>
        <a:xfrm>
          <a:off x="0" y="1251381"/>
          <a:ext cx="8466667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677650"/>
              <a:satOff val="25000"/>
              <a:lumOff val="-367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5FB4E0-ED49-46FD-AB93-24C393A6F2F4}">
      <dsp:nvSpPr>
        <dsp:cNvPr id="0" name=""/>
        <dsp:cNvSpPr/>
      </dsp:nvSpPr>
      <dsp:spPr>
        <a:xfrm>
          <a:off x="423333" y="956181"/>
          <a:ext cx="5926666" cy="590400"/>
        </a:xfrm>
        <a:prstGeom prst="round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014" tIns="0" rIns="224014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dirty="0" smtClean="0">
              <a:latin typeface="Candara" panose="020E0502030303020204" pitchFamily="34" charset="0"/>
            </a:rPr>
            <a:t>2. Audience inhibition</a:t>
          </a:r>
          <a:endParaRPr lang="en-US" altLang="en-US" sz="2400" b="1" kern="1200" dirty="0" smtClean="0">
            <a:latin typeface="Candara" panose="020E0502030303020204" pitchFamily="34" charset="0"/>
          </a:endParaRPr>
        </a:p>
      </dsp:txBody>
      <dsp:txXfrm>
        <a:off x="452154" y="985002"/>
        <a:ext cx="5869024" cy="532758"/>
      </dsp:txXfrm>
    </dsp:sp>
    <dsp:sp modelId="{EC2A662C-2EC9-4658-883D-DF5DFC97B931}">
      <dsp:nvSpPr>
        <dsp:cNvPr id="0" name=""/>
        <dsp:cNvSpPr/>
      </dsp:nvSpPr>
      <dsp:spPr>
        <a:xfrm>
          <a:off x="0" y="2158581"/>
          <a:ext cx="8466667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1355300"/>
              <a:satOff val="50000"/>
              <a:lumOff val="-735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0B9F55-346A-446D-AD95-4F9FDF01218C}">
      <dsp:nvSpPr>
        <dsp:cNvPr id="0" name=""/>
        <dsp:cNvSpPr/>
      </dsp:nvSpPr>
      <dsp:spPr>
        <a:xfrm>
          <a:off x="423333" y="1863381"/>
          <a:ext cx="5926666" cy="590400"/>
        </a:xfrm>
        <a:prstGeom prst="roundRect">
          <a:avLst/>
        </a:prstGeom>
        <a:solidFill>
          <a:schemeClr val="accent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014" tIns="0" rIns="224014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dirty="0" smtClean="0">
              <a:latin typeface="Candara" panose="020E0502030303020204" pitchFamily="34" charset="0"/>
            </a:rPr>
            <a:t>3. Diffusion of responsibility</a:t>
          </a:r>
          <a:endParaRPr lang="en-US" altLang="en-US" sz="2400" b="1" kern="1200" dirty="0" smtClean="0">
            <a:latin typeface="Candara" panose="020E0502030303020204" pitchFamily="34" charset="0"/>
          </a:endParaRPr>
        </a:p>
      </dsp:txBody>
      <dsp:txXfrm>
        <a:off x="452154" y="1892202"/>
        <a:ext cx="5869024" cy="532758"/>
      </dsp:txXfrm>
    </dsp:sp>
    <dsp:sp modelId="{5BFA5462-18C7-4F1A-8D74-81B627D92737}">
      <dsp:nvSpPr>
        <dsp:cNvPr id="0" name=""/>
        <dsp:cNvSpPr/>
      </dsp:nvSpPr>
      <dsp:spPr>
        <a:xfrm>
          <a:off x="0" y="3065781"/>
          <a:ext cx="8466667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2032949"/>
              <a:satOff val="75000"/>
              <a:lumOff val="-1102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57D0B9-02E5-4CCC-A5E2-4A99D8E48A64}">
      <dsp:nvSpPr>
        <dsp:cNvPr id="0" name=""/>
        <dsp:cNvSpPr/>
      </dsp:nvSpPr>
      <dsp:spPr>
        <a:xfrm>
          <a:off x="423333" y="2770581"/>
          <a:ext cx="5926666" cy="590400"/>
        </a:xfrm>
        <a:prstGeom prst="roundRect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014" tIns="0" rIns="224014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dirty="0" smtClean="0">
              <a:latin typeface="Candara" panose="020E0502030303020204" pitchFamily="34" charset="0"/>
            </a:rPr>
            <a:t>4. Fear of retaliation</a:t>
          </a:r>
          <a:endParaRPr lang="en-US" altLang="en-US" sz="2400" b="1" kern="1200" dirty="0" smtClean="0">
            <a:latin typeface="Candara" panose="020E0502030303020204" pitchFamily="34" charset="0"/>
          </a:endParaRPr>
        </a:p>
      </dsp:txBody>
      <dsp:txXfrm>
        <a:off x="452154" y="2799402"/>
        <a:ext cx="5869024" cy="532758"/>
      </dsp:txXfrm>
    </dsp:sp>
    <dsp:sp modelId="{6008C67F-C34D-4905-AC4D-93E55CB98D7F}">
      <dsp:nvSpPr>
        <dsp:cNvPr id="0" name=""/>
        <dsp:cNvSpPr/>
      </dsp:nvSpPr>
      <dsp:spPr>
        <a:xfrm>
          <a:off x="0" y="3972981"/>
          <a:ext cx="8466667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2710599"/>
              <a:satOff val="100000"/>
              <a:lumOff val="-1470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850E88-7331-47BB-8686-BA6B16BF63A7}">
      <dsp:nvSpPr>
        <dsp:cNvPr id="0" name=""/>
        <dsp:cNvSpPr/>
      </dsp:nvSpPr>
      <dsp:spPr>
        <a:xfrm>
          <a:off x="423333" y="3677781"/>
          <a:ext cx="5926666" cy="590400"/>
        </a:xfrm>
        <a:prstGeom prst="round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014" tIns="0" rIns="224014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dirty="0" smtClean="0">
              <a:latin typeface="Candara" panose="020E0502030303020204" pitchFamily="34" charset="0"/>
            </a:rPr>
            <a:t>5. Pluralistic ignorance</a:t>
          </a:r>
          <a:endParaRPr lang="en-GB" sz="2400" b="1" kern="1200" dirty="0">
            <a:latin typeface="Candara" panose="020E0502030303020204" pitchFamily="34" charset="0"/>
          </a:endParaRPr>
        </a:p>
      </dsp:txBody>
      <dsp:txXfrm>
        <a:off x="452154" y="3706602"/>
        <a:ext cx="5869024" cy="5327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eader Placeholder 1"/>
          <p:cNvSpPr>
            <a:spLocks noGrp="1"/>
          </p:cNvSpPr>
          <p:nvPr>
            <p:ph type="hdr" sz="quarter"/>
          </p:nvPr>
        </p:nvSpPr>
        <p:spPr>
          <a:xfrm>
            <a:off x="374611" y="458219"/>
            <a:ext cx="1634811" cy="322822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r>
              <a:rPr lang="en-GB" dirty="0" smtClean="0">
                <a:latin typeface="Franklin Gothic Demi" panose="020B0703020102020204" pitchFamily="34" charset="0"/>
              </a:rPr>
              <a:t>Presentation Slides</a:t>
            </a:r>
            <a:endParaRPr lang="en-GB" dirty="0">
              <a:latin typeface="Franklin Gothic Demi" panose="020B07030201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8273" y="364525"/>
            <a:ext cx="1626976" cy="510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6372084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B50A5EDD-039A-41E3-8C88-D039A6203962}" type="datetime1">
              <a:rPr lang="en-GB" smtClean="0"/>
              <a:t>04/11/2019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2740AAEB-493C-476C-BB49-04527977DF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6446045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8610600" y="365125"/>
            <a:ext cx="2743200" cy="365125"/>
          </a:xfrm>
        </p:spPr>
        <p:txBody>
          <a:bodyPr/>
          <a:lstStyle/>
          <a:p>
            <a:fld id="{66F65FB4-4995-4333-AAF6-F87CB16DE276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5" name="Slide Number Placeholder 2"/>
          <p:cNvSpPr txBox="1">
            <a:spLocks/>
          </p:cNvSpPr>
          <p:nvPr userDrawn="1"/>
        </p:nvSpPr>
        <p:spPr>
          <a:xfrm>
            <a:off x="8763000" y="65087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17270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16046" y="6176963"/>
            <a:ext cx="1079086" cy="60965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683690" y="6252042"/>
            <a:ext cx="3670110" cy="469433"/>
          </a:xfrm>
          <a:prstGeom prst="rect">
            <a:avLst/>
          </a:prstGeom>
        </p:spPr>
      </p:pic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65FB4-4995-4333-AAF6-F87CB16DE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0024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SgVQB0SKbFU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youtu.be/xLdElcv5qqc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8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354719" y="611359"/>
            <a:ext cx="5461000" cy="3819541"/>
            <a:chOff x="0" y="0"/>
            <a:chExt cx="1082605" cy="621665"/>
          </a:xfrm>
        </p:grpSpPr>
        <p:grpSp>
          <p:nvGrpSpPr>
            <p:cNvPr id="4" name="Group 3"/>
            <p:cNvGrpSpPr/>
            <p:nvPr/>
          </p:nvGrpSpPr>
          <p:grpSpPr>
            <a:xfrm>
              <a:off x="577780" y="0"/>
              <a:ext cx="504825" cy="621665"/>
              <a:chOff x="0" y="0"/>
              <a:chExt cx="504825" cy="621899"/>
            </a:xfrm>
          </p:grpSpPr>
          <p:pic>
            <p:nvPicPr>
              <p:cNvPr id="9" name="Picture 8"/>
              <p:cNvPicPr/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500" r="5710" b="2204"/>
              <a:stretch>
                <a:fillRect/>
              </a:stretch>
            </p:blipFill>
            <p:spPr>
              <a:xfrm>
                <a:off x="0" y="0"/>
                <a:ext cx="504825" cy="619760"/>
              </a:xfrm>
              <a:custGeom>
                <a:avLst/>
                <a:gdLst>
                  <a:gd name="connsiteX0" fmla="*/ 233652 w 504826"/>
                  <a:gd name="connsiteY0" fmla="*/ 6 h 619760"/>
                  <a:gd name="connsiteX1" fmla="*/ 323151 w 504826"/>
                  <a:gd name="connsiteY1" fmla="*/ 28782 h 619760"/>
                  <a:gd name="connsiteX2" fmla="*/ 345975 w 504826"/>
                  <a:gd name="connsiteY2" fmla="*/ 158495 h 619760"/>
                  <a:gd name="connsiteX3" fmla="*/ 311484 w 504826"/>
                  <a:gd name="connsiteY3" fmla="*/ 192353 h 619760"/>
                  <a:gd name="connsiteX4" fmla="*/ 401710 w 504826"/>
                  <a:gd name="connsiteY4" fmla="*/ 211604 h 619760"/>
                  <a:gd name="connsiteX5" fmla="*/ 488419 w 504826"/>
                  <a:gd name="connsiteY5" fmla="*/ 307507 h 619760"/>
                  <a:gd name="connsiteX6" fmla="*/ 504611 w 504826"/>
                  <a:gd name="connsiteY6" fmla="*/ 426647 h 619760"/>
                  <a:gd name="connsiteX7" fmla="*/ 407290 w 504826"/>
                  <a:gd name="connsiteY7" fmla="*/ 459282 h 619760"/>
                  <a:gd name="connsiteX8" fmla="*/ 405553 w 504826"/>
                  <a:gd name="connsiteY8" fmla="*/ 408758 h 619760"/>
                  <a:gd name="connsiteX9" fmla="*/ 405458 w 504826"/>
                  <a:gd name="connsiteY9" fmla="*/ 404273 h 619760"/>
                  <a:gd name="connsiteX10" fmla="*/ 405386 w 504826"/>
                  <a:gd name="connsiteY10" fmla="*/ 403889 h 619760"/>
                  <a:gd name="connsiteX11" fmla="*/ 405244 w 504826"/>
                  <a:gd name="connsiteY11" fmla="*/ 399755 h 619760"/>
                  <a:gd name="connsiteX12" fmla="*/ 392664 w 504826"/>
                  <a:gd name="connsiteY12" fmla="*/ 336135 h 619760"/>
                  <a:gd name="connsiteX13" fmla="*/ 405386 w 504826"/>
                  <a:gd name="connsiteY13" fmla="*/ 403889 h 619760"/>
                  <a:gd name="connsiteX14" fmla="*/ 405553 w 504826"/>
                  <a:gd name="connsiteY14" fmla="*/ 408758 h 619760"/>
                  <a:gd name="connsiteX15" fmla="*/ 406854 w 504826"/>
                  <a:gd name="connsiteY15" fmla="*/ 469979 h 619760"/>
                  <a:gd name="connsiteX16" fmla="*/ 391927 w 504826"/>
                  <a:gd name="connsiteY16" fmla="*/ 608936 h 619760"/>
                  <a:gd name="connsiteX17" fmla="*/ 103165 w 504826"/>
                  <a:gd name="connsiteY17" fmla="*/ 608578 h 619760"/>
                  <a:gd name="connsiteX18" fmla="*/ 75708 w 504826"/>
                  <a:gd name="connsiteY18" fmla="*/ 329028 h 619760"/>
                  <a:gd name="connsiteX19" fmla="*/ 67657 w 504826"/>
                  <a:gd name="connsiteY19" fmla="*/ 445216 h 619760"/>
                  <a:gd name="connsiteX20" fmla="*/ 1593 w 504826"/>
                  <a:gd name="connsiteY20" fmla="*/ 415995 h 619760"/>
                  <a:gd name="connsiteX21" fmla="*/ 16715 w 504826"/>
                  <a:gd name="connsiteY21" fmla="*/ 296548 h 619760"/>
                  <a:gd name="connsiteX22" fmla="*/ 103128 w 504826"/>
                  <a:gd name="connsiteY22" fmla="*/ 218811 h 619760"/>
                  <a:gd name="connsiteX23" fmla="*/ 166125 w 504826"/>
                  <a:gd name="connsiteY23" fmla="*/ 197586 h 619760"/>
                  <a:gd name="connsiteX24" fmla="*/ 119485 w 504826"/>
                  <a:gd name="connsiteY24" fmla="*/ 157952 h 619760"/>
                  <a:gd name="connsiteX25" fmla="*/ 142952 w 504826"/>
                  <a:gd name="connsiteY25" fmla="*/ 29078 h 619760"/>
                  <a:gd name="connsiteX26" fmla="*/ 233652 w 504826"/>
                  <a:gd name="connsiteY26" fmla="*/ 6 h 6197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504826" h="619760">
                    <a:moveTo>
                      <a:pt x="233652" y="6"/>
                    </a:moveTo>
                    <a:cubicBezTo>
                      <a:pt x="264488" y="294"/>
                      <a:pt x="295122" y="10223"/>
                      <a:pt x="323151" y="28782"/>
                    </a:cubicBezTo>
                    <a:cubicBezTo>
                      <a:pt x="356609" y="50935"/>
                      <a:pt x="380718" y="114740"/>
                      <a:pt x="345975" y="158495"/>
                    </a:cubicBezTo>
                    <a:cubicBezTo>
                      <a:pt x="332579" y="175367"/>
                      <a:pt x="322981" y="183732"/>
                      <a:pt x="311484" y="192353"/>
                    </a:cubicBezTo>
                    <a:cubicBezTo>
                      <a:pt x="340969" y="196194"/>
                      <a:pt x="367755" y="198243"/>
                      <a:pt x="401710" y="211604"/>
                    </a:cubicBezTo>
                    <a:cubicBezTo>
                      <a:pt x="452657" y="231651"/>
                      <a:pt x="470349" y="258744"/>
                      <a:pt x="488419" y="307507"/>
                    </a:cubicBezTo>
                    <a:cubicBezTo>
                      <a:pt x="501918" y="343935"/>
                      <a:pt x="505850" y="377539"/>
                      <a:pt x="504611" y="426647"/>
                    </a:cubicBezTo>
                    <a:cubicBezTo>
                      <a:pt x="477037" y="447021"/>
                      <a:pt x="446198" y="455600"/>
                      <a:pt x="407290" y="459282"/>
                    </a:cubicBezTo>
                    <a:lnTo>
                      <a:pt x="405553" y="408758"/>
                    </a:lnTo>
                    <a:lnTo>
                      <a:pt x="405458" y="404273"/>
                    </a:lnTo>
                    <a:lnTo>
                      <a:pt x="405386" y="403889"/>
                    </a:lnTo>
                    <a:lnTo>
                      <a:pt x="405244" y="399755"/>
                    </a:lnTo>
                    <a:cubicBezTo>
                      <a:pt x="403152" y="378710"/>
                      <a:pt x="399305" y="356982"/>
                      <a:pt x="392664" y="336135"/>
                    </a:cubicBezTo>
                    <a:lnTo>
                      <a:pt x="405386" y="403889"/>
                    </a:lnTo>
                    <a:lnTo>
                      <a:pt x="405553" y="408758"/>
                    </a:lnTo>
                    <a:lnTo>
                      <a:pt x="406854" y="469979"/>
                    </a:lnTo>
                    <a:cubicBezTo>
                      <a:pt x="404901" y="513796"/>
                      <a:pt x="398095" y="558466"/>
                      <a:pt x="391927" y="608936"/>
                    </a:cubicBezTo>
                    <a:cubicBezTo>
                      <a:pt x="299630" y="623776"/>
                      <a:pt x="185883" y="623072"/>
                      <a:pt x="103165" y="608578"/>
                    </a:cubicBezTo>
                    <a:cubicBezTo>
                      <a:pt x="77190" y="538000"/>
                      <a:pt x="53284" y="427946"/>
                      <a:pt x="75708" y="329028"/>
                    </a:cubicBezTo>
                    <a:cubicBezTo>
                      <a:pt x="63186" y="388068"/>
                      <a:pt x="67029" y="414451"/>
                      <a:pt x="67657" y="445216"/>
                    </a:cubicBezTo>
                    <a:cubicBezTo>
                      <a:pt x="37974" y="441653"/>
                      <a:pt x="17437" y="432407"/>
                      <a:pt x="1593" y="415995"/>
                    </a:cubicBezTo>
                    <a:cubicBezTo>
                      <a:pt x="-2090" y="378826"/>
                      <a:pt x="-288" y="334484"/>
                      <a:pt x="16715" y="296548"/>
                    </a:cubicBezTo>
                    <a:cubicBezTo>
                      <a:pt x="39878" y="244868"/>
                      <a:pt x="71115" y="230862"/>
                      <a:pt x="103128" y="218811"/>
                    </a:cubicBezTo>
                    <a:cubicBezTo>
                      <a:pt x="131087" y="208286"/>
                      <a:pt x="141496" y="205037"/>
                      <a:pt x="166125" y="197586"/>
                    </a:cubicBezTo>
                    <a:cubicBezTo>
                      <a:pt x="145097" y="187188"/>
                      <a:pt x="137346" y="179981"/>
                      <a:pt x="119485" y="157952"/>
                    </a:cubicBezTo>
                    <a:cubicBezTo>
                      <a:pt x="88069" y="119205"/>
                      <a:pt x="105189" y="55283"/>
                      <a:pt x="142952" y="29078"/>
                    </a:cubicBezTo>
                    <a:cubicBezTo>
                      <a:pt x="171782" y="9072"/>
                      <a:pt x="202817" y="-282"/>
                      <a:pt x="233652" y="6"/>
                    </a:cubicBezTo>
                    <a:close/>
                  </a:path>
                </a:pathLst>
              </a:custGeom>
            </p:spPr>
          </p:pic>
          <p:sp>
            <p:nvSpPr>
              <p:cNvPr id="10" name="Freeform 9"/>
              <p:cNvSpPr/>
              <p:nvPr/>
            </p:nvSpPr>
            <p:spPr>
              <a:xfrm>
                <a:off x="0" y="1905"/>
                <a:ext cx="504825" cy="619994"/>
              </a:xfrm>
              <a:custGeom>
                <a:avLst/>
                <a:gdLst>
                  <a:gd name="connsiteX0" fmla="*/ 120396 w 487680"/>
                  <a:gd name="connsiteY0" fmla="*/ 134112 h 579120"/>
                  <a:gd name="connsiteX1" fmla="*/ 140208 w 487680"/>
                  <a:gd name="connsiteY1" fmla="*/ 0 h 579120"/>
                  <a:gd name="connsiteX2" fmla="*/ 326136 w 487680"/>
                  <a:gd name="connsiteY2" fmla="*/ 4572 h 579120"/>
                  <a:gd name="connsiteX3" fmla="*/ 344424 w 487680"/>
                  <a:gd name="connsiteY3" fmla="*/ 128016 h 579120"/>
                  <a:gd name="connsiteX4" fmla="*/ 304800 w 487680"/>
                  <a:gd name="connsiteY4" fmla="*/ 163068 h 579120"/>
                  <a:gd name="connsiteX5" fmla="*/ 403860 w 487680"/>
                  <a:gd name="connsiteY5" fmla="*/ 181356 h 579120"/>
                  <a:gd name="connsiteX6" fmla="*/ 487680 w 487680"/>
                  <a:gd name="connsiteY6" fmla="*/ 278892 h 579120"/>
                  <a:gd name="connsiteX7" fmla="*/ 469392 w 487680"/>
                  <a:gd name="connsiteY7" fmla="*/ 408432 h 579120"/>
                  <a:gd name="connsiteX8" fmla="*/ 403860 w 487680"/>
                  <a:gd name="connsiteY8" fmla="*/ 423672 h 579120"/>
                  <a:gd name="connsiteX9" fmla="*/ 385572 w 487680"/>
                  <a:gd name="connsiteY9" fmla="*/ 295656 h 579120"/>
                  <a:gd name="connsiteX10" fmla="*/ 388620 w 487680"/>
                  <a:gd name="connsiteY10" fmla="*/ 577596 h 579120"/>
                  <a:gd name="connsiteX11" fmla="*/ 102108 w 487680"/>
                  <a:gd name="connsiteY11" fmla="*/ 579120 h 579120"/>
                  <a:gd name="connsiteX12" fmla="*/ 77724 w 487680"/>
                  <a:gd name="connsiteY12" fmla="*/ 281940 h 579120"/>
                  <a:gd name="connsiteX13" fmla="*/ 60960 w 487680"/>
                  <a:gd name="connsiteY13" fmla="*/ 416052 h 579120"/>
                  <a:gd name="connsiteX14" fmla="*/ 0 w 487680"/>
                  <a:gd name="connsiteY14" fmla="*/ 384048 h 579120"/>
                  <a:gd name="connsiteX15" fmla="*/ 9144 w 487680"/>
                  <a:gd name="connsiteY15" fmla="*/ 271272 h 579120"/>
                  <a:gd name="connsiteX16" fmla="*/ 100584 w 487680"/>
                  <a:gd name="connsiteY16" fmla="*/ 188976 h 579120"/>
                  <a:gd name="connsiteX17" fmla="*/ 164592 w 487680"/>
                  <a:gd name="connsiteY17" fmla="*/ 169164 h 579120"/>
                  <a:gd name="connsiteX18" fmla="*/ 120396 w 487680"/>
                  <a:gd name="connsiteY18" fmla="*/ 134112 h 579120"/>
                  <a:gd name="connsiteX0" fmla="*/ 120396 w 487680"/>
                  <a:gd name="connsiteY0" fmla="*/ 148114 h 593122"/>
                  <a:gd name="connsiteX1" fmla="*/ 140208 w 487680"/>
                  <a:gd name="connsiteY1" fmla="*/ 14002 h 593122"/>
                  <a:gd name="connsiteX2" fmla="*/ 326136 w 487680"/>
                  <a:gd name="connsiteY2" fmla="*/ 18574 h 593122"/>
                  <a:gd name="connsiteX3" fmla="*/ 344424 w 487680"/>
                  <a:gd name="connsiteY3" fmla="*/ 142018 h 593122"/>
                  <a:gd name="connsiteX4" fmla="*/ 304800 w 487680"/>
                  <a:gd name="connsiteY4" fmla="*/ 177070 h 593122"/>
                  <a:gd name="connsiteX5" fmla="*/ 403860 w 487680"/>
                  <a:gd name="connsiteY5" fmla="*/ 195358 h 593122"/>
                  <a:gd name="connsiteX6" fmla="*/ 487680 w 487680"/>
                  <a:gd name="connsiteY6" fmla="*/ 292894 h 593122"/>
                  <a:gd name="connsiteX7" fmla="*/ 469392 w 487680"/>
                  <a:gd name="connsiteY7" fmla="*/ 422434 h 593122"/>
                  <a:gd name="connsiteX8" fmla="*/ 403860 w 487680"/>
                  <a:gd name="connsiteY8" fmla="*/ 437674 h 593122"/>
                  <a:gd name="connsiteX9" fmla="*/ 385572 w 487680"/>
                  <a:gd name="connsiteY9" fmla="*/ 309658 h 593122"/>
                  <a:gd name="connsiteX10" fmla="*/ 388620 w 487680"/>
                  <a:gd name="connsiteY10" fmla="*/ 591598 h 593122"/>
                  <a:gd name="connsiteX11" fmla="*/ 102108 w 487680"/>
                  <a:gd name="connsiteY11" fmla="*/ 593122 h 593122"/>
                  <a:gd name="connsiteX12" fmla="*/ 77724 w 487680"/>
                  <a:gd name="connsiteY12" fmla="*/ 295942 h 593122"/>
                  <a:gd name="connsiteX13" fmla="*/ 60960 w 487680"/>
                  <a:gd name="connsiteY13" fmla="*/ 430054 h 593122"/>
                  <a:gd name="connsiteX14" fmla="*/ 0 w 487680"/>
                  <a:gd name="connsiteY14" fmla="*/ 398050 h 593122"/>
                  <a:gd name="connsiteX15" fmla="*/ 9144 w 487680"/>
                  <a:gd name="connsiteY15" fmla="*/ 285274 h 593122"/>
                  <a:gd name="connsiteX16" fmla="*/ 100584 w 487680"/>
                  <a:gd name="connsiteY16" fmla="*/ 202978 h 593122"/>
                  <a:gd name="connsiteX17" fmla="*/ 164592 w 487680"/>
                  <a:gd name="connsiteY17" fmla="*/ 183166 h 593122"/>
                  <a:gd name="connsiteX18" fmla="*/ 120396 w 487680"/>
                  <a:gd name="connsiteY18" fmla="*/ 148114 h 593122"/>
                  <a:gd name="connsiteX0" fmla="*/ 120396 w 487680"/>
                  <a:gd name="connsiteY0" fmla="*/ 155511 h 600519"/>
                  <a:gd name="connsiteX1" fmla="*/ 140208 w 487680"/>
                  <a:gd name="connsiteY1" fmla="*/ 21399 h 600519"/>
                  <a:gd name="connsiteX2" fmla="*/ 326136 w 487680"/>
                  <a:gd name="connsiteY2" fmla="*/ 25971 h 600519"/>
                  <a:gd name="connsiteX3" fmla="*/ 344424 w 487680"/>
                  <a:gd name="connsiteY3" fmla="*/ 149415 h 600519"/>
                  <a:gd name="connsiteX4" fmla="*/ 304800 w 487680"/>
                  <a:gd name="connsiteY4" fmla="*/ 184467 h 600519"/>
                  <a:gd name="connsiteX5" fmla="*/ 403860 w 487680"/>
                  <a:gd name="connsiteY5" fmla="*/ 202755 h 600519"/>
                  <a:gd name="connsiteX6" fmla="*/ 487680 w 487680"/>
                  <a:gd name="connsiteY6" fmla="*/ 300291 h 600519"/>
                  <a:gd name="connsiteX7" fmla="*/ 469392 w 487680"/>
                  <a:gd name="connsiteY7" fmla="*/ 429831 h 600519"/>
                  <a:gd name="connsiteX8" fmla="*/ 403860 w 487680"/>
                  <a:gd name="connsiteY8" fmla="*/ 445071 h 600519"/>
                  <a:gd name="connsiteX9" fmla="*/ 385572 w 487680"/>
                  <a:gd name="connsiteY9" fmla="*/ 317055 h 600519"/>
                  <a:gd name="connsiteX10" fmla="*/ 388620 w 487680"/>
                  <a:gd name="connsiteY10" fmla="*/ 598995 h 600519"/>
                  <a:gd name="connsiteX11" fmla="*/ 102108 w 487680"/>
                  <a:gd name="connsiteY11" fmla="*/ 600519 h 600519"/>
                  <a:gd name="connsiteX12" fmla="*/ 77724 w 487680"/>
                  <a:gd name="connsiteY12" fmla="*/ 303339 h 600519"/>
                  <a:gd name="connsiteX13" fmla="*/ 60960 w 487680"/>
                  <a:gd name="connsiteY13" fmla="*/ 437451 h 600519"/>
                  <a:gd name="connsiteX14" fmla="*/ 0 w 487680"/>
                  <a:gd name="connsiteY14" fmla="*/ 405447 h 600519"/>
                  <a:gd name="connsiteX15" fmla="*/ 9144 w 487680"/>
                  <a:gd name="connsiteY15" fmla="*/ 292671 h 600519"/>
                  <a:gd name="connsiteX16" fmla="*/ 100584 w 487680"/>
                  <a:gd name="connsiteY16" fmla="*/ 210375 h 600519"/>
                  <a:gd name="connsiteX17" fmla="*/ 164592 w 487680"/>
                  <a:gd name="connsiteY17" fmla="*/ 190563 h 600519"/>
                  <a:gd name="connsiteX18" fmla="*/ 120396 w 487680"/>
                  <a:gd name="connsiteY18" fmla="*/ 155511 h 600519"/>
                  <a:gd name="connsiteX0" fmla="*/ 120396 w 487680"/>
                  <a:gd name="connsiteY0" fmla="*/ 154900 h 599908"/>
                  <a:gd name="connsiteX1" fmla="*/ 140208 w 487680"/>
                  <a:gd name="connsiteY1" fmla="*/ 20788 h 599908"/>
                  <a:gd name="connsiteX2" fmla="*/ 326136 w 487680"/>
                  <a:gd name="connsiteY2" fmla="*/ 25360 h 599908"/>
                  <a:gd name="connsiteX3" fmla="*/ 344424 w 487680"/>
                  <a:gd name="connsiteY3" fmla="*/ 148804 h 599908"/>
                  <a:gd name="connsiteX4" fmla="*/ 304800 w 487680"/>
                  <a:gd name="connsiteY4" fmla="*/ 183856 h 599908"/>
                  <a:gd name="connsiteX5" fmla="*/ 403860 w 487680"/>
                  <a:gd name="connsiteY5" fmla="*/ 202144 h 599908"/>
                  <a:gd name="connsiteX6" fmla="*/ 487680 w 487680"/>
                  <a:gd name="connsiteY6" fmla="*/ 299680 h 599908"/>
                  <a:gd name="connsiteX7" fmla="*/ 469392 w 487680"/>
                  <a:gd name="connsiteY7" fmla="*/ 429220 h 599908"/>
                  <a:gd name="connsiteX8" fmla="*/ 403860 w 487680"/>
                  <a:gd name="connsiteY8" fmla="*/ 444460 h 599908"/>
                  <a:gd name="connsiteX9" fmla="*/ 385572 w 487680"/>
                  <a:gd name="connsiteY9" fmla="*/ 316444 h 599908"/>
                  <a:gd name="connsiteX10" fmla="*/ 388620 w 487680"/>
                  <a:gd name="connsiteY10" fmla="*/ 598384 h 599908"/>
                  <a:gd name="connsiteX11" fmla="*/ 102108 w 487680"/>
                  <a:gd name="connsiteY11" fmla="*/ 599908 h 599908"/>
                  <a:gd name="connsiteX12" fmla="*/ 77724 w 487680"/>
                  <a:gd name="connsiteY12" fmla="*/ 302728 h 599908"/>
                  <a:gd name="connsiteX13" fmla="*/ 60960 w 487680"/>
                  <a:gd name="connsiteY13" fmla="*/ 436840 h 599908"/>
                  <a:gd name="connsiteX14" fmla="*/ 0 w 487680"/>
                  <a:gd name="connsiteY14" fmla="*/ 404836 h 599908"/>
                  <a:gd name="connsiteX15" fmla="*/ 9144 w 487680"/>
                  <a:gd name="connsiteY15" fmla="*/ 292060 h 599908"/>
                  <a:gd name="connsiteX16" fmla="*/ 100584 w 487680"/>
                  <a:gd name="connsiteY16" fmla="*/ 209764 h 599908"/>
                  <a:gd name="connsiteX17" fmla="*/ 164592 w 487680"/>
                  <a:gd name="connsiteY17" fmla="*/ 189952 h 599908"/>
                  <a:gd name="connsiteX18" fmla="*/ 120396 w 487680"/>
                  <a:gd name="connsiteY18" fmla="*/ 154900 h 599908"/>
                  <a:gd name="connsiteX0" fmla="*/ 120396 w 487680"/>
                  <a:gd name="connsiteY0" fmla="*/ 154900 h 599908"/>
                  <a:gd name="connsiteX1" fmla="*/ 140208 w 487680"/>
                  <a:gd name="connsiteY1" fmla="*/ 20788 h 599908"/>
                  <a:gd name="connsiteX2" fmla="*/ 326136 w 487680"/>
                  <a:gd name="connsiteY2" fmla="*/ 25360 h 599908"/>
                  <a:gd name="connsiteX3" fmla="*/ 344424 w 487680"/>
                  <a:gd name="connsiteY3" fmla="*/ 148804 h 599908"/>
                  <a:gd name="connsiteX4" fmla="*/ 304800 w 487680"/>
                  <a:gd name="connsiteY4" fmla="*/ 183856 h 599908"/>
                  <a:gd name="connsiteX5" fmla="*/ 403860 w 487680"/>
                  <a:gd name="connsiteY5" fmla="*/ 202144 h 599908"/>
                  <a:gd name="connsiteX6" fmla="*/ 487680 w 487680"/>
                  <a:gd name="connsiteY6" fmla="*/ 299680 h 599908"/>
                  <a:gd name="connsiteX7" fmla="*/ 469392 w 487680"/>
                  <a:gd name="connsiteY7" fmla="*/ 429220 h 599908"/>
                  <a:gd name="connsiteX8" fmla="*/ 403860 w 487680"/>
                  <a:gd name="connsiteY8" fmla="*/ 444460 h 599908"/>
                  <a:gd name="connsiteX9" fmla="*/ 385572 w 487680"/>
                  <a:gd name="connsiteY9" fmla="*/ 316444 h 599908"/>
                  <a:gd name="connsiteX10" fmla="*/ 388620 w 487680"/>
                  <a:gd name="connsiteY10" fmla="*/ 598384 h 599908"/>
                  <a:gd name="connsiteX11" fmla="*/ 102108 w 487680"/>
                  <a:gd name="connsiteY11" fmla="*/ 599908 h 599908"/>
                  <a:gd name="connsiteX12" fmla="*/ 77724 w 487680"/>
                  <a:gd name="connsiteY12" fmla="*/ 302728 h 599908"/>
                  <a:gd name="connsiteX13" fmla="*/ 60960 w 487680"/>
                  <a:gd name="connsiteY13" fmla="*/ 436840 h 599908"/>
                  <a:gd name="connsiteX14" fmla="*/ 0 w 487680"/>
                  <a:gd name="connsiteY14" fmla="*/ 404836 h 599908"/>
                  <a:gd name="connsiteX15" fmla="*/ 9144 w 487680"/>
                  <a:gd name="connsiteY15" fmla="*/ 292060 h 599908"/>
                  <a:gd name="connsiteX16" fmla="*/ 100584 w 487680"/>
                  <a:gd name="connsiteY16" fmla="*/ 209764 h 599908"/>
                  <a:gd name="connsiteX17" fmla="*/ 164592 w 487680"/>
                  <a:gd name="connsiteY17" fmla="*/ 189952 h 599908"/>
                  <a:gd name="connsiteX18" fmla="*/ 120396 w 487680"/>
                  <a:gd name="connsiteY18" fmla="*/ 154900 h 599908"/>
                  <a:gd name="connsiteX0" fmla="*/ 120396 w 487680"/>
                  <a:gd name="connsiteY0" fmla="*/ 154900 h 599908"/>
                  <a:gd name="connsiteX1" fmla="*/ 140208 w 487680"/>
                  <a:gd name="connsiteY1" fmla="*/ 20788 h 599908"/>
                  <a:gd name="connsiteX2" fmla="*/ 326136 w 487680"/>
                  <a:gd name="connsiteY2" fmla="*/ 25360 h 599908"/>
                  <a:gd name="connsiteX3" fmla="*/ 344424 w 487680"/>
                  <a:gd name="connsiteY3" fmla="*/ 148804 h 599908"/>
                  <a:gd name="connsiteX4" fmla="*/ 304800 w 487680"/>
                  <a:gd name="connsiteY4" fmla="*/ 183856 h 599908"/>
                  <a:gd name="connsiteX5" fmla="*/ 403860 w 487680"/>
                  <a:gd name="connsiteY5" fmla="*/ 202144 h 599908"/>
                  <a:gd name="connsiteX6" fmla="*/ 487680 w 487680"/>
                  <a:gd name="connsiteY6" fmla="*/ 299680 h 599908"/>
                  <a:gd name="connsiteX7" fmla="*/ 469392 w 487680"/>
                  <a:gd name="connsiteY7" fmla="*/ 429220 h 599908"/>
                  <a:gd name="connsiteX8" fmla="*/ 403860 w 487680"/>
                  <a:gd name="connsiteY8" fmla="*/ 444460 h 599908"/>
                  <a:gd name="connsiteX9" fmla="*/ 385572 w 487680"/>
                  <a:gd name="connsiteY9" fmla="*/ 316444 h 599908"/>
                  <a:gd name="connsiteX10" fmla="*/ 388620 w 487680"/>
                  <a:gd name="connsiteY10" fmla="*/ 598384 h 599908"/>
                  <a:gd name="connsiteX11" fmla="*/ 102108 w 487680"/>
                  <a:gd name="connsiteY11" fmla="*/ 599908 h 599908"/>
                  <a:gd name="connsiteX12" fmla="*/ 77724 w 487680"/>
                  <a:gd name="connsiteY12" fmla="*/ 302728 h 599908"/>
                  <a:gd name="connsiteX13" fmla="*/ 60960 w 487680"/>
                  <a:gd name="connsiteY13" fmla="*/ 436840 h 599908"/>
                  <a:gd name="connsiteX14" fmla="*/ 0 w 487680"/>
                  <a:gd name="connsiteY14" fmla="*/ 404836 h 599908"/>
                  <a:gd name="connsiteX15" fmla="*/ 9144 w 487680"/>
                  <a:gd name="connsiteY15" fmla="*/ 292060 h 599908"/>
                  <a:gd name="connsiteX16" fmla="*/ 100584 w 487680"/>
                  <a:gd name="connsiteY16" fmla="*/ 209764 h 599908"/>
                  <a:gd name="connsiteX17" fmla="*/ 164592 w 487680"/>
                  <a:gd name="connsiteY17" fmla="*/ 189952 h 599908"/>
                  <a:gd name="connsiteX18" fmla="*/ 120396 w 487680"/>
                  <a:gd name="connsiteY18" fmla="*/ 154900 h 599908"/>
                  <a:gd name="connsiteX0" fmla="*/ 120396 w 488115"/>
                  <a:gd name="connsiteY0" fmla="*/ 154900 h 599908"/>
                  <a:gd name="connsiteX1" fmla="*/ 140208 w 488115"/>
                  <a:gd name="connsiteY1" fmla="*/ 20788 h 599908"/>
                  <a:gd name="connsiteX2" fmla="*/ 326136 w 488115"/>
                  <a:gd name="connsiteY2" fmla="*/ 25360 h 599908"/>
                  <a:gd name="connsiteX3" fmla="*/ 344424 w 488115"/>
                  <a:gd name="connsiteY3" fmla="*/ 148804 h 599908"/>
                  <a:gd name="connsiteX4" fmla="*/ 304800 w 488115"/>
                  <a:gd name="connsiteY4" fmla="*/ 183856 h 599908"/>
                  <a:gd name="connsiteX5" fmla="*/ 403860 w 488115"/>
                  <a:gd name="connsiteY5" fmla="*/ 202144 h 599908"/>
                  <a:gd name="connsiteX6" fmla="*/ 487680 w 488115"/>
                  <a:gd name="connsiteY6" fmla="*/ 299680 h 599908"/>
                  <a:gd name="connsiteX7" fmla="*/ 469392 w 488115"/>
                  <a:gd name="connsiteY7" fmla="*/ 429220 h 599908"/>
                  <a:gd name="connsiteX8" fmla="*/ 403860 w 488115"/>
                  <a:gd name="connsiteY8" fmla="*/ 444460 h 599908"/>
                  <a:gd name="connsiteX9" fmla="*/ 385572 w 488115"/>
                  <a:gd name="connsiteY9" fmla="*/ 316444 h 599908"/>
                  <a:gd name="connsiteX10" fmla="*/ 388620 w 488115"/>
                  <a:gd name="connsiteY10" fmla="*/ 598384 h 599908"/>
                  <a:gd name="connsiteX11" fmla="*/ 102108 w 488115"/>
                  <a:gd name="connsiteY11" fmla="*/ 599908 h 599908"/>
                  <a:gd name="connsiteX12" fmla="*/ 77724 w 488115"/>
                  <a:gd name="connsiteY12" fmla="*/ 302728 h 599908"/>
                  <a:gd name="connsiteX13" fmla="*/ 60960 w 488115"/>
                  <a:gd name="connsiteY13" fmla="*/ 436840 h 599908"/>
                  <a:gd name="connsiteX14" fmla="*/ 0 w 488115"/>
                  <a:gd name="connsiteY14" fmla="*/ 404836 h 599908"/>
                  <a:gd name="connsiteX15" fmla="*/ 9144 w 488115"/>
                  <a:gd name="connsiteY15" fmla="*/ 292060 h 599908"/>
                  <a:gd name="connsiteX16" fmla="*/ 100584 w 488115"/>
                  <a:gd name="connsiteY16" fmla="*/ 209764 h 599908"/>
                  <a:gd name="connsiteX17" fmla="*/ 164592 w 488115"/>
                  <a:gd name="connsiteY17" fmla="*/ 189952 h 599908"/>
                  <a:gd name="connsiteX18" fmla="*/ 120396 w 488115"/>
                  <a:gd name="connsiteY18" fmla="*/ 154900 h 599908"/>
                  <a:gd name="connsiteX0" fmla="*/ 120396 w 499900"/>
                  <a:gd name="connsiteY0" fmla="*/ 154900 h 599908"/>
                  <a:gd name="connsiteX1" fmla="*/ 140208 w 499900"/>
                  <a:gd name="connsiteY1" fmla="*/ 20788 h 599908"/>
                  <a:gd name="connsiteX2" fmla="*/ 326136 w 499900"/>
                  <a:gd name="connsiteY2" fmla="*/ 25360 h 599908"/>
                  <a:gd name="connsiteX3" fmla="*/ 344424 w 499900"/>
                  <a:gd name="connsiteY3" fmla="*/ 148804 h 599908"/>
                  <a:gd name="connsiteX4" fmla="*/ 304800 w 499900"/>
                  <a:gd name="connsiteY4" fmla="*/ 183856 h 599908"/>
                  <a:gd name="connsiteX5" fmla="*/ 403860 w 499900"/>
                  <a:gd name="connsiteY5" fmla="*/ 202144 h 599908"/>
                  <a:gd name="connsiteX6" fmla="*/ 487680 w 499900"/>
                  <a:gd name="connsiteY6" fmla="*/ 299680 h 599908"/>
                  <a:gd name="connsiteX7" fmla="*/ 499900 w 499900"/>
                  <a:gd name="connsiteY7" fmla="*/ 418544 h 599908"/>
                  <a:gd name="connsiteX8" fmla="*/ 403860 w 499900"/>
                  <a:gd name="connsiteY8" fmla="*/ 444460 h 599908"/>
                  <a:gd name="connsiteX9" fmla="*/ 385572 w 499900"/>
                  <a:gd name="connsiteY9" fmla="*/ 316444 h 599908"/>
                  <a:gd name="connsiteX10" fmla="*/ 388620 w 499900"/>
                  <a:gd name="connsiteY10" fmla="*/ 598384 h 599908"/>
                  <a:gd name="connsiteX11" fmla="*/ 102108 w 499900"/>
                  <a:gd name="connsiteY11" fmla="*/ 599908 h 599908"/>
                  <a:gd name="connsiteX12" fmla="*/ 77724 w 499900"/>
                  <a:gd name="connsiteY12" fmla="*/ 302728 h 599908"/>
                  <a:gd name="connsiteX13" fmla="*/ 60960 w 499900"/>
                  <a:gd name="connsiteY13" fmla="*/ 436840 h 599908"/>
                  <a:gd name="connsiteX14" fmla="*/ 0 w 499900"/>
                  <a:gd name="connsiteY14" fmla="*/ 404836 h 599908"/>
                  <a:gd name="connsiteX15" fmla="*/ 9144 w 499900"/>
                  <a:gd name="connsiteY15" fmla="*/ 292060 h 599908"/>
                  <a:gd name="connsiteX16" fmla="*/ 100584 w 499900"/>
                  <a:gd name="connsiteY16" fmla="*/ 209764 h 599908"/>
                  <a:gd name="connsiteX17" fmla="*/ 164592 w 499900"/>
                  <a:gd name="connsiteY17" fmla="*/ 189952 h 599908"/>
                  <a:gd name="connsiteX18" fmla="*/ 120396 w 499900"/>
                  <a:gd name="connsiteY18" fmla="*/ 154900 h 599908"/>
                  <a:gd name="connsiteX0" fmla="*/ 120396 w 499900"/>
                  <a:gd name="connsiteY0" fmla="*/ 154900 h 599908"/>
                  <a:gd name="connsiteX1" fmla="*/ 140208 w 499900"/>
                  <a:gd name="connsiteY1" fmla="*/ 20788 h 599908"/>
                  <a:gd name="connsiteX2" fmla="*/ 326136 w 499900"/>
                  <a:gd name="connsiteY2" fmla="*/ 25360 h 599908"/>
                  <a:gd name="connsiteX3" fmla="*/ 344424 w 499900"/>
                  <a:gd name="connsiteY3" fmla="*/ 148804 h 599908"/>
                  <a:gd name="connsiteX4" fmla="*/ 304800 w 499900"/>
                  <a:gd name="connsiteY4" fmla="*/ 183856 h 599908"/>
                  <a:gd name="connsiteX5" fmla="*/ 403860 w 499900"/>
                  <a:gd name="connsiteY5" fmla="*/ 202144 h 599908"/>
                  <a:gd name="connsiteX6" fmla="*/ 487680 w 499900"/>
                  <a:gd name="connsiteY6" fmla="*/ 299680 h 599908"/>
                  <a:gd name="connsiteX7" fmla="*/ 499900 w 499900"/>
                  <a:gd name="connsiteY7" fmla="*/ 418544 h 599908"/>
                  <a:gd name="connsiteX8" fmla="*/ 403860 w 499900"/>
                  <a:gd name="connsiteY8" fmla="*/ 444460 h 599908"/>
                  <a:gd name="connsiteX9" fmla="*/ 385572 w 499900"/>
                  <a:gd name="connsiteY9" fmla="*/ 316444 h 599908"/>
                  <a:gd name="connsiteX10" fmla="*/ 388620 w 499900"/>
                  <a:gd name="connsiteY10" fmla="*/ 598384 h 599908"/>
                  <a:gd name="connsiteX11" fmla="*/ 102108 w 499900"/>
                  <a:gd name="connsiteY11" fmla="*/ 599908 h 599908"/>
                  <a:gd name="connsiteX12" fmla="*/ 77724 w 499900"/>
                  <a:gd name="connsiteY12" fmla="*/ 302728 h 599908"/>
                  <a:gd name="connsiteX13" fmla="*/ 60960 w 499900"/>
                  <a:gd name="connsiteY13" fmla="*/ 436840 h 599908"/>
                  <a:gd name="connsiteX14" fmla="*/ 0 w 499900"/>
                  <a:gd name="connsiteY14" fmla="*/ 404836 h 599908"/>
                  <a:gd name="connsiteX15" fmla="*/ 9144 w 499900"/>
                  <a:gd name="connsiteY15" fmla="*/ 292060 h 599908"/>
                  <a:gd name="connsiteX16" fmla="*/ 100584 w 499900"/>
                  <a:gd name="connsiteY16" fmla="*/ 209764 h 599908"/>
                  <a:gd name="connsiteX17" fmla="*/ 164592 w 499900"/>
                  <a:gd name="connsiteY17" fmla="*/ 189952 h 599908"/>
                  <a:gd name="connsiteX18" fmla="*/ 120396 w 499900"/>
                  <a:gd name="connsiteY18" fmla="*/ 154900 h 599908"/>
                  <a:gd name="connsiteX0" fmla="*/ 125736 w 505240"/>
                  <a:gd name="connsiteY0" fmla="*/ 154900 h 599908"/>
                  <a:gd name="connsiteX1" fmla="*/ 145548 w 505240"/>
                  <a:gd name="connsiteY1" fmla="*/ 20788 h 599908"/>
                  <a:gd name="connsiteX2" fmla="*/ 331476 w 505240"/>
                  <a:gd name="connsiteY2" fmla="*/ 25360 h 599908"/>
                  <a:gd name="connsiteX3" fmla="*/ 349764 w 505240"/>
                  <a:gd name="connsiteY3" fmla="*/ 148804 h 599908"/>
                  <a:gd name="connsiteX4" fmla="*/ 310140 w 505240"/>
                  <a:gd name="connsiteY4" fmla="*/ 183856 h 599908"/>
                  <a:gd name="connsiteX5" fmla="*/ 409200 w 505240"/>
                  <a:gd name="connsiteY5" fmla="*/ 202144 h 599908"/>
                  <a:gd name="connsiteX6" fmla="*/ 493020 w 505240"/>
                  <a:gd name="connsiteY6" fmla="*/ 299680 h 599908"/>
                  <a:gd name="connsiteX7" fmla="*/ 505240 w 505240"/>
                  <a:gd name="connsiteY7" fmla="*/ 418544 h 599908"/>
                  <a:gd name="connsiteX8" fmla="*/ 409200 w 505240"/>
                  <a:gd name="connsiteY8" fmla="*/ 444460 h 599908"/>
                  <a:gd name="connsiteX9" fmla="*/ 390912 w 505240"/>
                  <a:gd name="connsiteY9" fmla="*/ 316444 h 599908"/>
                  <a:gd name="connsiteX10" fmla="*/ 393960 w 505240"/>
                  <a:gd name="connsiteY10" fmla="*/ 598384 h 599908"/>
                  <a:gd name="connsiteX11" fmla="*/ 107448 w 505240"/>
                  <a:gd name="connsiteY11" fmla="*/ 599908 h 599908"/>
                  <a:gd name="connsiteX12" fmla="*/ 83064 w 505240"/>
                  <a:gd name="connsiteY12" fmla="*/ 302728 h 599908"/>
                  <a:gd name="connsiteX13" fmla="*/ 66300 w 505240"/>
                  <a:gd name="connsiteY13" fmla="*/ 436840 h 599908"/>
                  <a:gd name="connsiteX14" fmla="*/ 5340 w 505240"/>
                  <a:gd name="connsiteY14" fmla="*/ 404836 h 599908"/>
                  <a:gd name="connsiteX15" fmla="*/ 14484 w 505240"/>
                  <a:gd name="connsiteY15" fmla="*/ 292060 h 599908"/>
                  <a:gd name="connsiteX16" fmla="*/ 105924 w 505240"/>
                  <a:gd name="connsiteY16" fmla="*/ 209764 h 599908"/>
                  <a:gd name="connsiteX17" fmla="*/ 169932 w 505240"/>
                  <a:gd name="connsiteY17" fmla="*/ 189952 h 599908"/>
                  <a:gd name="connsiteX18" fmla="*/ 125736 w 505240"/>
                  <a:gd name="connsiteY18" fmla="*/ 154900 h 599908"/>
                  <a:gd name="connsiteX0" fmla="*/ 125736 w 505240"/>
                  <a:gd name="connsiteY0" fmla="*/ 159957 h 604965"/>
                  <a:gd name="connsiteX1" fmla="*/ 145548 w 505240"/>
                  <a:gd name="connsiteY1" fmla="*/ 25845 h 604965"/>
                  <a:gd name="connsiteX2" fmla="*/ 331476 w 505240"/>
                  <a:gd name="connsiteY2" fmla="*/ 30417 h 604965"/>
                  <a:gd name="connsiteX3" fmla="*/ 349764 w 505240"/>
                  <a:gd name="connsiteY3" fmla="*/ 153861 h 604965"/>
                  <a:gd name="connsiteX4" fmla="*/ 310140 w 505240"/>
                  <a:gd name="connsiteY4" fmla="*/ 188913 h 604965"/>
                  <a:gd name="connsiteX5" fmla="*/ 409200 w 505240"/>
                  <a:gd name="connsiteY5" fmla="*/ 207201 h 604965"/>
                  <a:gd name="connsiteX6" fmla="*/ 493020 w 505240"/>
                  <a:gd name="connsiteY6" fmla="*/ 304737 h 604965"/>
                  <a:gd name="connsiteX7" fmla="*/ 505240 w 505240"/>
                  <a:gd name="connsiteY7" fmla="*/ 423601 h 604965"/>
                  <a:gd name="connsiteX8" fmla="*/ 409200 w 505240"/>
                  <a:gd name="connsiteY8" fmla="*/ 449517 h 604965"/>
                  <a:gd name="connsiteX9" fmla="*/ 390912 w 505240"/>
                  <a:gd name="connsiteY9" fmla="*/ 321501 h 604965"/>
                  <a:gd name="connsiteX10" fmla="*/ 393960 w 505240"/>
                  <a:gd name="connsiteY10" fmla="*/ 603441 h 604965"/>
                  <a:gd name="connsiteX11" fmla="*/ 107448 w 505240"/>
                  <a:gd name="connsiteY11" fmla="*/ 604965 h 604965"/>
                  <a:gd name="connsiteX12" fmla="*/ 83064 w 505240"/>
                  <a:gd name="connsiteY12" fmla="*/ 307785 h 604965"/>
                  <a:gd name="connsiteX13" fmla="*/ 66300 w 505240"/>
                  <a:gd name="connsiteY13" fmla="*/ 441897 h 604965"/>
                  <a:gd name="connsiteX14" fmla="*/ 5340 w 505240"/>
                  <a:gd name="connsiteY14" fmla="*/ 409893 h 604965"/>
                  <a:gd name="connsiteX15" fmla="*/ 14484 w 505240"/>
                  <a:gd name="connsiteY15" fmla="*/ 297117 h 604965"/>
                  <a:gd name="connsiteX16" fmla="*/ 105924 w 505240"/>
                  <a:gd name="connsiteY16" fmla="*/ 214821 h 604965"/>
                  <a:gd name="connsiteX17" fmla="*/ 169932 w 505240"/>
                  <a:gd name="connsiteY17" fmla="*/ 195009 h 604965"/>
                  <a:gd name="connsiteX18" fmla="*/ 125736 w 505240"/>
                  <a:gd name="connsiteY18" fmla="*/ 159957 h 604965"/>
                  <a:gd name="connsiteX0" fmla="*/ 125736 w 505240"/>
                  <a:gd name="connsiteY0" fmla="*/ 159957 h 604965"/>
                  <a:gd name="connsiteX1" fmla="*/ 145548 w 505240"/>
                  <a:gd name="connsiteY1" fmla="*/ 25845 h 604965"/>
                  <a:gd name="connsiteX2" fmla="*/ 331476 w 505240"/>
                  <a:gd name="connsiteY2" fmla="*/ 30417 h 604965"/>
                  <a:gd name="connsiteX3" fmla="*/ 349764 w 505240"/>
                  <a:gd name="connsiteY3" fmla="*/ 153861 h 604965"/>
                  <a:gd name="connsiteX4" fmla="*/ 310140 w 505240"/>
                  <a:gd name="connsiteY4" fmla="*/ 188913 h 604965"/>
                  <a:gd name="connsiteX5" fmla="*/ 409200 w 505240"/>
                  <a:gd name="connsiteY5" fmla="*/ 207201 h 604965"/>
                  <a:gd name="connsiteX6" fmla="*/ 493020 w 505240"/>
                  <a:gd name="connsiteY6" fmla="*/ 304737 h 604965"/>
                  <a:gd name="connsiteX7" fmla="*/ 505240 w 505240"/>
                  <a:gd name="connsiteY7" fmla="*/ 423601 h 604965"/>
                  <a:gd name="connsiteX8" fmla="*/ 409200 w 505240"/>
                  <a:gd name="connsiteY8" fmla="*/ 449517 h 604965"/>
                  <a:gd name="connsiteX9" fmla="*/ 390912 w 505240"/>
                  <a:gd name="connsiteY9" fmla="*/ 321501 h 604965"/>
                  <a:gd name="connsiteX10" fmla="*/ 393960 w 505240"/>
                  <a:gd name="connsiteY10" fmla="*/ 603441 h 604965"/>
                  <a:gd name="connsiteX11" fmla="*/ 107448 w 505240"/>
                  <a:gd name="connsiteY11" fmla="*/ 604965 h 604965"/>
                  <a:gd name="connsiteX12" fmla="*/ 83064 w 505240"/>
                  <a:gd name="connsiteY12" fmla="*/ 307785 h 604965"/>
                  <a:gd name="connsiteX13" fmla="*/ 66300 w 505240"/>
                  <a:gd name="connsiteY13" fmla="*/ 441897 h 604965"/>
                  <a:gd name="connsiteX14" fmla="*/ 5340 w 505240"/>
                  <a:gd name="connsiteY14" fmla="*/ 409893 h 604965"/>
                  <a:gd name="connsiteX15" fmla="*/ 14484 w 505240"/>
                  <a:gd name="connsiteY15" fmla="*/ 297117 h 604965"/>
                  <a:gd name="connsiteX16" fmla="*/ 105924 w 505240"/>
                  <a:gd name="connsiteY16" fmla="*/ 214821 h 604965"/>
                  <a:gd name="connsiteX17" fmla="*/ 169932 w 505240"/>
                  <a:gd name="connsiteY17" fmla="*/ 195009 h 604965"/>
                  <a:gd name="connsiteX18" fmla="*/ 125736 w 505240"/>
                  <a:gd name="connsiteY18" fmla="*/ 159957 h 604965"/>
                  <a:gd name="connsiteX0" fmla="*/ 125736 w 505240"/>
                  <a:gd name="connsiteY0" fmla="*/ 161643 h 606651"/>
                  <a:gd name="connsiteX1" fmla="*/ 145548 w 505240"/>
                  <a:gd name="connsiteY1" fmla="*/ 27531 h 606651"/>
                  <a:gd name="connsiteX2" fmla="*/ 331476 w 505240"/>
                  <a:gd name="connsiteY2" fmla="*/ 32103 h 606651"/>
                  <a:gd name="connsiteX3" fmla="*/ 349764 w 505240"/>
                  <a:gd name="connsiteY3" fmla="*/ 155547 h 606651"/>
                  <a:gd name="connsiteX4" fmla="*/ 310140 w 505240"/>
                  <a:gd name="connsiteY4" fmla="*/ 190599 h 606651"/>
                  <a:gd name="connsiteX5" fmla="*/ 409200 w 505240"/>
                  <a:gd name="connsiteY5" fmla="*/ 208887 h 606651"/>
                  <a:gd name="connsiteX6" fmla="*/ 493020 w 505240"/>
                  <a:gd name="connsiteY6" fmla="*/ 306423 h 606651"/>
                  <a:gd name="connsiteX7" fmla="*/ 505240 w 505240"/>
                  <a:gd name="connsiteY7" fmla="*/ 425287 h 606651"/>
                  <a:gd name="connsiteX8" fmla="*/ 409200 w 505240"/>
                  <a:gd name="connsiteY8" fmla="*/ 451203 h 606651"/>
                  <a:gd name="connsiteX9" fmla="*/ 390912 w 505240"/>
                  <a:gd name="connsiteY9" fmla="*/ 323187 h 606651"/>
                  <a:gd name="connsiteX10" fmla="*/ 393960 w 505240"/>
                  <a:gd name="connsiteY10" fmla="*/ 605127 h 606651"/>
                  <a:gd name="connsiteX11" fmla="*/ 107448 w 505240"/>
                  <a:gd name="connsiteY11" fmla="*/ 606651 h 606651"/>
                  <a:gd name="connsiteX12" fmla="*/ 83064 w 505240"/>
                  <a:gd name="connsiteY12" fmla="*/ 309471 h 606651"/>
                  <a:gd name="connsiteX13" fmla="*/ 66300 w 505240"/>
                  <a:gd name="connsiteY13" fmla="*/ 443583 h 606651"/>
                  <a:gd name="connsiteX14" fmla="*/ 5340 w 505240"/>
                  <a:gd name="connsiteY14" fmla="*/ 411579 h 606651"/>
                  <a:gd name="connsiteX15" fmla="*/ 14484 w 505240"/>
                  <a:gd name="connsiteY15" fmla="*/ 298803 h 606651"/>
                  <a:gd name="connsiteX16" fmla="*/ 105924 w 505240"/>
                  <a:gd name="connsiteY16" fmla="*/ 216507 h 606651"/>
                  <a:gd name="connsiteX17" fmla="*/ 169932 w 505240"/>
                  <a:gd name="connsiteY17" fmla="*/ 196695 h 606651"/>
                  <a:gd name="connsiteX18" fmla="*/ 125736 w 505240"/>
                  <a:gd name="connsiteY18" fmla="*/ 161643 h 606651"/>
                  <a:gd name="connsiteX0" fmla="*/ 125736 w 505240"/>
                  <a:gd name="connsiteY0" fmla="*/ 161643 h 606651"/>
                  <a:gd name="connsiteX1" fmla="*/ 145548 w 505240"/>
                  <a:gd name="connsiteY1" fmla="*/ 27531 h 606651"/>
                  <a:gd name="connsiteX2" fmla="*/ 331476 w 505240"/>
                  <a:gd name="connsiteY2" fmla="*/ 32103 h 606651"/>
                  <a:gd name="connsiteX3" fmla="*/ 349764 w 505240"/>
                  <a:gd name="connsiteY3" fmla="*/ 155547 h 606651"/>
                  <a:gd name="connsiteX4" fmla="*/ 310140 w 505240"/>
                  <a:gd name="connsiteY4" fmla="*/ 190599 h 606651"/>
                  <a:gd name="connsiteX5" fmla="*/ 409200 w 505240"/>
                  <a:gd name="connsiteY5" fmla="*/ 208887 h 606651"/>
                  <a:gd name="connsiteX6" fmla="*/ 493020 w 505240"/>
                  <a:gd name="connsiteY6" fmla="*/ 306423 h 606651"/>
                  <a:gd name="connsiteX7" fmla="*/ 505240 w 505240"/>
                  <a:gd name="connsiteY7" fmla="*/ 425287 h 606651"/>
                  <a:gd name="connsiteX8" fmla="*/ 409200 w 505240"/>
                  <a:gd name="connsiteY8" fmla="*/ 451203 h 606651"/>
                  <a:gd name="connsiteX9" fmla="*/ 390912 w 505240"/>
                  <a:gd name="connsiteY9" fmla="*/ 323187 h 606651"/>
                  <a:gd name="connsiteX10" fmla="*/ 393960 w 505240"/>
                  <a:gd name="connsiteY10" fmla="*/ 605127 h 606651"/>
                  <a:gd name="connsiteX11" fmla="*/ 107448 w 505240"/>
                  <a:gd name="connsiteY11" fmla="*/ 606651 h 606651"/>
                  <a:gd name="connsiteX12" fmla="*/ 83064 w 505240"/>
                  <a:gd name="connsiteY12" fmla="*/ 309471 h 606651"/>
                  <a:gd name="connsiteX13" fmla="*/ 66300 w 505240"/>
                  <a:gd name="connsiteY13" fmla="*/ 443583 h 606651"/>
                  <a:gd name="connsiteX14" fmla="*/ 5340 w 505240"/>
                  <a:gd name="connsiteY14" fmla="*/ 411579 h 606651"/>
                  <a:gd name="connsiteX15" fmla="*/ 14484 w 505240"/>
                  <a:gd name="connsiteY15" fmla="*/ 298803 h 606651"/>
                  <a:gd name="connsiteX16" fmla="*/ 105924 w 505240"/>
                  <a:gd name="connsiteY16" fmla="*/ 216507 h 606651"/>
                  <a:gd name="connsiteX17" fmla="*/ 169932 w 505240"/>
                  <a:gd name="connsiteY17" fmla="*/ 196695 h 606651"/>
                  <a:gd name="connsiteX18" fmla="*/ 125736 w 505240"/>
                  <a:gd name="connsiteY18" fmla="*/ 161643 h 606651"/>
                  <a:gd name="connsiteX0" fmla="*/ 125736 w 505240"/>
                  <a:gd name="connsiteY0" fmla="*/ 161643 h 606651"/>
                  <a:gd name="connsiteX1" fmla="*/ 145548 w 505240"/>
                  <a:gd name="connsiteY1" fmla="*/ 27531 h 606651"/>
                  <a:gd name="connsiteX2" fmla="*/ 331476 w 505240"/>
                  <a:gd name="connsiteY2" fmla="*/ 32103 h 606651"/>
                  <a:gd name="connsiteX3" fmla="*/ 349764 w 505240"/>
                  <a:gd name="connsiteY3" fmla="*/ 155547 h 606651"/>
                  <a:gd name="connsiteX4" fmla="*/ 310140 w 505240"/>
                  <a:gd name="connsiteY4" fmla="*/ 190599 h 606651"/>
                  <a:gd name="connsiteX5" fmla="*/ 409200 w 505240"/>
                  <a:gd name="connsiteY5" fmla="*/ 208887 h 606651"/>
                  <a:gd name="connsiteX6" fmla="*/ 493020 w 505240"/>
                  <a:gd name="connsiteY6" fmla="*/ 306423 h 606651"/>
                  <a:gd name="connsiteX7" fmla="*/ 505240 w 505240"/>
                  <a:gd name="connsiteY7" fmla="*/ 425287 h 606651"/>
                  <a:gd name="connsiteX8" fmla="*/ 409200 w 505240"/>
                  <a:gd name="connsiteY8" fmla="*/ 451203 h 606651"/>
                  <a:gd name="connsiteX9" fmla="*/ 390912 w 505240"/>
                  <a:gd name="connsiteY9" fmla="*/ 323187 h 606651"/>
                  <a:gd name="connsiteX10" fmla="*/ 393960 w 505240"/>
                  <a:gd name="connsiteY10" fmla="*/ 605127 h 606651"/>
                  <a:gd name="connsiteX11" fmla="*/ 107448 w 505240"/>
                  <a:gd name="connsiteY11" fmla="*/ 606651 h 606651"/>
                  <a:gd name="connsiteX12" fmla="*/ 83064 w 505240"/>
                  <a:gd name="connsiteY12" fmla="*/ 309471 h 606651"/>
                  <a:gd name="connsiteX13" fmla="*/ 66300 w 505240"/>
                  <a:gd name="connsiteY13" fmla="*/ 443583 h 606651"/>
                  <a:gd name="connsiteX14" fmla="*/ 5340 w 505240"/>
                  <a:gd name="connsiteY14" fmla="*/ 411579 h 606651"/>
                  <a:gd name="connsiteX15" fmla="*/ 14484 w 505240"/>
                  <a:gd name="connsiteY15" fmla="*/ 298803 h 606651"/>
                  <a:gd name="connsiteX16" fmla="*/ 105924 w 505240"/>
                  <a:gd name="connsiteY16" fmla="*/ 216507 h 606651"/>
                  <a:gd name="connsiteX17" fmla="*/ 169932 w 505240"/>
                  <a:gd name="connsiteY17" fmla="*/ 196695 h 606651"/>
                  <a:gd name="connsiteX18" fmla="*/ 125736 w 505240"/>
                  <a:gd name="connsiteY18" fmla="*/ 161643 h 606651"/>
                  <a:gd name="connsiteX0" fmla="*/ 125736 w 505240"/>
                  <a:gd name="connsiteY0" fmla="*/ 161643 h 606651"/>
                  <a:gd name="connsiteX1" fmla="*/ 145548 w 505240"/>
                  <a:gd name="connsiteY1" fmla="*/ 27531 h 606651"/>
                  <a:gd name="connsiteX2" fmla="*/ 331476 w 505240"/>
                  <a:gd name="connsiteY2" fmla="*/ 32103 h 606651"/>
                  <a:gd name="connsiteX3" fmla="*/ 349764 w 505240"/>
                  <a:gd name="connsiteY3" fmla="*/ 155547 h 606651"/>
                  <a:gd name="connsiteX4" fmla="*/ 310140 w 505240"/>
                  <a:gd name="connsiteY4" fmla="*/ 190599 h 606651"/>
                  <a:gd name="connsiteX5" fmla="*/ 409200 w 505240"/>
                  <a:gd name="connsiteY5" fmla="*/ 208887 h 606651"/>
                  <a:gd name="connsiteX6" fmla="*/ 493020 w 505240"/>
                  <a:gd name="connsiteY6" fmla="*/ 306423 h 606651"/>
                  <a:gd name="connsiteX7" fmla="*/ 505240 w 505240"/>
                  <a:gd name="connsiteY7" fmla="*/ 425287 h 606651"/>
                  <a:gd name="connsiteX8" fmla="*/ 409200 w 505240"/>
                  <a:gd name="connsiteY8" fmla="*/ 451203 h 606651"/>
                  <a:gd name="connsiteX9" fmla="*/ 390912 w 505240"/>
                  <a:gd name="connsiteY9" fmla="*/ 323187 h 606651"/>
                  <a:gd name="connsiteX10" fmla="*/ 393960 w 505240"/>
                  <a:gd name="connsiteY10" fmla="*/ 605127 h 606651"/>
                  <a:gd name="connsiteX11" fmla="*/ 107448 w 505240"/>
                  <a:gd name="connsiteY11" fmla="*/ 606651 h 606651"/>
                  <a:gd name="connsiteX12" fmla="*/ 83064 w 505240"/>
                  <a:gd name="connsiteY12" fmla="*/ 309471 h 606651"/>
                  <a:gd name="connsiteX13" fmla="*/ 66300 w 505240"/>
                  <a:gd name="connsiteY13" fmla="*/ 443583 h 606651"/>
                  <a:gd name="connsiteX14" fmla="*/ 5340 w 505240"/>
                  <a:gd name="connsiteY14" fmla="*/ 411579 h 606651"/>
                  <a:gd name="connsiteX15" fmla="*/ 14484 w 505240"/>
                  <a:gd name="connsiteY15" fmla="*/ 298803 h 606651"/>
                  <a:gd name="connsiteX16" fmla="*/ 105924 w 505240"/>
                  <a:gd name="connsiteY16" fmla="*/ 216507 h 606651"/>
                  <a:gd name="connsiteX17" fmla="*/ 169932 w 505240"/>
                  <a:gd name="connsiteY17" fmla="*/ 196695 h 606651"/>
                  <a:gd name="connsiteX18" fmla="*/ 125736 w 505240"/>
                  <a:gd name="connsiteY18" fmla="*/ 161643 h 606651"/>
                  <a:gd name="connsiteX0" fmla="*/ 125736 w 505240"/>
                  <a:gd name="connsiteY0" fmla="*/ 158854 h 603862"/>
                  <a:gd name="connsiteX1" fmla="*/ 145548 w 505240"/>
                  <a:gd name="connsiteY1" fmla="*/ 24742 h 603862"/>
                  <a:gd name="connsiteX2" fmla="*/ 331476 w 505240"/>
                  <a:gd name="connsiteY2" fmla="*/ 29314 h 603862"/>
                  <a:gd name="connsiteX3" fmla="*/ 349764 w 505240"/>
                  <a:gd name="connsiteY3" fmla="*/ 152758 h 603862"/>
                  <a:gd name="connsiteX4" fmla="*/ 310140 w 505240"/>
                  <a:gd name="connsiteY4" fmla="*/ 187810 h 603862"/>
                  <a:gd name="connsiteX5" fmla="*/ 409200 w 505240"/>
                  <a:gd name="connsiteY5" fmla="*/ 206098 h 603862"/>
                  <a:gd name="connsiteX6" fmla="*/ 493020 w 505240"/>
                  <a:gd name="connsiteY6" fmla="*/ 303634 h 603862"/>
                  <a:gd name="connsiteX7" fmla="*/ 505240 w 505240"/>
                  <a:gd name="connsiteY7" fmla="*/ 422498 h 603862"/>
                  <a:gd name="connsiteX8" fmla="*/ 409200 w 505240"/>
                  <a:gd name="connsiteY8" fmla="*/ 448414 h 603862"/>
                  <a:gd name="connsiteX9" fmla="*/ 390912 w 505240"/>
                  <a:gd name="connsiteY9" fmla="*/ 320398 h 603862"/>
                  <a:gd name="connsiteX10" fmla="*/ 393960 w 505240"/>
                  <a:gd name="connsiteY10" fmla="*/ 602338 h 603862"/>
                  <a:gd name="connsiteX11" fmla="*/ 107448 w 505240"/>
                  <a:gd name="connsiteY11" fmla="*/ 603862 h 603862"/>
                  <a:gd name="connsiteX12" fmla="*/ 83064 w 505240"/>
                  <a:gd name="connsiteY12" fmla="*/ 306682 h 603862"/>
                  <a:gd name="connsiteX13" fmla="*/ 66300 w 505240"/>
                  <a:gd name="connsiteY13" fmla="*/ 440794 h 603862"/>
                  <a:gd name="connsiteX14" fmla="*/ 5340 w 505240"/>
                  <a:gd name="connsiteY14" fmla="*/ 408790 h 603862"/>
                  <a:gd name="connsiteX15" fmla="*/ 14484 w 505240"/>
                  <a:gd name="connsiteY15" fmla="*/ 296014 h 603862"/>
                  <a:gd name="connsiteX16" fmla="*/ 105924 w 505240"/>
                  <a:gd name="connsiteY16" fmla="*/ 213718 h 603862"/>
                  <a:gd name="connsiteX17" fmla="*/ 169932 w 505240"/>
                  <a:gd name="connsiteY17" fmla="*/ 193906 h 603862"/>
                  <a:gd name="connsiteX18" fmla="*/ 125736 w 505240"/>
                  <a:gd name="connsiteY18" fmla="*/ 158854 h 603862"/>
                  <a:gd name="connsiteX0" fmla="*/ 125736 w 505240"/>
                  <a:gd name="connsiteY0" fmla="*/ 160509 h 605517"/>
                  <a:gd name="connsiteX1" fmla="*/ 145548 w 505240"/>
                  <a:gd name="connsiteY1" fmla="*/ 26397 h 605517"/>
                  <a:gd name="connsiteX2" fmla="*/ 331476 w 505240"/>
                  <a:gd name="connsiteY2" fmla="*/ 30969 h 605517"/>
                  <a:gd name="connsiteX3" fmla="*/ 349764 w 505240"/>
                  <a:gd name="connsiteY3" fmla="*/ 154413 h 605517"/>
                  <a:gd name="connsiteX4" fmla="*/ 310140 w 505240"/>
                  <a:gd name="connsiteY4" fmla="*/ 189465 h 605517"/>
                  <a:gd name="connsiteX5" fmla="*/ 409200 w 505240"/>
                  <a:gd name="connsiteY5" fmla="*/ 207753 h 605517"/>
                  <a:gd name="connsiteX6" fmla="*/ 493020 w 505240"/>
                  <a:gd name="connsiteY6" fmla="*/ 305289 h 605517"/>
                  <a:gd name="connsiteX7" fmla="*/ 505240 w 505240"/>
                  <a:gd name="connsiteY7" fmla="*/ 424153 h 605517"/>
                  <a:gd name="connsiteX8" fmla="*/ 409200 w 505240"/>
                  <a:gd name="connsiteY8" fmla="*/ 450069 h 605517"/>
                  <a:gd name="connsiteX9" fmla="*/ 390912 w 505240"/>
                  <a:gd name="connsiteY9" fmla="*/ 322053 h 605517"/>
                  <a:gd name="connsiteX10" fmla="*/ 393960 w 505240"/>
                  <a:gd name="connsiteY10" fmla="*/ 603993 h 605517"/>
                  <a:gd name="connsiteX11" fmla="*/ 107448 w 505240"/>
                  <a:gd name="connsiteY11" fmla="*/ 605517 h 605517"/>
                  <a:gd name="connsiteX12" fmla="*/ 83064 w 505240"/>
                  <a:gd name="connsiteY12" fmla="*/ 308337 h 605517"/>
                  <a:gd name="connsiteX13" fmla="*/ 66300 w 505240"/>
                  <a:gd name="connsiteY13" fmla="*/ 442449 h 605517"/>
                  <a:gd name="connsiteX14" fmla="*/ 5340 w 505240"/>
                  <a:gd name="connsiteY14" fmla="*/ 410445 h 605517"/>
                  <a:gd name="connsiteX15" fmla="*/ 14484 w 505240"/>
                  <a:gd name="connsiteY15" fmla="*/ 297669 h 605517"/>
                  <a:gd name="connsiteX16" fmla="*/ 105924 w 505240"/>
                  <a:gd name="connsiteY16" fmla="*/ 215373 h 605517"/>
                  <a:gd name="connsiteX17" fmla="*/ 169932 w 505240"/>
                  <a:gd name="connsiteY17" fmla="*/ 195561 h 605517"/>
                  <a:gd name="connsiteX18" fmla="*/ 125736 w 505240"/>
                  <a:gd name="connsiteY18" fmla="*/ 160509 h 605517"/>
                  <a:gd name="connsiteX0" fmla="*/ 125736 w 505240"/>
                  <a:gd name="connsiteY0" fmla="*/ 160509 h 605517"/>
                  <a:gd name="connsiteX1" fmla="*/ 145548 w 505240"/>
                  <a:gd name="connsiteY1" fmla="*/ 26397 h 605517"/>
                  <a:gd name="connsiteX2" fmla="*/ 331476 w 505240"/>
                  <a:gd name="connsiteY2" fmla="*/ 30969 h 605517"/>
                  <a:gd name="connsiteX3" fmla="*/ 349764 w 505240"/>
                  <a:gd name="connsiteY3" fmla="*/ 154413 h 605517"/>
                  <a:gd name="connsiteX4" fmla="*/ 310140 w 505240"/>
                  <a:gd name="connsiteY4" fmla="*/ 189465 h 605517"/>
                  <a:gd name="connsiteX5" fmla="*/ 409200 w 505240"/>
                  <a:gd name="connsiteY5" fmla="*/ 207753 h 605517"/>
                  <a:gd name="connsiteX6" fmla="*/ 493020 w 505240"/>
                  <a:gd name="connsiteY6" fmla="*/ 305289 h 605517"/>
                  <a:gd name="connsiteX7" fmla="*/ 505240 w 505240"/>
                  <a:gd name="connsiteY7" fmla="*/ 424153 h 605517"/>
                  <a:gd name="connsiteX8" fmla="*/ 409200 w 505240"/>
                  <a:gd name="connsiteY8" fmla="*/ 450069 h 605517"/>
                  <a:gd name="connsiteX9" fmla="*/ 390912 w 505240"/>
                  <a:gd name="connsiteY9" fmla="*/ 322053 h 605517"/>
                  <a:gd name="connsiteX10" fmla="*/ 393960 w 505240"/>
                  <a:gd name="connsiteY10" fmla="*/ 603993 h 605517"/>
                  <a:gd name="connsiteX11" fmla="*/ 107448 w 505240"/>
                  <a:gd name="connsiteY11" fmla="*/ 605517 h 605517"/>
                  <a:gd name="connsiteX12" fmla="*/ 83064 w 505240"/>
                  <a:gd name="connsiteY12" fmla="*/ 308337 h 605517"/>
                  <a:gd name="connsiteX13" fmla="*/ 66300 w 505240"/>
                  <a:gd name="connsiteY13" fmla="*/ 442449 h 605517"/>
                  <a:gd name="connsiteX14" fmla="*/ 5340 w 505240"/>
                  <a:gd name="connsiteY14" fmla="*/ 410445 h 605517"/>
                  <a:gd name="connsiteX15" fmla="*/ 14484 w 505240"/>
                  <a:gd name="connsiteY15" fmla="*/ 297669 h 605517"/>
                  <a:gd name="connsiteX16" fmla="*/ 105924 w 505240"/>
                  <a:gd name="connsiteY16" fmla="*/ 215373 h 605517"/>
                  <a:gd name="connsiteX17" fmla="*/ 169932 w 505240"/>
                  <a:gd name="connsiteY17" fmla="*/ 195561 h 605517"/>
                  <a:gd name="connsiteX18" fmla="*/ 125736 w 505240"/>
                  <a:gd name="connsiteY18" fmla="*/ 160509 h 605517"/>
                  <a:gd name="connsiteX0" fmla="*/ 125736 w 505240"/>
                  <a:gd name="connsiteY0" fmla="*/ 160509 h 605517"/>
                  <a:gd name="connsiteX1" fmla="*/ 145548 w 505240"/>
                  <a:gd name="connsiteY1" fmla="*/ 26397 h 605517"/>
                  <a:gd name="connsiteX2" fmla="*/ 331476 w 505240"/>
                  <a:gd name="connsiteY2" fmla="*/ 30969 h 605517"/>
                  <a:gd name="connsiteX3" fmla="*/ 349764 w 505240"/>
                  <a:gd name="connsiteY3" fmla="*/ 154413 h 605517"/>
                  <a:gd name="connsiteX4" fmla="*/ 310140 w 505240"/>
                  <a:gd name="connsiteY4" fmla="*/ 189465 h 605517"/>
                  <a:gd name="connsiteX5" fmla="*/ 409200 w 505240"/>
                  <a:gd name="connsiteY5" fmla="*/ 207753 h 605517"/>
                  <a:gd name="connsiteX6" fmla="*/ 493020 w 505240"/>
                  <a:gd name="connsiteY6" fmla="*/ 305289 h 605517"/>
                  <a:gd name="connsiteX7" fmla="*/ 505240 w 505240"/>
                  <a:gd name="connsiteY7" fmla="*/ 424153 h 605517"/>
                  <a:gd name="connsiteX8" fmla="*/ 409200 w 505240"/>
                  <a:gd name="connsiteY8" fmla="*/ 450069 h 605517"/>
                  <a:gd name="connsiteX9" fmla="*/ 390912 w 505240"/>
                  <a:gd name="connsiteY9" fmla="*/ 322053 h 605517"/>
                  <a:gd name="connsiteX10" fmla="*/ 393960 w 505240"/>
                  <a:gd name="connsiteY10" fmla="*/ 603993 h 605517"/>
                  <a:gd name="connsiteX11" fmla="*/ 107448 w 505240"/>
                  <a:gd name="connsiteY11" fmla="*/ 605517 h 605517"/>
                  <a:gd name="connsiteX12" fmla="*/ 83064 w 505240"/>
                  <a:gd name="connsiteY12" fmla="*/ 308337 h 605517"/>
                  <a:gd name="connsiteX13" fmla="*/ 66300 w 505240"/>
                  <a:gd name="connsiteY13" fmla="*/ 442449 h 605517"/>
                  <a:gd name="connsiteX14" fmla="*/ 5340 w 505240"/>
                  <a:gd name="connsiteY14" fmla="*/ 410445 h 605517"/>
                  <a:gd name="connsiteX15" fmla="*/ 14484 w 505240"/>
                  <a:gd name="connsiteY15" fmla="*/ 297669 h 605517"/>
                  <a:gd name="connsiteX16" fmla="*/ 105924 w 505240"/>
                  <a:gd name="connsiteY16" fmla="*/ 215373 h 605517"/>
                  <a:gd name="connsiteX17" fmla="*/ 169932 w 505240"/>
                  <a:gd name="connsiteY17" fmla="*/ 195561 h 605517"/>
                  <a:gd name="connsiteX18" fmla="*/ 125736 w 505240"/>
                  <a:gd name="connsiteY18" fmla="*/ 160509 h 605517"/>
                  <a:gd name="connsiteX0" fmla="*/ 125736 w 505240"/>
                  <a:gd name="connsiteY0" fmla="*/ 160509 h 605517"/>
                  <a:gd name="connsiteX1" fmla="*/ 145548 w 505240"/>
                  <a:gd name="connsiteY1" fmla="*/ 26397 h 605517"/>
                  <a:gd name="connsiteX2" fmla="*/ 331476 w 505240"/>
                  <a:gd name="connsiteY2" fmla="*/ 30969 h 605517"/>
                  <a:gd name="connsiteX3" fmla="*/ 349764 w 505240"/>
                  <a:gd name="connsiteY3" fmla="*/ 154413 h 605517"/>
                  <a:gd name="connsiteX4" fmla="*/ 310140 w 505240"/>
                  <a:gd name="connsiteY4" fmla="*/ 189465 h 605517"/>
                  <a:gd name="connsiteX5" fmla="*/ 409200 w 505240"/>
                  <a:gd name="connsiteY5" fmla="*/ 207753 h 605517"/>
                  <a:gd name="connsiteX6" fmla="*/ 493020 w 505240"/>
                  <a:gd name="connsiteY6" fmla="*/ 305289 h 605517"/>
                  <a:gd name="connsiteX7" fmla="*/ 505240 w 505240"/>
                  <a:gd name="connsiteY7" fmla="*/ 424153 h 605517"/>
                  <a:gd name="connsiteX8" fmla="*/ 409200 w 505240"/>
                  <a:gd name="connsiteY8" fmla="*/ 450069 h 605517"/>
                  <a:gd name="connsiteX9" fmla="*/ 390912 w 505240"/>
                  <a:gd name="connsiteY9" fmla="*/ 322053 h 605517"/>
                  <a:gd name="connsiteX10" fmla="*/ 393960 w 505240"/>
                  <a:gd name="connsiteY10" fmla="*/ 603993 h 605517"/>
                  <a:gd name="connsiteX11" fmla="*/ 107448 w 505240"/>
                  <a:gd name="connsiteY11" fmla="*/ 605517 h 605517"/>
                  <a:gd name="connsiteX12" fmla="*/ 83064 w 505240"/>
                  <a:gd name="connsiteY12" fmla="*/ 308337 h 605517"/>
                  <a:gd name="connsiteX13" fmla="*/ 66300 w 505240"/>
                  <a:gd name="connsiteY13" fmla="*/ 442449 h 605517"/>
                  <a:gd name="connsiteX14" fmla="*/ 5340 w 505240"/>
                  <a:gd name="connsiteY14" fmla="*/ 410445 h 605517"/>
                  <a:gd name="connsiteX15" fmla="*/ 14484 w 505240"/>
                  <a:gd name="connsiteY15" fmla="*/ 297669 h 605517"/>
                  <a:gd name="connsiteX16" fmla="*/ 105924 w 505240"/>
                  <a:gd name="connsiteY16" fmla="*/ 215373 h 605517"/>
                  <a:gd name="connsiteX17" fmla="*/ 169932 w 505240"/>
                  <a:gd name="connsiteY17" fmla="*/ 195561 h 605517"/>
                  <a:gd name="connsiteX18" fmla="*/ 125736 w 505240"/>
                  <a:gd name="connsiteY18" fmla="*/ 160509 h 605517"/>
                  <a:gd name="connsiteX0" fmla="*/ 125736 w 505240"/>
                  <a:gd name="connsiteY0" fmla="*/ 160509 h 605517"/>
                  <a:gd name="connsiteX1" fmla="*/ 145548 w 505240"/>
                  <a:gd name="connsiteY1" fmla="*/ 26397 h 605517"/>
                  <a:gd name="connsiteX2" fmla="*/ 331476 w 505240"/>
                  <a:gd name="connsiteY2" fmla="*/ 30969 h 605517"/>
                  <a:gd name="connsiteX3" fmla="*/ 349764 w 505240"/>
                  <a:gd name="connsiteY3" fmla="*/ 154413 h 605517"/>
                  <a:gd name="connsiteX4" fmla="*/ 310140 w 505240"/>
                  <a:gd name="connsiteY4" fmla="*/ 189465 h 605517"/>
                  <a:gd name="connsiteX5" fmla="*/ 409200 w 505240"/>
                  <a:gd name="connsiteY5" fmla="*/ 207753 h 605517"/>
                  <a:gd name="connsiteX6" fmla="*/ 493020 w 505240"/>
                  <a:gd name="connsiteY6" fmla="*/ 305289 h 605517"/>
                  <a:gd name="connsiteX7" fmla="*/ 505240 w 505240"/>
                  <a:gd name="connsiteY7" fmla="*/ 424153 h 605517"/>
                  <a:gd name="connsiteX8" fmla="*/ 409200 w 505240"/>
                  <a:gd name="connsiteY8" fmla="*/ 450069 h 605517"/>
                  <a:gd name="connsiteX9" fmla="*/ 390912 w 505240"/>
                  <a:gd name="connsiteY9" fmla="*/ 322053 h 605517"/>
                  <a:gd name="connsiteX10" fmla="*/ 393960 w 505240"/>
                  <a:gd name="connsiteY10" fmla="*/ 603993 h 605517"/>
                  <a:gd name="connsiteX11" fmla="*/ 107448 w 505240"/>
                  <a:gd name="connsiteY11" fmla="*/ 605517 h 605517"/>
                  <a:gd name="connsiteX12" fmla="*/ 83064 w 505240"/>
                  <a:gd name="connsiteY12" fmla="*/ 308337 h 605517"/>
                  <a:gd name="connsiteX13" fmla="*/ 66300 w 505240"/>
                  <a:gd name="connsiteY13" fmla="*/ 442449 h 605517"/>
                  <a:gd name="connsiteX14" fmla="*/ 5340 w 505240"/>
                  <a:gd name="connsiteY14" fmla="*/ 410445 h 605517"/>
                  <a:gd name="connsiteX15" fmla="*/ 14484 w 505240"/>
                  <a:gd name="connsiteY15" fmla="*/ 297669 h 605517"/>
                  <a:gd name="connsiteX16" fmla="*/ 105924 w 505240"/>
                  <a:gd name="connsiteY16" fmla="*/ 215373 h 605517"/>
                  <a:gd name="connsiteX17" fmla="*/ 169932 w 505240"/>
                  <a:gd name="connsiteY17" fmla="*/ 195561 h 605517"/>
                  <a:gd name="connsiteX18" fmla="*/ 125736 w 505240"/>
                  <a:gd name="connsiteY18" fmla="*/ 160509 h 605517"/>
                  <a:gd name="connsiteX0" fmla="*/ 125736 w 505240"/>
                  <a:gd name="connsiteY0" fmla="*/ 160509 h 605517"/>
                  <a:gd name="connsiteX1" fmla="*/ 145548 w 505240"/>
                  <a:gd name="connsiteY1" fmla="*/ 26397 h 605517"/>
                  <a:gd name="connsiteX2" fmla="*/ 331476 w 505240"/>
                  <a:gd name="connsiteY2" fmla="*/ 30969 h 605517"/>
                  <a:gd name="connsiteX3" fmla="*/ 349764 w 505240"/>
                  <a:gd name="connsiteY3" fmla="*/ 154413 h 605517"/>
                  <a:gd name="connsiteX4" fmla="*/ 310140 w 505240"/>
                  <a:gd name="connsiteY4" fmla="*/ 189465 h 605517"/>
                  <a:gd name="connsiteX5" fmla="*/ 409200 w 505240"/>
                  <a:gd name="connsiteY5" fmla="*/ 207753 h 605517"/>
                  <a:gd name="connsiteX6" fmla="*/ 493020 w 505240"/>
                  <a:gd name="connsiteY6" fmla="*/ 305289 h 605517"/>
                  <a:gd name="connsiteX7" fmla="*/ 505240 w 505240"/>
                  <a:gd name="connsiteY7" fmla="*/ 424153 h 605517"/>
                  <a:gd name="connsiteX8" fmla="*/ 409200 w 505240"/>
                  <a:gd name="connsiteY8" fmla="*/ 450069 h 605517"/>
                  <a:gd name="connsiteX9" fmla="*/ 390912 w 505240"/>
                  <a:gd name="connsiteY9" fmla="*/ 322053 h 605517"/>
                  <a:gd name="connsiteX10" fmla="*/ 393960 w 505240"/>
                  <a:gd name="connsiteY10" fmla="*/ 603993 h 605517"/>
                  <a:gd name="connsiteX11" fmla="*/ 107448 w 505240"/>
                  <a:gd name="connsiteY11" fmla="*/ 605517 h 605517"/>
                  <a:gd name="connsiteX12" fmla="*/ 83064 w 505240"/>
                  <a:gd name="connsiteY12" fmla="*/ 308337 h 605517"/>
                  <a:gd name="connsiteX13" fmla="*/ 66300 w 505240"/>
                  <a:gd name="connsiteY13" fmla="*/ 442449 h 605517"/>
                  <a:gd name="connsiteX14" fmla="*/ 5340 w 505240"/>
                  <a:gd name="connsiteY14" fmla="*/ 410445 h 605517"/>
                  <a:gd name="connsiteX15" fmla="*/ 14484 w 505240"/>
                  <a:gd name="connsiteY15" fmla="*/ 297669 h 605517"/>
                  <a:gd name="connsiteX16" fmla="*/ 105924 w 505240"/>
                  <a:gd name="connsiteY16" fmla="*/ 215373 h 605517"/>
                  <a:gd name="connsiteX17" fmla="*/ 169932 w 505240"/>
                  <a:gd name="connsiteY17" fmla="*/ 195561 h 605517"/>
                  <a:gd name="connsiteX18" fmla="*/ 125736 w 505240"/>
                  <a:gd name="connsiteY18" fmla="*/ 160509 h 605517"/>
                  <a:gd name="connsiteX0" fmla="*/ 125736 w 505321"/>
                  <a:gd name="connsiteY0" fmla="*/ 160509 h 605517"/>
                  <a:gd name="connsiteX1" fmla="*/ 145548 w 505321"/>
                  <a:gd name="connsiteY1" fmla="*/ 26397 h 605517"/>
                  <a:gd name="connsiteX2" fmla="*/ 331476 w 505321"/>
                  <a:gd name="connsiteY2" fmla="*/ 30969 h 605517"/>
                  <a:gd name="connsiteX3" fmla="*/ 349764 w 505321"/>
                  <a:gd name="connsiteY3" fmla="*/ 154413 h 605517"/>
                  <a:gd name="connsiteX4" fmla="*/ 310140 w 505321"/>
                  <a:gd name="connsiteY4" fmla="*/ 189465 h 605517"/>
                  <a:gd name="connsiteX5" fmla="*/ 409200 w 505321"/>
                  <a:gd name="connsiteY5" fmla="*/ 207753 h 605517"/>
                  <a:gd name="connsiteX6" fmla="*/ 493020 w 505321"/>
                  <a:gd name="connsiteY6" fmla="*/ 305289 h 605517"/>
                  <a:gd name="connsiteX7" fmla="*/ 505240 w 505321"/>
                  <a:gd name="connsiteY7" fmla="*/ 424153 h 605517"/>
                  <a:gd name="connsiteX8" fmla="*/ 409200 w 505321"/>
                  <a:gd name="connsiteY8" fmla="*/ 450069 h 605517"/>
                  <a:gd name="connsiteX9" fmla="*/ 390912 w 505321"/>
                  <a:gd name="connsiteY9" fmla="*/ 322053 h 605517"/>
                  <a:gd name="connsiteX10" fmla="*/ 393960 w 505321"/>
                  <a:gd name="connsiteY10" fmla="*/ 603993 h 605517"/>
                  <a:gd name="connsiteX11" fmla="*/ 107448 w 505321"/>
                  <a:gd name="connsiteY11" fmla="*/ 605517 h 605517"/>
                  <a:gd name="connsiteX12" fmla="*/ 83064 w 505321"/>
                  <a:gd name="connsiteY12" fmla="*/ 308337 h 605517"/>
                  <a:gd name="connsiteX13" fmla="*/ 66300 w 505321"/>
                  <a:gd name="connsiteY13" fmla="*/ 442449 h 605517"/>
                  <a:gd name="connsiteX14" fmla="*/ 5340 w 505321"/>
                  <a:gd name="connsiteY14" fmla="*/ 410445 h 605517"/>
                  <a:gd name="connsiteX15" fmla="*/ 14484 w 505321"/>
                  <a:gd name="connsiteY15" fmla="*/ 297669 h 605517"/>
                  <a:gd name="connsiteX16" fmla="*/ 105924 w 505321"/>
                  <a:gd name="connsiteY16" fmla="*/ 215373 h 605517"/>
                  <a:gd name="connsiteX17" fmla="*/ 169932 w 505321"/>
                  <a:gd name="connsiteY17" fmla="*/ 195561 h 605517"/>
                  <a:gd name="connsiteX18" fmla="*/ 125736 w 505321"/>
                  <a:gd name="connsiteY18" fmla="*/ 160509 h 605517"/>
                  <a:gd name="connsiteX0" fmla="*/ 125736 w 505240"/>
                  <a:gd name="connsiteY0" fmla="*/ 160509 h 605517"/>
                  <a:gd name="connsiteX1" fmla="*/ 145548 w 505240"/>
                  <a:gd name="connsiteY1" fmla="*/ 26397 h 605517"/>
                  <a:gd name="connsiteX2" fmla="*/ 331476 w 505240"/>
                  <a:gd name="connsiteY2" fmla="*/ 30969 h 605517"/>
                  <a:gd name="connsiteX3" fmla="*/ 349764 w 505240"/>
                  <a:gd name="connsiteY3" fmla="*/ 154413 h 605517"/>
                  <a:gd name="connsiteX4" fmla="*/ 310140 w 505240"/>
                  <a:gd name="connsiteY4" fmla="*/ 189465 h 605517"/>
                  <a:gd name="connsiteX5" fmla="*/ 409200 w 505240"/>
                  <a:gd name="connsiteY5" fmla="*/ 207753 h 605517"/>
                  <a:gd name="connsiteX6" fmla="*/ 491494 w 505240"/>
                  <a:gd name="connsiteY6" fmla="*/ 306814 h 605517"/>
                  <a:gd name="connsiteX7" fmla="*/ 505240 w 505240"/>
                  <a:gd name="connsiteY7" fmla="*/ 424153 h 605517"/>
                  <a:gd name="connsiteX8" fmla="*/ 409200 w 505240"/>
                  <a:gd name="connsiteY8" fmla="*/ 450069 h 605517"/>
                  <a:gd name="connsiteX9" fmla="*/ 390912 w 505240"/>
                  <a:gd name="connsiteY9" fmla="*/ 322053 h 605517"/>
                  <a:gd name="connsiteX10" fmla="*/ 393960 w 505240"/>
                  <a:gd name="connsiteY10" fmla="*/ 603993 h 605517"/>
                  <a:gd name="connsiteX11" fmla="*/ 107448 w 505240"/>
                  <a:gd name="connsiteY11" fmla="*/ 605517 h 605517"/>
                  <a:gd name="connsiteX12" fmla="*/ 83064 w 505240"/>
                  <a:gd name="connsiteY12" fmla="*/ 308337 h 605517"/>
                  <a:gd name="connsiteX13" fmla="*/ 66300 w 505240"/>
                  <a:gd name="connsiteY13" fmla="*/ 442449 h 605517"/>
                  <a:gd name="connsiteX14" fmla="*/ 5340 w 505240"/>
                  <a:gd name="connsiteY14" fmla="*/ 410445 h 605517"/>
                  <a:gd name="connsiteX15" fmla="*/ 14484 w 505240"/>
                  <a:gd name="connsiteY15" fmla="*/ 297669 h 605517"/>
                  <a:gd name="connsiteX16" fmla="*/ 105924 w 505240"/>
                  <a:gd name="connsiteY16" fmla="*/ 215373 h 605517"/>
                  <a:gd name="connsiteX17" fmla="*/ 169932 w 505240"/>
                  <a:gd name="connsiteY17" fmla="*/ 195561 h 605517"/>
                  <a:gd name="connsiteX18" fmla="*/ 125736 w 505240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09200 w 509816"/>
                  <a:gd name="connsiteY8" fmla="*/ 45006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09200 w 509816"/>
                  <a:gd name="connsiteY8" fmla="*/ 45006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07675 w 509816"/>
                  <a:gd name="connsiteY8" fmla="*/ 451594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07675 w 509816"/>
                  <a:gd name="connsiteY8" fmla="*/ 451594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61922 w 509816"/>
                  <a:gd name="connsiteY10" fmla="*/ 578070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12252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12252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12252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12252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07676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07676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07676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07676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07676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07676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12818"/>
                  <a:gd name="connsiteX1" fmla="*/ 145548 w 509816"/>
                  <a:gd name="connsiteY1" fmla="*/ 26397 h 612818"/>
                  <a:gd name="connsiteX2" fmla="*/ 331476 w 509816"/>
                  <a:gd name="connsiteY2" fmla="*/ 30969 h 612818"/>
                  <a:gd name="connsiteX3" fmla="*/ 349764 w 509816"/>
                  <a:gd name="connsiteY3" fmla="*/ 154413 h 612818"/>
                  <a:gd name="connsiteX4" fmla="*/ 310140 w 509816"/>
                  <a:gd name="connsiteY4" fmla="*/ 189465 h 612818"/>
                  <a:gd name="connsiteX5" fmla="*/ 409200 w 509816"/>
                  <a:gd name="connsiteY5" fmla="*/ 207753 h 612818"/>
                  <a:gd name="connsiteX6" fmla="*/ 491494 w 509816"/>
                  <a:gd name="connsiteY6" fmla="*/ 306814 h 612818"/>
                  <a:gd name="connsiteX7" fmla="*/ 509816 w 509816"/>
                  <a:gd name="connsiteY7" fmla="*/ 424153 h 612818"/>
                  <a:gd name="connsiteX8" fmla="*/ 407676 w 509816"/>
                  <a:gd name="connsiteY8" fmla="*/ 453119 h 612818"/>
                  <a:gd name="connsiteX9" fmla="*/ 390912 w 509816"/>
                  <a:gd name="connsiteY9" fmla="*/ 322053 h 612818"/>
                  <a:gd name="connsiteX10" fmla="*/ 395486 w 509816"/>
                  <a:gd name="connsiteY10" fmla="*/ 607043 h 612818"/>
                  <a:gd name="connsiteX11" fmla="*/ 107448 w 509816"/>
                  <a:gd name="connsiteY11" fmla="*/ 605517 h 612818"/>
                  <a:gd name="connsiteX12" fmla="*/ 83064 w 509816"/>
                  <a:gd name="connsiteY12" fmla="*/ 308337 h 612818"/>
                  <a:gd name="connsiteX13" fmla="*/ 66300 w 509816"/>
                  <a:gd name="connsiteY13" fmla="*/ 442449 h 612818"/>
                  <a:gd name="connsiteX14" fmla="*/ 5340 w 509816"/>
                  <a:gd name="connsiteY14" fmla="*/ 410445 h 612818"/>
                  <a:gd name="connsiteX15" fmla="*/ 14484 w 509816"/>
                  <a:gd name="connsiteY15" fmla="*/ 297669 h 612818"/>
                  <a:gd name="connsiteX16" fmla="*/ 105924 w 509816"/>
                  <a:gd name="connsiteY16" fmla="*/ 215373 h 612818"/>
                  <a:gd name="connsiteX17" fmla="*/ 169932 w 509816"/>
                  <a:gd name="connsiteY17" fmla="*/ 195561 h 612818"/>
                  <a:gd name="connsiteX18" fmla="*/ 125736 w 509816"/>
                  <a:gd name="connsiteY18" fmla="*/ 160509 h 612818"/>
                  <a:gd name="connsiteX0" fmla="*/ 125736 w 509816"/>
                  <a:gd name="connsiteY0" fmla="*/ 160509 h 616576"/>
                  <a:gd name="connsiteX1" fmla="*/ 145548 w 509816"/>
                  <a:gd name="connsiteY1" fmla="*/ 26397 h 616576"/>
                  <a:gd name="connsiteX2" fmla="*/ 331476 w 509816"/>
                  <a:gd name="connsiteY2" fmla="*/ 30969 h 616576"/>
                  <a:gd name="connsiteX3" fmla="*/ 349764 w 509816"/>
                  <a:gd name="connsiteY3" fmla="*/ 154413 h 616576"/>
                  <a:gd name="connsiteX4" fmla="*/ 310140 w 509816"/>
                  <a:gd name="connsiteY4" fmla="*/ 189465 h 616576"/>
                  <a:gd name="connsiteX5" fmla="*/ 409200 w 509816"/>
                  <a:gd name="connsiteY5" fmla="*/ 207753 h 616576"/>
                  <a:gd name="connsiteX6" fmla="*/ 491494 w 509816"/>
                  <a:gd name="connsiteY6" fmla="*/ 306814 h 616576"/>
                  <a:gd name="connsiteX7" fmla="*/ 509816 w 509816"/>
                  <a:gd name="connsiteY7" fmla="*/ 424153 h 616576"/>
                  <a:gd name="connsiteX8" fmla="*/ 407676 w 509816"/>
                  <a:gd name="connsiteY8" fmla="*/ 453119 h 616576"/>
                  <a:gd name="connsiteX9" fmla="*/ 390912 w 509816"/>
                  <a:gd name="connsiteY9" fmla="*/ 322053 h 616576"/>
                  <a:gd name="connsiteX10" fmla="*/ 395486 w 509816"/>
                  <a:gd name="connsiteY10" fmla="*/ 607043 h 616576"/>
                  <a:gd name="connsiteX11" fmla="*/ 107448 w 509816"/>
                  <a:gd name="connsiteY11" fmla="*/ 605517 h 616576"/>
                  <a:gd name="connsiteX12" fmla="*/ 83064 w 509816"/>
                  <a:gd name="connsiteY12" fmla="*/ 308337 h 616576"/>
                  <a:gd name="connsiteX13" fmla="*/ 66300 w 509816"/>
                  <a:gd name="connsiteY13" fmla="*/ 442449 h 616576"/>
                  <a:gd name="connsiteX14" fmla="*/ 5340 w 509816"/>
                  <a:gd name="connsiteY14" fmla="*/ 410445 h 616576"/>
                  <a:gd name="connsiteX15" fmla="*/ 14484 w 509816"/>
                  <a:gd name="connsiteY15" fmla="*/ 297669 h 616576"/>
                  <a:gd name="connsiteX16" fmla="*/ 105924 w 509816"/>
                  <a:gd name="connsiteY16" fmla="*/ 215373 h 616576"/>
                  <a:gd name="connsiteX17" fmla="*/ 169932 w 509816"/>
                  <a:gd name="connsiteY17" fmla="*/ 195561 h 616576"/>
                  <a:gd name="connsiteX18" fmla="*/ 125736 w 509816"/>
                  <a:gd name="connsiteY18" fmla="*/ 160509 h 616576"/>
                  <a:gd name="connsiteX0" fmla="*/ 125736 w 509816"/>
                  <a:gd name="connsiteY0" fmla="*/ 160509 h 616576"/>
                  <a:gd name="connsiteX1" fmla="*/ 145548 w 509816"/>
                  <a:gd name="connsiteY1" fmla="*/ 26397 h 616576"/>
                  <a:gd name="connsiteX2" fmla="*/ 331476 w 509816"/>
                  <a:gd name="connsiteY2" fmla="*/ 30969 h 616576"/>
                  <a:gd name="connsiteX3" fmla="*/ 349764 w 509816"/>
                  <a:gd name="connsiteY3" fmla="*/ 154413 h 616576"/>
                  <a:gd name="connsiteX4" fmla="*/ 310140 w 509816"/>
                  <a:gd name="connsiteY4" fmla="*/ 189465 h 616576"/>
                  <a:gd name="connsiteX5" fmla="*/ 409200 w 509816"/>
                  <a:gd name="connsiteY5" fmla="*/ 207753 h 616576"/>
                  <a:gd name="connsiteX6" fmla="*/ 491494 w 509816"/>
                  <a:gd name="connsiteY6" fmla="*/ 306814 h 616576"/>
                  <a:gd name="connsiteX7" fmla="*/ 509816 w 509816"/>
                  <a:gd name="connsiteY7" fmla="*/ 424153 h 616576"/>
                  <a:gd name="connsiteX8" fmla="*/ 407676 w 509816"/>
                  <a:gd name="connsiteY8" fmla="*/ 453119 h 616576"/>
                  <a:gd name="connsiteX9" fmla="*/ 390912 w 509816"/>
                  <a:gd name="connsiteY9" fmla="*/ 322053 h 616576"/>
                  <a:gd name="connsiteX10" fmla="*/ 395486 w 509816"/>
                  <a:gd name="connsiteY10" fmla="*/ 607043 h 616576"/>
                  <a:gd name="connsiteX11" fmla="*/ 107448 w 509816"/>
                  <a:gd name="connsiteY11" fmla="*/ 605517 h 616576"/>
                  <a:gd name="connsiteX12" fmla="*/ 83064 w 509816"/>
                  <a:gd name="connsiteY12" fmla="*/ 308337 h 616576"/>
                  <a:gd name="connsiteX13" fmla="*/ 66300 w 509816"/>
                  <a:gd name="connsiteY13" fmla="*/ 442449 h 616576"/>
                  <a:gd name="connsiteX14" fmla="*/ 5340 w 509816"/>
                  <a:gd name="connsiteY14" fmla="*/ 410445 h 616576"/>
                  <a:gd name="connsiteX15" fmla="*/ 14484 w 509816"/>
                  <a:gd name="connsiteY15" fmla="*/ 297669 h 616576"/>
                  <a:gd name="connsiteX16" fmla="*/ 105924 w 509816"/>
                  <a:gd name="connsiteY16" fmla="*/ 215373 h 616576"/>
                  <a:gd name="connsiteX17" fmla="*/ 169932 w 509816"/>
                  <a:gd name="connsiteY17" fmla="*/ 195561 h 616576"/>
                  <a:gd name="connsiteX18" fmla="*/ 125736 w 509816"/>
                  <a:gd name="connsiteY18" fmla="*/ 160509 h 616576"/>
                  <a:gd name="connsiteX0" fmla="*/ 125736 w 509816"/>
                  <a:gd name="connsiteY0" fmla="*/ 160509 h 616576"/>
                  <a:gd name="connsiteX1" fmla="*/ 145548 w 509816"/>
                  <a:gd name="connsiteY1" fmla="*/ 26397 h 616576"/>
                  <a:gd name="connsiteX2" fmla="*/ 331476 w 509816"/>
                  <a:gd name="connsiteY2" fmla="*/ 30969 h 616576"/>
                  <a:gd name="connsiteX3" fmla="*/ 349764 w 509816"/>
                  <a:gd name="connsiteY3" fmla="*/ 154413 h 616576"/>
                  <a:gd name="connsiteX4" fmla="*/ 310140 w 509816"/>
                  <a:gd name="connsiteY4" fmla="*/ 189465 h 616576"/>
                  <a:gd name="connsiteX5" fmla="*/ 409200 w 509816"/>
                  <a:gd name="connsiteY5" fmla="*/ 207753 h 616576"/>
                  <a:gd name="connsiteX6" fmla="*/ 491494 w 509816"/>
                  <a:gd name="connsiteY6" fmla="*/ 306814 h 616576"/>
                  <a:gd name="connsiteX7" fmla="*/ 509816 w 509816"/>
                  <a:gd name="connsiteY7" fmla="*/ 424153 h 616576"/>
                  <a:gd name="connsiteX8" fmla="*/ 407676 w 509816"/>
                  <a:gd name="connsiteY8" fmla="*/ 453119 h 616576"/>
                  <a:gd name="connsiteX9" fmla="*/ 390912 w 509816"/>
                  <a:gd name="connsiteY9" fmla="*/ 322053 h 616576"/>
                  <a:gd name="connsiteX10" fmla="*/ 395486 w 509816"/>
                  <a:gd name="connsiteY10" fmla="*/ 607043 h 616576"/>
                  <a:gd name="connsiteX11" fmla="*/ 107448 w 509816"/>
                  <a:gd name="connsiteY11" fmla="*/ 605517 h 616576"/>
                  <a:gd name="connsiteX12" fmla="*/ 83064 w 509816"/>
                  <a:gd name="connsiteY12" fmla="*/ 308337 h 616576"/>
                  <a:gd name="connsiteX13" fmla="*/ 66300 w 509816"/>
                  <a:gd name="connsiteY13" fmla="*/ 442449 h 616576"/>
                  <a:gd name="connsiteX14" fmla="*/ 5340 w 509816"/>
                  <a:gd name="connsiteY14" fmla="*/ 410445 h 616576"/>
                  <a:gd name="connsiteX15" fmla="*/ 14484 w 509816"/>
                  <a:gd name="connsiteY15" fmla="*/ 297669 h 616576"/>
                  <a:gd name="connsiteX16" fmla="*/ 105924 w 509816"/>
                  <a:gd name="connsiteY16" fmla="*/ 215373 h 616576"/>
                  <a:gd name="connsiteX17" fmla="*/ 169932 w 509816"/>
                  <a:gd name="connsiteY17" fmla="*/ 195561 h 616576"/>
                  <a:gd name="connsiteX18" fmla="*/ 125736 w 509816"/>
                  <a:gd name="connsiteY18" fmla="*/ 160509 h 616576"/>
                  <a:gd name="connsiteX0" fmla="*/ 125736 w 509816"/>
                  <a:gd name="connsiteY0" fmla="*/ 160509 h 616576"/>
                  <a:gd name="connsiteX1" fmla="*/ 145548 w 509816"/>
                  <a:gd name="connsiteY1" fmla="*/ 26397 h 616576"/>
                  <a:gd name="connsiteX2" fmla="*/ 331476 w 509816"/>
                  <a:gd name="connsiteY2" fmla="*/ 30969 h 616576"/>
                  <a:gd name="connsiteX3" fmla="*/ 349764 w 509816"/>
                  <a:gd name="connsiteY3" fmla="*/ 154413 h 616576"/>
                  <a:gd name="connsiteX4" fmla="*/ 310140 w 509816"/>
                  <a:gd name="connsiteY4" fmla="*/ 189465 h 616576"/>
                  <a:gd name="connsiteX5" fmla="*/ 409200 w 509816"/>
                  <a:gd name="connsiteY5" fmla="*/ 207753 h 616576"/>
                  <a:gd name="connsiteX6" fmla="*/ 491494 w 509816"/>
                  <a:gd name="connsiteY6" fmla="*/ 306814 h 616576"/>
                  <a:gd name="connsiteX7" fmla="*/ 509816 w 509816"/>
                  <a:gd name="connsiteY7" fmla="*/ 424153 h 616576"/>
                  <a:gd name="connsiteX8" fmla="*/ 407676 w 509816"/>
                  <a:gd name="connsiteY8" fmla="*/ 453119 h 616576"/>
                  <a:gd name="connsiteX9" fmla="*/ 390912 w 509816"/>
                  <a:gd name="connsiteY9" fmla="*/ 322053 h 616576"/>
                  <a:gd name="connsiteX10" fmla="*/ 395486 w 509816"/>
                  <a:gd name="connsiteY10" fmla="*/ 607043 h 616576"/>
                  <a:gd name="connsiteX11" fmla="*/ 107448 w 509816"/>
                  <a:gd name="connsiteY11" fmla="*/ 605517 h 616576"/>
                  <a:gd name="connsiteX12" fmla="*/ 83064 w 509816"/>
                  <a:gd name="connsiteY12" fmla="*/ 308337 h 616576"/>
                  <a:gd name="connsiteX13" fmla="*/ 66300 w 509816"/>
                  <a:gd name="connsiteY13" fmla="*/ 442449 h 616576"/>
                  <a:gd name="connsiteX14" fmla="*/ 5340 w 509816"/>
                  <a:gd name="connsiteY14" fmla="*/ 410445 h 616576"/>
                  <a:gd name="connsiteX15" fmla="*/ 14484 w 509816"/>
                  <a:gd name="connsiteY15" fmla="*/ 297669 h 616576"/>
                  <a:gd name="connsiteX16" fmla="*/ 105924 w 509816"/>
                  <a:gd name="connsiteY16" fmla="*/ 215373 h 616576"/>
                  <a:gd name="connsiteX17" fmla="*/ 169932 w 509816"/>
                  <a:gd name="connsiteY17" fmla="*/ 195561 h 616576"/>
                  <a:gd name="connsiteX18" fmla="*/ 125736 w 509816"/>
                  <a:gd name="connsiteY18" fmla="*/ 160509 h 616576"/>
                  <a:gd name="connsiteX0" fmla="*/ 125238 w 509318"/>
                  <a:gd name="connsiteY0" fmla="*/ 160509 h 616576"/>
                  <a:gd name="connsiteX1" fmla="*/ 145050 w 509318"/>
                  <a:gd name="connsiteY1" fmla="*/ 26397 h 616576"/>
                  <a:gd name="connsiteX2" fmla="*/ 330978 w 509318"/>
                  <a:gd name="connsiteY2" fmla="*/ 30969 h 616576"/>
                  <a:gd name="connsiteX3" fmla="*/ 349266 w 509318"/>
                  <a:gd name="connsiteY3" fmla="*/ 154413 h 616576"/>
                  <a:gd name="connsiteX4" fmla="*/ 309642 w 509318"/>
                  <a:gd name="connsiteY4" fmla="*/ 189465 h 616576"/>
                  <a:gd name="connsiteX5" fmla="*/ 408702 w 509318"/>
                  <a:gd name="connsiteY5" fmla="*/ 207753 h 616576"/>
                  <a:gd name="connsiteX6" fmla="*/ 490996 w 509318"/>
                  <a:gd name="connsiteY6" fmla="*/ 306814 h 616576"/>
                  <a:gd name="connsiteX7" fmla="*/ 509318 w 509318"/>
                  <a:gd name="connsiteY7" fmla="*/ 424153 h 616576"/>
                  <a:gd name="connsiteX8" fmla="*/ 407178 w 509318"/>
                  <a:gd name="connsiteY8" fmla="*/ 453119 h 616576"/>
                  <a:gd name="connsiteX9" fmla="*/ 390414 w 509318"/>
                  <a:gd name="connsiteY9" fmla="*/ 322053 h 616576"/>
                  <a:gd name="connsiteX10" fmla="*/ 394988 w 509318"/>
                  <a:gd name="connsiteY10" fmla="*/ 607043 h 616576"/>
                  <a:gd name="connsiteX11" fmla="*/ 106950 w 509318"/>
                  <a:gd name="connsiteY11" fmla="*/ 605517 h 616576"/>
                  <a:gd name="connsiteX12" fmla="*/ 82566 w 509318"/>
                  <a:gd name="connsiteY12" fmla="*/ 308337 h 616576"/>
                  <a:gd name="connsiteX13" fmla="*/ 65802 w 509318"/>
                  <a:gd name="connsiteY13" fmla="*/ 442449 h 616576"/>
                  <a:gd name="connsiteX14" fmla="*/ 4842 w 509318"/>
                  <a:gd name="connsiteY14" fmla="*/ 410445 h 616576"/>
                  <a:gd name="connsiteX15" fmla="*/ 15511 w 509318"/>
                  <a:gd name="connsiteY15" fmla="*/ 302246 h 616576"/>
                  <a:gd name="connsiteX16" fmla="*/ 105426 w 509318"/>
                  <a:gd name="connsiteY16" fmla="*/ 215373 h 616576"/>
                  <a:gd name="connsiteX17" fmla="*/ 169434 w 509318"/>
                  <a:gd name="connsiteY17" fmla="*/ 195561 h 616576"/>
                  <a:gd name="connsiteX18" fmla="*/ 125238 w 509318"/>
                  <a:gd name="connsiteY18" fmla="*/ 160509 h 616576"/>
                  <a:gd name="connsiteX0" fmla="*/ 124206 w 508286"/>
                  <a:gd name="connsiteY0" fmla="*/ 160509 h 616576"/>
                  <a:gd name="connsiteX1" fmla="*/ 144018 w 508286"/>
                  <a:gd name="connsiteY1" fmla="*/ 26397 h 616576"/>
                  <a:gd name="connsiteX2" fmla="*/ 329946 w 508286"/>
                  <a:gd name="connsiteY2" fmla="*/ 30969 h 616576"/>
                  <a:gd name="connsiteX3" fmla="*/ 348234 w 508286"/>
                  <a:gd name="connsiteY3" fmla="*/ 154413 h 616576"/>
                  <a:gd name="connsiteX4" fmla="*/ 308610 w 508286"/>
                  <a:gd name="connsiteY4" fmla="*/ 189465 h 616576"/>
                  <a:gd name="connsiteX5" fmla="*/ 407670 w 508286"/>
                  <a:gd name="connsiteY5" fmla="*/ 207753 h 616576"/>
                  <a:gd name="connsiteX6" fmla="*/ 489964 w 508286"/>
                  <a:gd name="connsiteY6" fmla="*/ 306814 h 616576"/>
                  <a:gd name="connsiteX7" fmla="*/ 508286 w 508286"/>
                  <a:gd name="connsiteY7" fmla="*/ 424153 h 616576"/>
                  <a:gd name="connsiteX8" fmla="*/ 406146 w 508286"/>
                  <a:gd name="connsiteY8" fmla="*/ 453119 h 616576"/>
                  <a:gd name="connsiteX9" fmla="*/ 389382 w 508286"/>
                  <a:gd name="connsiteY9" fmla="*/ 322053 h 616576"/>
                  <a:gd name="connsiteX10" fmla="*/ 393956 w 508286"/>
                  <a:gd name="connsiteY10" fmla="*/ 607043 h 616576"/>
                  <a:gd name="connsiteX11" fmla="*/ 105918 w 508286"/>
                  <a:gd name="connsiteY11" fmla="*/ 605517 h 616576"/>
                  <a:gd name="connsiteX12" fmla="*/ 81534 w 508286"/>
                  <a:gd name="connsiteY12" fmla="*/ 308337 h 616576"/>
                  <a:gd name="connsiteX13" fmla="*/ 64770 w 508286"/>
                  <a:gd name="connsiteY13" fmla="*/ 442449 h 616576"/>
                  <a:gd name="connsiteX14" fmla="*/ 3810 w 508286"/>
                  <a:gd name="connsiteY14" fmla="*/ 410445 h 616576"/>
                  <a:gd name="connsiteX15" fmla="*/ 14479 w 508286"/>
                  <a:gd name="connsiteY15" fmla="*/ 302246 h 616576"/>
                  <a:gd name="connsiteX16" fmla="*/ 104394 w 508286"/>
                  <a:gd name="connsiteY16" fmla="*/ 215373 h 616576"/>
                  <a:gd name="connsiteX17" fmla="*/ 168402 w 508286"/>
                  <a:gd name="connsiteY17" fmla="*/ 195561 h 616576"/>
                  <a:gd name="connsiteX18" fmla="*/ 124206 w 508286"/>
                  <a:gd name="connsiteY18" fmla="*/ 160509 h 616576"/>
                  <a:gd name="connsiteX0" fmla="*/ 123615 w 507695"/>
                  <a:gd name="connsiteY0" fmla="*/ 160509 h 616576"/>
                  <a:gd name="connsiteX1" fmla="*/ 143427 w 507695"/>
                  <a:gd name="connsiteY1" fmla="*/ 26397 h 616576"/>
                  <a:gd name="connsiteX2" fmla="*/ 329355 w 507695"/>
                  <a:gd name="connsiteY2" fmla="*/ 30969 h 616576"/>
                  <a:gd name="connsiteX3" fmla="*/ 347643 w 507695"/>
                  <a:gd name="connsiteY3" fmla="*/ 154413 h 616576"/>
                  <a:gd name="connsiteX4" fmla="*/ 308019 w 507695"/>
                  <a:gd name="connsiteY4" fmla="*/ 189465 h 616576"/>
                  <a:gd name="connsiteX5" fmla="*/ 407079 w 507695"/>
                  <a:gd name="connsiteY5" fmla="*/ 207753 h 616576"/>
                  <a:gd name="connsiteX6" fmla="*/ 489373 w 507695"/>
                  <a:gd name="connsiteY6" fmla="*/ 306814 h 616576"/>
                  <a:gd name="connsiteX7" fmla="*/ 507695 w 507695"/>
                  <a:gd name="connsiteY7" fmla="*/ 424153 h 616576"/>
                  <a:gd name="connsiteX8" fmla="*/ 405555 w 507695"/>
                  <a:gd name="connsiteY8" fmla="*/ 453119 h 616576"/>
                  <a:gd name="connsiteX9" fmla="*/ 388791 w 507695"/>
                  <a:gd name="connsiteY9" fmla="*/ 322053 h 616576"/>
                  <a:gd name="connsiteX10" fmla="*/ 393365 w 507695"/>
                  <a:gd name="connsiteY10" fmla="*/ 607043 h 616576"/>
                  <a:gd name="connsiteX11" fmla="*/ 105327 w 507695"/>
                  <a:gd name="connsiteY11" fmla="*/ 605517 h 616576"/>
                  <a:gd name="connsiteX12" fmla="*/ 80943 w 507695"/>
                  <a:gd name="connsiteY12" fmla="*/ 308337 h 616576"/>
                  <a:gd name="connsiteX13" fmla="*/ 64179 w 507695"/>
                  <a:gd name="connsiteY13" fmla="*/ 442449 h 616576"/>
                  <a:gd name="connsiteX14" fmla="*/ 3219 w 507695"/>
                  <a:gd name="connsiteY14" fmla="*/ 410445 h 616576"/>
                  <a:gd name="connsiteX15" fmla="*/ 16938 w 507695"/>
                  <a:gd name="connsiteY15" fmla="*/ 297669 h 616576"/>
                  <a:gd name="connsiteX16" fmla="*/ 103803 w 507695"/>
                  <a:gd name="connsiteY16" fmla="*/ 215373 h 616576"/>
                  <a:gd name="connsiteX17" fmla="*/ 167811 w 507695"/>
                  <a:gd name="connsiteY17" fmla="*/ 195561 h 616576"/>
                  <a:gd name="connsiteX18" fmla="*/ 123615 w 507695"/>
                  <a:gd name="connsiteY18" fmla="*/ 160509 h 616576"/>
                  <a:gd name="connsiteX0" fmla="*/ 120396 w 504476"/>
                  <a:gd name="connsiteY0" fmla="*/ 160509 h 616576"/>
                  <a:gd name="connsiteX1" fmla="*/ 140208 w 504476"/>
                  <a:gd name="connsiteY1" fmla="*/ 26397 h 616576"/>
                  <a:gd name="connsiteX2" fmla="*/ 326136 w 504476"/>
                  <a:gd name="connsiteY2" fmla="*/ 30969 h 616576"/>
                  <a:gd name="connsiteX3" fmla="*/ 344424 w 504476"/>
                  <a:gd name="connsiteY3" fmla="*/ 154413 h 616576"/>
                  <a:gd name="connsiteX4" fmla="*/ 304800 w 504476"/>
                  <a:gd name="connsiteY4" fmla="*/ 189465 h 616576"/>
                  <a:gd name="connsiteX5" fmla="*/ 403860 w 504476"/>
                  <a:gd name="connsiteY5" fmla="*/ 207753 h 616576"/>
                  <a:gd name="connsiteX6" fmla="*/ 486154 w 504476"/>
                  <a:gd name="connsiteY6" fmla="*/ 306814 h 616576"/>
                  <a:gd name="connsiteX7" fmla="*/ 504476 w 504476"/>
                  <a:gd name="connsiteY7" fmla="*/ 424153 h 616576"/>
                  <a:gd name="connsiteX8" fmla="*/ 402336 w 504476"/>
                  <a:gd name="connsiteY8" fmla="*/ 453119 h 616576"/>
                  <a:gd name="connsiteX9" fmla="*/ 385572 w 504476"/>
                  <a:gd name="connsiteY9" fmla="*/ 322053 h 616576"/>
                  <a:gd name="connsiteX10" fmla="*/ 390146 w 504476"/>
                  <a:gd name="connsiteY10" fmla="*/ 607043 h 616576"/>
                  <a:gd name="connsiteX11" fmla="*/ 102108 w 504476"/>
                  <a:gd name="connsiteY11" fmla="*/ 605517 h 616576"/>
                  <a:gd name="connsiteX12" fmla="*/ 77724 w 504476"/>
                  <a:gd name="connsiteY12" fmla="*/ 308337 h 616576"/>
                  <a:gd name="connsiteX13" fmla="*/ 60960 w 504476"/>
                  <a:gd name="connsiteY13" fmla="*/ 442449 h 616576"/>
                  <a:gd name="connsiteX14" fmla="*/ 0 w 504476"/>
                  <a:gd name="connsiteY14" fmla="*/ 410445 h 616576"/>
                  <a:gd name="connsiteX15" fmla="*/ 13719 w 504476"/>
                  <a:gd name="connsiteY15" fmla="*/ 297669 h 616576"/>
                  <a:gd name="connsiteX16" fmla="*/ 100584 w 504476"/>
                  <a:gd name="connsiteY16" fmla="*/ 215373 h 616576"/>
                  <a:gd name="connsiteX17" fmla="*/ 164592 w 504476"/>
                  <a:gd name="connsiteY17" fmla="*/ 195561 h 616576"/>
                  <a:gd name="connsiteX18" fmla="*/ 120396 w 504476"/>
                  <a:gd name="connsiteY18" fmla="*/ 160509 h 616576"/>
                  <a:gd name="connsiteX0" fmla="*/ 120596 w 504676"/>
                  <a:gd name="connsiteY0" fmla="*/ 160509 h 616576"/>
                  <a:gd name="connsiteX1" fmla="*/ 140408 w 504676"/>
                  <a:gd name="connsiteY1" fmla="*/ 26397 h 616576"/>
                  <a:gd name="connsiteX2" fmla="*/ 326336 w 504676"/>
                  <a:gd name="connsiteY2" fmla="*/ 30969 h 616576"/>
                  <a:gd name="connsiteX3" fmla="*/ 344624 w 504676"/>
                  <a:gd name="connsiteY3" fmla="*/ 154413 h 616576"/>
                  <a:gd name="connsiteX4" fmla="*/ 305000 w 504676"/>
                  <a:gd name="connsiteY4" fmla="*/ 189465 h 616576"/>
                  <a:gd name="connsiteX5" fmla="*/ 404060 w 504676"/>
                  <a:gd name="connsiteY5" fmla="*/ 207753 h 616576"/>
                  <a:gd name="connsiteX6" fmla="*/ 486354 w 504676"/>
                  <a:gd name="connsiteY6" fmla="*/ 306814 h 616576"/>
                  <a:gd name="connsiteX7" fmla="*/ 504676 w 504676"/>
                  <a:gd name="connsiteY7" fmla="*/ 424153 h 616576"/>
                  <a:gd name="connsiteX8" fmla="*/ 402536 w 504676"/>
                  <a:gd name="connsiteY8" fmla="*/ 453119 h 616576"/>
                  <a:gd name="connsiteX9" fmla="*/ 385772 w 504676"/>
                  <a:gd name="connsiteY9" fmla="*/ 322053 h 616576"/>
                  <a:gd name="connsiteX10" fmla="*/ 390346 w 504676"/>
                  <a:gd name="connsiteY10" fmla="*/ 607043 h 616576"/>
                  <a:gd name="connsiteX11" fmla="*/ 102308 w 504676"/>
                  <a:gd name="connsiteY11" fmla="*/ 605517 h 616576"/>
                  <a:gd name="connsiteX12" fmla="*/ 77924 w 504676"/>
                  <a:gd name="connsiteY12" fmla="*/ 308337 h 616576"/>
                  <a:gd name="connsiteX13" fmla="*/ 61160 w 504676"/>
                  <a:gd name="connsiteY13" fmla="*/ 442449 h 616576"/>
                  <a:gd name="connsiteX14" fmla="*/ 200 w 504676"/>
                  <a:gd name="connsiteY14" fmla="*/ 410445 h 616576"/>
                  <a:gd name="connsiteX15" fmla="*/ 13919 w 504676"/>
                  <a:gd name="connsiteY15" fmla="*/ 297669 h 616576"/>
                  <a:gd name="connsiteX16" fmla="*/ 100784 w 504676"/>
                  <a:gd name="connsiteY16" fmla="*/ 215373 h 616576"/>
                  <a:gd name="connsiteX17" fmla="*/ 164792 w 504676"/>
                  <a:gd name="connsiteY17" fmla="*/ 195561 h 616576"/>
                  <a:gd name="connsiteX18" fmla="*/ 120596 w 504676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1615 w 505131"/>
                  <a:gd name="connsiteY13" fmla="*/ 442449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7715 w 505131"/>
                  <a:gd name="connsiteY13" fmla="*/ 443975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7715 w 505131"/>
                  <a:gd name="connsiteY13" fmla="*/ 443975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7715 w 505131"/>
                  <a:gd name="connsiteY13" fmla="*/ 443975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7715 w 505131"/>
                  <a:gd name="connsiteY13" fmla="*/ 443975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7715 w 505131"/>
                  <a:gd name="connsiteY13" fmla="*/ 443975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7715 w 505131"/>
                  <a:gd name="connsiteY13" fmla="*/ 443975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7715 w 505131"/>
                  <a:gd name="connsiteY13" fmla="*/ 443975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7715 w 505131"/>
                  <a:gd name="connsiteY13" fmla="*/ 443975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56748 h 612815"/>
                  <a:gd name="connsiteX1" fmla="*/ 140863 w 505131"/>
                  <a:gd name="connsiteY1" fmla="*/ 22636 h 612815"/>
                  <a:gd name="connsiteX2" fmla="*/ 325907 w 505131"/>
                  <a:gd name="connsiteY2" fmla="*/ 27208 h 612815"/>
                  <a:gd name="connsiteX3" fmla="*/ 345079 w 505131"/>
                  <a:gd name="connsiteY3" fmla="*/ 150652 h 612815"/>
                  <a:gd name="connsiteX4" fmla="*/ 305455 w 505131"/>
                  <a:gd name="connsiteY4" fmla="*/ 185704 h 612815"/>
                  <a:gd name="connsiteX5" fmla="*/ 404515 w 505131"/>
                  <a:gd name="connsiteY5" fmla="*/ 203992 h 612815"/>
                  <a:gd name="connsiteX6" fmla="*/ 486809 w 505131"/>
                  <a:gd name="connsiteY6" fmla="*/ 303053 h 612815"/>
                  <a:gd name="connsiteX7" fmla="*/ 505131 w 505131"/>
                  <a:gd name="connsiteY7" fmla="*/ 420392 h 612815"/>
                  <a:gd name="connsiteX8" fmla="*/ 402991 w 505131"/>
                  <a:gd name="connsiteY8" fmla="*/ 449358 h 612815"/>
                  <a:gd name="connsiteX9" fmla="*/ 386227 w 505131"/>
                  <a:gd name="connsiteY9" fmla="*/ 318292 h 612815"/>
                  <a:gd name="connsiteX10" fmla="*/ 390801 w 505131"/>
                  <a:gd name="connsiteY10" fmla="*/ 603282 h 612815"/>
                  <a:gd name="connsiteX11" fmla="*/ 102763 w 505131"/>
                  <a:gd name="connsiteY11" fmla="*/ 601756 h 612815"/>
                  <a:gd name="connsiteX12" fmla="*/ 78379 w 505131"/>
                  <a:gd name="connsiteY12" fmla="*/ 304576 h 612815"/>
                  <a:gd name="connsiteX13" fmla="*/ 67715 w 505131"/>
                  <a:gd name="connsiteY13" fmla="*/ 440214 h 612815"/>
                  <a:gd name="connsiteX14" fmla="*/ 655 w 505131"/>
                  <a:gd name="connsiteY14" fmla="*/ 406684 h 612815"/>
                  <a:gd name="connsiteX15" fmla="*/ 14374 w 505131"/>
                  <a:gd name="connsiteY15" fmla="*/ 293908 h 612815"/>
                  <a:gd name="connsiteX16" fmla="*/ 101239 w 505131"/>
                  <a:gd name="connsiteY16" fmla="*/ 211612 h 612815"/>
                  <a:gd name="connsiteX17" fmla="*/ 165247 w 505131"/>
                  <a:gd name="connsiteY17" fmla="*/ 191800 h 612815"/>
                  <a:gd name="connsiteX18" fmla="*/ 121051 w 505131"/>
                  <a:gd name="connsiteY18" fmla="*/ 156748 h 612815"/>
                  <a:gd name="connsiteX0" fmla="*/ 121051 w 505131"/>
                  <a:gd name="connsiteY0" fmla="*/ 146742 h 602809"/>
                  <a:gd name="connsiteX1" fmla="*/ 142632 w 505131"/>
                  <a:gd name="connsiteY1" fmla="*/ 14842 h 602809"/>
                  <a:gd name="connsiteX2" fmla="*/ 325907 w 505131"/>
                  <a:gd name="connsiteY2" fmla="*/ 17202 h 602809"/>
                  <a:gd name="connsiteX3" fmla="*/ 345079 w 505131"/>
                  <a:gd name="connsiteY3" fmla="*/ 140646 h 602809"/>
                  <a:gd name="connsiteX4" fmla="*/ 305455 w 505131"/>
                  <a:gd name="connsiteY4" fmla="*/ 175698 h 602809"/>
                  <a:gd name="connsiteX5" fmla="*/ 404515 w 505131"/>
                  <a:gd name="connsiteY5" fmla="*/ 193986 h 602809"/>
                  <a:gd name="connsiteX6" fmla="*/ 486809 w 505131"/>
                  <a:gd name="connsiteY6" fmla="*/ 293047 h 602809"/>
                  <a:gd name="connsiteX7" fmla="*/ 505131 w 505131"/>
                  <a:gd name="connsiteY7" fmla="*/ 410386 h 602809"/>
                  <a:gd name="connsiteX8" fmla="*/ 402991 w 505131"/>
                  <a:gd name="connsiteY8" fmla="*/ 439352 h 602809"/>
                  <a:gd name="connsiteX9" fmla="*/ 386227 w 505131"/>
                  <a:gd name="connsiteY9" fmla="*/ 308286 h 602809"/>
                  <a:gd name="connsiteX10" fmla="*/ 390801 w 505131"/>
                  <a:gd name="connsiteY10" fmla="*/ 593276 h 602809"/>
                  <a:gd name="connsiteX11" fmla="*/ 102763 w 505131"/>
                  <a:gd name="connsiteY11" fmla="*/ 591750 h 602809"/>
                  <a:gd name="connsiteX12" fmla="*/ 78379 w 505131"/>
                  <a:gd name="connsiteY12" fmla="*/ 294570 h 602809"/>
                  <a:gd name="connsiteX13" fmla="*/ 67715 w 505131"/>
                  <a:gd name="connsiteY13" fmla="*/ 430208 h 602809"/>
                  <a:gd name="connsiteX14" fmla="*/ 655 w 505131"/>
                  <a:gd name="connsiteY14" fmla="*/ 396678 h 602809"/>
                  <a:gd name="connsiteX15" fmla="*/ 14374 w 505131"/>
                  <a:gd name="connsiteY15" fmla="*/ 283902 h 602809"/>
                  <a:gd name="connsiteX16" fmla="*/ 101239 w 505131"/>
                  <a:gd name="connsiteY16" fmla="*/ 201606 h 602809"/>
                  <a:gd name="connsiteX17" fmla="*/ 165247 w 505131"/>
                  <a:gd name="connsiteY17" fmla="*/ 181794 h 602809"/>
                  <a:gd name="connsiteX18" fmla="*/ 121051 w 505131"/>
                  <a:gd name="connsiteY18" fmla="*/ 146742 h 602809"/>
                  <a:gd name="connsiteX0" fmla="*/ 121051 w 505131"/>
                  <a:gd name="connsiteY0" fmla="*/ 151840 h 607907"/>
                  <a:gd name="connsiteX1" fmla="*/ 142632 w 505131"/>
                  <a:gd name="connsiteY1" fmla="*/ 19940 h 607907"/>
                  <a:gd name="connsiteX2" fmla="*/ 325907 w 505131"/>
                  <a:gd name="connsiteY2" fmla="*/ 22300 h 607907"/>
                  <a:gd name="connsiteX3" fmla="*/ 345079 w 505131"/>
                  <a:gd name="connsiteY3" fmla="*/ 145744 h 607907"/>
                  <a:gd name="connsiteX4" fmla="*/ 305455 w 505131"/>
                  <a:gd name="connsiteY4" fmla="*/ 180796 h 607907"/>
                  <a:gd name="connsiteX5" fmla="*/ 404515 w 505131"/>
                  <a:gd name="connsiteY5" fmla="*/ 199084 h 607907"/>
                  <a:gd name="connsiteX6" fmla="*/ 486809 w 505131"/>
                  <a:gd name="connsiteY6" fmla="*/ 298145 h 607907"/>
                  <a:gd name="connsiteX7" fmla="*/ 505131 w 505131"/>
                  <a:gd name="connsiteY7" fmla="*/ 415484 h 607907"/>
                  <a:gd name="connsiteX8" fmla="*/ 402991 w 505131"/>
                  <a:gd name="connsiteY8" fmla="*/ 444450 h 607907"/>
                  <a:gd name="connsiteX9" fmla="*/ 386227 w 505131"/>
                  <a:gd name="connsiteY9" fmla="*/ 313384 h 607907"/>
                  <a:gd name="connsiteX10" fmla="*/ 390801 w 505131"/>
                  <a:gd name="connsiteY10" fmla="*/ 598374 h 607907"/>
                  <a:gd name="connsiteX11" fmla="*/ 102763 w 505131"/>
                  <a:gd name="connsiteY11" fmla="*/ 596848 h 607907"/>
                  <a:gd name="connsiteX12" fmla="*/ 78379 w 505131"/>
                  <a:gd name="connsiteY12" fmla="*/ 299668 h 607907"/>
                  <a:gd name="connsiteX13" fmla="*/ 67715 w 505131"/>
                  <a:gd name="connsiteY13" fmla="*/ 435306 h 607907"/>
                  <a:gd name="connsiteX14" fmla="*/ 655 w 505131"/>
                  <a:gd name="connsiteY14" fmla="*/ 401776 h 607907"/>
                  <a:gd name="connsiteX15" fmla="*/ 14374 w 505131"/>
                  <a:gd name="connsiteY15" fmla="*/ 289000 h 607907"/>
                  <a:gd name="connsiteX16" fmla="*/ 101239 w 505131"/>
                  <a:gd name="connsiteY16" fmla="*/ 206704 h 607907"/>
                  <a:gd name="connsiteX17" fmla="*/ 165247 w 505131"/>
                  <a:gd name="connsiteY17" fmla="*/ 186892 h 607907"/>
                  <a:gd name="connsiteX18" fmla="*/ 121051 w 505131"/>
                  <a:gd name="connsiteY18" fmla="*/ 151840 h 607907"/>
                  <a:gd name="connsiteX0" fmla="*/ 121051 w 505131"/>
                  <a:gd name="connsiteY0" fmla="*/ 160501 h 616568"/>
                  <a:gd name="connsiteX1" fmla="*/ 142632 w 505131"/>
                  <a:gd name="connsiteY1" fmla="*/ 28601 h 616568"/>
                  <a:gd name="connsiteX2" fmla="*/ 325907 w 505131"/>
                  <a:gd name="connsiteY2" fmla="*/ 30961 h 616568"/>
                  <a:gd name="connsiteX3" fmla="*/ 345079 w 505131"/>
                  <a:gd name="connsiteY3" fmla="*/ 154405 h 616568"/>
                  <a:gd name="connsiteX4" fmla="*/ 305455 w 505131"/>
                  <a:gd name="connsiteY4" fmla="*/ 189457 h 616568"/>
                  <a:gd name="connsiteX5" fmla="*/ 404515 w 505131"/>
                  <a:gd name="connsiteY5" fmla="*/ 207745 h 616568"/>
                  <a:gd name="connsiteX6" fmla="*/ 486809 w 505131"/>
                  <a:gd name="connsiteY6" fmla="*/ 306806 h 616568"/>
                  <a:gd name="connsiteX7" fmla="*/ 505131 w 505131"/>
                  <a:gd name="connsiteY7" fmla="*/ 424145 h 616568"/>
                  <a:gd name="connsiteX8" fmla="*/ 402991 w 505131"/>
                  <a:gd name="connsiteY8" fmla="*/ 453111 h 616568"/>
                  <a:gd name="connsiteX9" fmla="*/ 386227 w 505131"/>
                  <a:gd name="connsiteY9" fmla="*/ 322045 h 616568"/>
                  <a:gd name="connsiteX10" fmla="*/ 390801 w 505131"/>
                  <a:gd name="connsiteY10" fmla="*/ 607035 h 616568"/>
                  <a:gd name="connsiteX11" fmla="*/ 102763 w 505131"/>
                  <a:gd name="connsiteY11" fmla="*/ 605509 h 616568"/>
                  <a:gd name="connsiteX12" fmla="*/ 78379 w 505131"/>
                  <a:gd name="connsiteY12" fmla="*/ 308329 h 616568"/>
                  <a:gd name="connsiteX13" fmla="*/ 67715 w 505131"/>
                  <a:gd name="connsiteY13" fmla="*/ 443967 h 616568"/>
                  <a:gd name="connsiteX14" fmla="*/ 655 w 505131"/>
                  <a:gd name="connsiteY14" fmla="*/ 410437 h 616568"/>
                  <a:gd name="connsiteX15" fmla="*/ 14374 w 505131"/>
                  <a:gd name="connsiteY15" fmla="*/ 297661 h 616568"/>
                  <a:gd name="connsiteX16" fmla="*/ 101239 w 505131"/>
                  <a:gd name="connsiteY16" fmla="*/ 215365 h 616568"/>
                  <a:gd name="connsiteX17" fmla="*/ 165247 w 505131"/>
                  <a:gd name="connsiteY17" fmla="*/ 195553 h 616568"/>
                  <a:gd name="connsiteX18" fmla="*/ 121051 w 505131"/>
                  <a:gd name="connsiteY18" fmla="*/ 160501 h 616568"/>
                  <a:gd name="connsiteX0" fmla="*/ 121051 w 505131"/>
                  <a:gd name="connsiteY0" fmla="*/ 160501 h 616568"/>
                  <a:gd name="connsiteX1" fmla="*/ 142632 w 505131"/>
                  <a:gd name="connsiteY1" fmla="*/ 28601 h 616568"/>
                  <a:gd name="connsiteX2" fmla="*/ 325907 w 505131"/>
                  <a:gd name="connsiteY2" fmla="*/ 30961 h 616568"/>
                  <a:gd name="connsiteX3" fmla="*/ 345079 w 505131"/>
                  <a:gd name="connsiteY3" fmla="*/ 154405 h 616568"/>
                  <a:gd name="connsiteX4" fmla="*/ 305455 w 505131"/>
                  <a:gd name="connsiteY4" fmla="*/ 189457 h 616568"/>
                  <a:gd name="connsiteX5" fmla="*/ 404515 w 505131"/>
                  <a:gd name="connsiteY5" fmla="*/ 207745 h 616568"/>
                  <a:gd name="connsiteX6" fmla="*/ 486809 w 505131"/>
                  <a:gd name="connsiteY6" fmla="*/ 306806 h 616568"/>
                  <a:gd name="connsiteX7" fmla="*/ 505131 w 505131"/>
                  <a:gd name="connsiteY7" fmla="*/ 424145 h 616568"/>
                  <a:gd name="connsiteX8" fmla="*/ 402991 w 505131"/>
                  <a:gd name="connsiteY8" fmla="*/ 453111 h 616568"/>
                  <a:gd name="connsiteX9" fmla="*/ 386227 w 505131"/>
                  <a:gd name="connsiteY9" fmla="*/ 322045 h 616568"/>
                  <a:gd name="connsiteX10" fmla="*/ 390801 w 505131"/>
                  <a:gd name="connsiteY10" fmla="*/ 607035 h 616568"/>
                  <a:gd name="connsiteX11" fmla="*/ 102763 w 505131"/>
                  <a:gd name="connsiteY11" fmla="*/ 605509 h 616568"/>
                  <a:gd name="connsiteX12" fmla="*/ 78379 w 505131"/>
                  <a:gd name="connsiteY12" fmla="*/ 308329 h 616568"/>
                  <a:gd name="connsiteX13" fmla="*/ 67715 w 505131"/>
                  <a:gd name="connsiteY13" fmla="*/ 443967 h 616568"/>
                  <a:gd name="connsiteX14" fmla="*/ 655 w 505131"/>
                  <a:gd name="connsiteY14" fmla="*/ 410437 h 616568"/>
                  <a:gd name="connsiteX15" fmla="*/ 14374 w 505131"/>
                  <a:gd name="connsiteY15" fmla="*/ 297661 h 616568"/>
                  <a:gd name="connsiteX16" fmla="*/ 101239 w 505131"/>
                  <a:gd name="connsiteY16" fmla="*/ 215365 h 616568"/>
                  <a:gd name="connsiteX17" fmla="*/ 165247 w 505131"/>
                  <a:gd name="connsiteY17" fmla="*/ 195553 h 616568"/>
                  <a:gd name="connsiteX18" fmla="*/ 121051 w 505131"/>
                  <a:gd name="connsiteY18" fmla="*/ 160501 h 616568"/>
                  <a:gd name="connsiteX0" fmla="*/ 121051 w 505131"/>
                  <a:gd name="connsiteY0" fmla="*/ 152002 h 608069"/>
                  <a:gd name="connsiteX1" fmla="*/ 142632 w 505131"/>
                  <a:gd name="connsiteY1" fmla="*/ 20102 h 608069"/>
                  <a:gd name="connsiteX2" fmla="*/ 325907 w 505131"/>
                  <a:gd name="connsiteY2" fmla="*/ 22462 h 608069"/>
                  <a:gd name="connsiteX3" fmla="*/ 345521 w 505131"/>
                  <a:gd name="connsiteY3" fmla="*/ 149004 h 608069"/>
                  <a:gd name="connsiteX4" fmla="*/ 305455 w 505131"/>
                  <a:gd name="connsiteY4" fmla="*/ 180958 h 608069"/>
                  <a:gd name="connsiteX5" fmla="*/ 404515 w 505131"/>
                  <a:gd name="connsiteY5" fmla="*/ 199246 h 608069"/>
                  <a:gd name="connsiteX6" fmla="*/ 486809 w 505131"/>
                  <a:gd name="connsiteY6" fmla="*/ 298307 h 608069"/>
                  <a:gd name="connsiteX7" fmla="*/ 505131 w 505131"/>
                  <a:gd name="connsiteY7" fmla="*/ 415646 h 608069"/>
                  <a:gd name="connsiteX8" fmla="*/ 402991 w 505131"/>
                  <a:gd name="connsiteY8" fmla="*/ 444612 h 608069"/>
                  <a:gd name="connsiteX9" fmla="*/ 386227 w 505131"/>
                  <a:gd name="connsiteY9" fmla="*/ 313546 h 608069"/>
                  <a:gd name="connsiteX10" fmla="*/ 390801 w 505131"/>
                  <a:gd name="connsiteY10" fmla="*/ 598536 h 608069"/>
                  <a:gd name="connsiteX11" fmla="*/ 102763 w 505131"/>
                  <a:gd name="connsiteY11" fmla="*/ 597010 h 608069"/>
                  <a:gd name="connsiteX12" fmla="*/ 78379 w 505131"/>
                  <a:gd name="connsiteY12" fmla="*/ 299830 h 608069"/>
                  <a:gd name="connsiteX13" fmla="*/ 67715 w 505131"/>
                  <a:gd name="connsiteY13" fmla="*/ 435468 h 608069"/>
                  <a:gd name="connsiteX14" fmla="*/ 655 w 505131"/>
                  <a:gd name="connsiteY14" fmla="*/ 401938 h 608069"/>
                  <a:gd name="connsiteX15" fmla="*/ 14374 w 505131"/>
                  <a:gd name="connsiteY15" fmla="*/ 289162 h 608069"/>
                  <a:gd name="connsiteX16" fmla="*/ 101239 w 505131"/>
                  <a:gd name="connsiteY16" fmla="*/ 206866 h 608069"/>
                  <a:gd name="connsiteX17" fmla="*/ 165247 w 505131"/>
                  <a:gd name="connsiteY17" fmla="*/ 187054 h 608069"/>
                  <a:gd name="connsiteX18" fmla="*/ 121051 w 505131"/>
                  <a:gd name="connsiteY18" fmla="*/ 152002 h 608069"/>
                  <a:gd name="connsiteX0" fmla="*/ 121051 w 505131"/>
                  <a:gd name="connsiteY0" fmla="*/ 152002 h 608069"/>
                  <a:gd name="connsiteX1" fmla="*/ 142632 w 505131"/>
                  <a:gd name="connsiteY1" fmla="*/ 20102 h 608069"/>
                  <a:gd name="connsiteX2" fmla="*/ 325907 w 505131"/>
                  <a:gd name="connsiteY2" fmla="*/ 22462 h 608069"/>
                  <a:gd name="connsiteX3" fmla="*/ 345521 w 505131"/>
                  <a:gd name="connsiteY3" fmla="*/ 149004 h 608069"/>
                  <a:gd name="connsiteX4" fmla="*/ 310319 w 505131"/>
                  <a:gd name="connsiteY4" fmla="*/ 182285 h 608069"/>
                  <a:gd name="connsiteX5" fmla="*/ 404515 w 505131"/>
                  <a:gd name="connsiteY5" fmla="*/ 199246 h 608069"/>
                  <a:gd name="connsiteX6" fmla="*/ 486809 w 505131"/>
                  <a:gd name="connsiteY6" fmla="*/ 298307 h 608069"/>
                  <a:gd name="connsiteX7" fmla="*/ 505131 w 505131"/>
                  <a:gd name="connsiteY7" fmla="*/ 415646 h 608069"/>
                  <a:gd name="connsiteX8" fmla="*/ 402991 w 505131"/>
                  <a:gd name="connsiteY8" fmla="*/ 444612 h 608069"/>
                  <a:gd name="connsiteX9" fmla="*/ 386227 w 505131"/>
                  <a:gd name="connsiteY9" fmla="*/ 313546 h 608069"/>
                  <a:gd name="connsiteX10" fmla="*/ 390801 w 505131"/>
                  <a:gd name="connsiteY10" fmla="*/ 598536 h 608069"/>
                  <a:gd name="connsiteX11" fmla="*/ 102763 w 505131"/>
                  <a:gd name="connsiteY11" fmla="*/ 597010 h 608069"/>
                  <a:gd name="connsiteX12" fmla="*/ 78379 w 505131"/>
                  <a:gd name="connsiteY12" fmla="*/ 299830 h 608069"/>
                  <a:gd name="connsiteX13" fmla="*/ 67715 w 505131"/>
                  <a:gd name="connsiteY13" fmla="*/ 435468 h 608069"/>
                  <a:gd name="connsiteX14" fmla="*/ 655 w 505131"/>
                  <a:gd name="connsiteY14" fmla="*/ 401938 h 608069"/>
                  <a:gd name="connsiteX15" fmla="*/ 14374 w 505131"/>
                  <a:gd name="connsiteY15" fmla="*/ 289162 h 608069"/>
                  <a:gd name="connsiteX16" fmla="*/ 101239 w 505131"/>
                  <a:gd name="connsiteY16" fmla="*/ 206866 h 608069"/>
                  <a:gd name="connsiteX17" fmla="*/ 165247 w 505131"/>
                  <a:gd name="connsiteY17" fmla="*/ 187054 h 608069"/>
                  <a:gd name="connsiteX18" fmla="*/ 121051 w 505131"/>
                  <a:gd name="connsiteY18" fmla="*/ 152002 h 608069"/>
                  <a:gd name="connsiteX0" fmla="*/ 121051 w 505131"/>
                  <a:gd name="connsiteY0" fmla="*/ 152002 h 608069"/>
                  <a:gd name="connsiteX1" fmla="*/ 142632 w 505131"/>
                  <a:gd name="connsiteY1" fmla="*/ 20102 h 608069"/>
                  <a:gd name="connsiteX2" fmla="*/ 325907 w 505131"/>
                  <a:gd name="connsiteY2" fmla="*/ 22462 h 608069"/>
                  <a:gd name="connsiteX3" fmla="*/ 345521 w 505131"/>
                  <a:gd name="connsiteY3" fmla="*/ 149004 h 608069"/>
                  <a:gd name="connsiteX4" fmla="*/ 310319 w 505131"/>
                  <a:gd name="connsiteY4" fmla="*/ 182285 h 608069"/>
                  <a:gd name="connsiteX5" fmla="*/ 404515 w 505131"/>
                  <a:gd name="connsiteY5" fmla="*/ 199246 h 608069"/>
                  <a:gd name="connsiteX6" fmla="*/ 486809 w 505131"/>
                  <a:gd name="connsiteY6" fmla="*/ 298307 h 608069"/>
                  <a:gd name="connsiteX7" fmla="*/ 505131 w 505131"/>
                  <a:gd name="connsiteY7" fmla="*/ 415646 h 608069"/>
                  <a:gd name="connsiteX8" fmla="*/ 402991 w 505131"/>
                  <a:gd name="connsiteY8" fmla="*/ 444612 h 608069"/>
                  <a:gd name="connsiteX9" fmla="*/ 386227 w 505131"/>
                  <a:gd name="connsiteY9" fmla="*/ 313546 h 608069"/>
                  <a:gd name="connsiteX10" fmla="*/ 390801 w 505131"/>
                  <a:gd name="connsiteY10" fmla="*/ 598536 h 608069"/>
                  <a:gd name="connsiteX11" fmla="*/ 102763 w 505131"/>
                  <a:gd name="connsiteY11" fmla="*/ 597010 h 608069"/>
                  <a:gd name="connsiteX12" fmla="*/ 78379 w 505131"/>
                  <a:gd name="connsiteY12" fmla="*/ 299830 h 608069"/>
                  <a:gd name="connsiteX13" fmla="*/ 67715 w 505131"/>
                  <a:gd name="connsiteY13" fmla="*/ 435468 h 608069"/>
                  <a:gd name="connsiteX14" fmla="*/ 655 w 505131"/>
                  <a:gd name="connsiteY14" fmla="*/ 401938 h 608069"/>
                  <a:gd name="connsiteX15" fmla="*/ 14374 w 505131"/>
                  <a:gd name="connsiteY15" fmla="*/ 289162 h 608069"/>
                  <a:gd name="connsiteX16" fmla="*/ 101239 w 505131"/>
                  <a:gd name="connsiteY16" fmla="*/ 206866 h 608069"/>
                  <a:gd name="connsiteX17" fmla="*/ 165247 w 505131"/>
                  <a:gd name="connsiteY17" fmla="*/ 187054 h 608069"/>
                  <a:gd name="connsiteX18" fmla="*/ 121051 w 505131"/>
                  <a:gd name="connsiteY18" fmla="*/ 152002 h 608069"/>
                  <a:gd name="connsiteX0" fmla="*/ 121051 w 505131"/>
                  <a:gd name="connsiteY0" fmla="*/ 152002 h 608069"/>
                  <a:gd name="connsiteX1" fmla="*/ 142632 w 505131"/>
                  <a:gd name="connsiteY1" fmla="*/ 20102 h 608069"/>
                  <a:gd name="connsiteX2" fmla="*/ 325907 w 505131"/>
                  <a:gd name="connsiteY2" fmla="*/ 22462 h 608069"/>
                  <a:gd name="connsiteX3" fmla="*/ 345521 w 505131"/>
                  <a:gd name="connsiteY3" fmla="*/ 149004 h 608069"/>
                  <a:gd name="connsiteX4" fmla="*/ 310319 w 505131"/>
                  <a:gd name="connsiteY4" fmla="*/ 182285 h 608069"/>
                  <a:gd name="connsiteX5" fmla="*/ 404515 w 505131"/>
                  <a:gd name="connsiteY5" fmla="*/ 199246 h 608069"/>
                  <a:gd name="connsiteX6" fmla="*/ 486809 w 505131"/>
                  <a:gd name="connsiteY6" fmla="*/ 298307 h 608069"/>
                  <a:gd name="connsiteX7" fmla="*/ 505131 w 505131"/>
                  <a:gd name="connsiteY7" fmla="*/ 415646 h 608069"/>
                  <a:gd name="connsiteX8" fmla="*/ 402991 w 505131"/>
                  <a:gd name="connsiteY8" fmla="*/ 444612 h 608069"/>
                  <a:gd name="connsiteX9" fmla="*/ 386227 w 505131"/>
                  <a:gd name="connsiteY9" fmla="*/ 313546 h 608069"/>
                  <a:gd name="connsiteX10" fmla="*/ 390801 w 505131"/>
                  <a:gd name="connsiteY10" fmla="*/ 598536 h 608069"/>
                  <a:gd name="connsiteX11" fmla="*/ 102763 w 505131"/>
                  <a:gd name="connsiteY11" fmla="*/ 597010 h 608069"/>
                  <a:gd name="connsiteX12" fmla="*/ 78379 w 505131"/>
                  <a:gd name="connsiteY12" fmla="*/ 299830 h 608069"/>
                  <a:gd name="connsiteX13" fmla="*/ 67715 w 505131"/>
                  <a:gd name="connsiteY13" fmla="*/ 435468 h 608069"/>
                  <a:gd name="connsiteX14" fmla="*/ 655 w 505131"/>
                  <a:gd name="connsiteY14" fmla="*/ 401938 h 608069"/>
                  <a:gd name="connsiteX15" fmla="*/ 14374 w 505131"/>
                  <a:gd name="connsiteY15" fmla="*/ 289162 h 608069"/>
                  <a:gd name="connsiteX16" fmla="*/ 101239 w 505131"/>
                  <a:gd name="connsiteY16" fmla="*/ 206866 h 608069"/>
                  <a:gd name="connsiteX17" fmla="*/ 165247 w 505131"/>
                  <a:gd name="connsiteY17" fmla="*/ 187054 h 608069"/>
                  <a:gd name="connsiteX18" fmla="*/ 121051 w 505131"/>
                  <a:gd name="connsiteY18" fmla="*/ 152002 h 608069"/>
                  <a:gd name="connsiteX0" fmla="*/ 121051 w 505131"/>
                  <a:gd name="connsiteY0" fmla="*/ 152002 h 608069"/>
                  <a:gd name="connsiteX1" fmla="*/ 142632 w 505131"/>
                  <a:gd name="connsiteY1" fmla="*/ 20102 h 608069"/>
                  <a:gd name="connsiteX2" fmla="*/ 325907 w 505131"/>
                  <a:gd name="connsiteY2" fmla="*/ 22462 h 608069"/>
                  <a:gd name="connsiteX3" fmla="*/ 345521 w 505131"/>
                  <a:gd name="connsiteY3" fmla="*/ 149004 h 608069"/>
                  <a:gd name="connsiteX4" fmla="*/ 310319 w 505131"/>
                  <a:gd name="connsiteY4" fmla="*/ 182285 h 608069"/>
                  <a:gd name="connsiteX5" fmla="*/ 404515 w 505131"/>
                  <a:gd name="connsiteY5" fmla="*/ 199246 h 608069"/>
                  <a:gd name="connsiteX6" fmla="*/ 486809 w 505131"/>
                  <a:gd name="connsiteY6" fmla="*/ 298307 h 608069"/>
                  <a:gd name="connsiteX7" fmla="*/ 505131 w 505131"/>
                  <a:gd name="connsiteY7" fmla="*/ 415646 h 608069"/>
                  <a:gd name="connsiteX8" fmla="*/ 402991 w 505131"/>
                  <a:gd name="connsiteY8" fmla="*/ 444612 h 608069"/>
                  <a:gd name="connsiteX9" fmla="*/ 386227 w 505131"/>
                  <a:gd name="connsiteY9" fmla="*/ 313546 h 608069"/>
                  <a:gd name="connsiteX10" fmla="*/ 390801 w 505131"/>
                  <a:gd name="connsiteY10" fmla="*/ 598536 h 608069"/>
                  <a:gd name="connsiteX11" fmla="*/ 102763 w 505131"/>
                  <a:gd name="connsiteY11" fmla="*/ 597010 h 608069"/>
                  <a:gd name="connsiteX12" fmla="*/ 78379 w 505131"/>
                  <a:gd name="connsiteY12" fmla="*/ 299830 h 608069"/>
                  <a:gd name="connsiteX13" fmla="*/ 67715 w 505131"/>
                  <a:gd name="connsiteY13" fmla="*/ 435468 h 608069"/>
                  <a:gd name="connsiteX14" fmla="*/ 655 w 505131"/>
                  <a:gd name="connsiteY14" fmla="*/ 401938 h 608069"/>
                  <a:gd name="connsiteX15" fmla="*/ 14374 w 505131"/>
                  <a:gd name="connsiteY15" fmla="*/ 289162 h 608069"/>
                  <a:gd name="connsiteX16" fmla="*/ 101239 w 505131"/>
                  <a:gd name="connsiteY16" fmla="*/ 206866 h 608069"/>
                  <a:gd name="connsiteX17" fmla="*/ 165247 w 505131"/>
                  <a:gd name="connsiteY17" fmla="*/ 187054 h 608069"/>
                  <a:gd name="connsiteX18" fmla="*/ 121051 w 505131"/>
                  <a:gd name="connsiteY18" fmla="*/ 152002 h 608069"/>
                  <a:gd name="connsiteX0" fmla="*/ 121051 w 505131"/>
                  <a:gd name="connsiteY0" fmla="*/ 152002 h 608069"/>
                  <a:gd name="connsiteX1" fmla="*/ 142632 w 505131"/>
                  <a:gd name="connsiteY1" fmla="*/ 20102 h 608069"/>
                  <a:gd name="connsiteX2" fmla="*/ 325907 w 505131"/>
                  <a:gd name="connsiteY2" fmla="*/ 22462 h 608069"/>
                  <a:gd name="connsiteX3" fmla="*/ 345521 w 505131"/>
                  <a:gd name="connsiteY3" fmla="*/ 149004 h 608069"/>
                  <a:gd name="connsiteX4" fmla="*/ 310319 w 505131"/>
                  <a:gd name="connsiteY4" fmla="*/ 182285 h 608069"/>
                  <a:gd name="connsiteX5" fmla="*/ 404515 w 505131"/>
                  <a:gd name="connsiteY5" fmla="*/ 199246 h 608069"/>
                  <a:gd name="connsiteX6" fmla="*/ 486809 w 505131"/>
                  <a:gd name="connsiteY6" fmla="*/ 298307 h 608069"/>
                  <a:gd name="connsiteX7" fmla="*/ 505131 w 505131"/>
                  <a:gd name="connsiteY7" fmla="*/ 415646 h 608069"/>
                  <a:gd name="connsiteX8" fmla="*/ 402991 w 505131"/>
                  <a:gd name="connsiteY8" fmla="*/ 444612 h 608069"/>
                  <a:gd name="connsiteX9" fmla="*/ 386227 w 505131"/>
                  <a:gd name="connsiteY9" fmla="*/ 313546 h 608069"/>
                  <a:gd name="connsiteX10" fmla="*/ 390801 w 505131"/>
                  <a:gd name="connsiteY10" fmla="*/ 598536 h 608069"/>
                  <a:gd name="connsiteX11" fmla="*/ 102763 w 505131"/>
                  <a:gd name="connsiteY11" fmla="*/ 597010 h 608069"/>
                  <a:gd name="connsiteX12" fmla="*/ 78379 w 505131"/>
                  <a:gd name="connsiteY12" fmla="*/ 299830 h 608069"/>
                  <a:gd name="connsiteX13" fmla="*/ 67715 w 505131"/>
                  <a:gd name="connsiteY13" fmla="*/ 435468 h 608069"/>
                  <a:gd name="connsiteX14" fmla="*/ 655 w 505131"/>
                  <a:gd name="connsiteY14" fmla="*/ 401938 h 608069"/>
                  <a:gd name="connsiteX15" fmla="*/ 14374 w 505131"/>
                  <a:gd name="connsiteY15" fmla="*/ 289162 h 608069"/>
                  <a:gd name="connsiteX16" fmla="*/ 101239 w 505131"/>
                  <a:gd name="connsiteY16" fmla="*/ 206866 h 608069"/>
                  <a:gd name="connsiteX17" fmla="*/ 165247 w 505131"/>
                  <a:gd name="connsiteY17" fmla="*/ 187054 h 608069"/>
                  <a:gd name="connsiteX18" fmla="*/ 121051 w 505131"/>
                  <a:gd name="connsiteY18" fmla="*/ 152002 h 608069"/>
                  <a:gd name="connsiteX0" fmla="*/ 121493 w 505131"/>
                  <a:gd name="connsiteY0" fmla="*/ 145510 h 602904"/>
                  <a:gd name="connsiteX1" fmla="*/ 142632 w 505131"/>
                  <a:gd name="connsiteY1" fmla="*/ 14937 h 602904"/>
                  <a:gd name="connsiteX2" fmla="*/ 325907 w 505131"/>
                  <a:gd name="connsiteY2" fmla="*/ 17297 h 602904"/>
                  <a:gd name="connsiteX3" fmla="*/ 345521 w 505131"/>
                  <a:gd name="connsiteY3" fmla="*/ 143839 h 602904"/>
                  <a:gd name="connsiteX4" fmla="*/ 310319 w 505131"/>
                  <a:gd name="connsiteY4" fmla="*/ 177120 h 602904"/>
                  <a:gd name="connsiteX5" fmla="*/ 404515 w 505131"/>
                  <a:gd name="connsiteY5" fmla="*/ 194081 h 602904"/>
                  <a:gd name="connsiteX6" fmla="*/ 486809 w 505131"/>
                  <a:gd name="connsiteY6" fmla="*/ 293142 h 602904"/>
                  <a:gd name="connsiteX7" fmla="*/ 505131 w 505131"/>
                  <a:gd name="connsiteY7" fmla="*/ 410481 h 602904"/>
                  <a:gd name="connsiteX8" fmla="*/ 402991 w 505131"/>
                  <a:gd name="connsiteY8" fmla="*/ 439447 h 602904"/>
                  <a:gd name="connsiteX9" fmla="*/ 386227 w 505131"/>
                  <a:gd name="connsiteY9" fmla="*/ 308381 h 602904"/>
                  <a:gd name="connsiteX10" fmla="*/ 390801 w 505131"/>
                  <a:gd name="connsiteY10" fmla="*/ 593371 h 602904"/>
                  <a:gd name="connsiteX11" fmla="*/ 102763 w 505131"/>
                  <a:gd name="connsiteY11" fmla="*/ 591845 h 602904"/>
                  <a:gd name="connsiteX12" fmla="*/ 78379 w 505131"/>
                  <a:gd name="connsiteY12" fmla="*/ 294665 h 602904"/>
                  <a:gd name="connsiteX13" fmla="*/ 67715 w 505131"/>
                  <a:gd name="connsiteY13" fmla="*/ 430303 h 602904"/>
                  <a:gd name="connsiteX14" fmla="*/ 655 w 505131"/>
                  <a:gd name="connsiteY14" fmla="*/ 396773 h 602904"/>
                  <a:gd name="connsiteX15" fmla="*/ 14374 w 505131"/>
                  <a:gd name="connsiteY15" fmla="*/ 283997 h 602904"/>
                  <a:gd name="connsiteX16" fmla="*/ 101239 w 505131"/>
                  <a:gd name="connsiteY16" fmla="*/ 201701 h 602904"/>
                  <a:gd name="connsiteX17" fmla="*/ 165247 w 505131"/>
                  <a:gd name="connsiteY17" fmla="*/ 181889 h 602904"/>
                  <a:gd name="connsiteX18" fmla="*/ 121493 w 505131"/>
                  <a:gd name="connsiteY18" fmla="*/ 145510 h 602904"/>
                  <a:gd name="connsiteX0" fmla="*/ 121493 w 505131"/>
                  <a:gd name="connsiteY0" fmla="*/ 145510 h 602904"/>
                  <a:gd name="connsiteX1" fmla="*/ 142632 w 505131"/>
                  <a:gd name="connsiteY1" fmla="*/ 14937 h 602904"/>
                  <a:gd name="connsiteX2" fmla="*/ 325907 w 505131"/>
                  <a:gd name="connsiteY2" fmla="*/ 17297 h 602904"/>
                  <a:gd name="connsiteX3" fmla="*/ 345521 w 505131"/>
                  <a:gd name="connsiteY3" fmla="*/ 143839 h 602904"/>
                  <a:gd name="connsiteX4" fmla="*/ 310319 w 505131"/>
                  <a:gd name="connsiteY4" fmla="*/ 177120 h 602904"/>
                  <a:gd name="connsiteX5" fmla="*/ 404515 w 505131"/>
                  <a:gd name="connsiteY5" fmla="*/ 194081 h 602904"/>
                  <a:gd name="connsiteX6" fmla="*/ 486809 w 505131"/>
                  <a:gd name="connsiteY6" fmla="*/ 293142 h 602904"/>
                  <a:gd name="connsiteX7" fmla="*/ 505131 w 505131"/>
                  <a:gd name="connsiteY7" fmla="*/ 410481 h 602904"/>
                  <a:gd name="connsiteX8" fmla="*/ 402991 w 505131"/>
                  <a:gd name="connsiteY8" fmla="*/ 439447 h 602904"/>
                  <a:gd name="connsiteX9" fmla="*/ 386227 w 505131"/>
                  <a:gd name="connsiteY9" fmla="*/ 308381 h 602904"/>
                  <a:gd name="connsiteX10" fmla="*/ 390801 w 505131"/>
                  <a:gd name="connsiteY10" fmla="*/ 593371 h 602904"/>
                  <a:gd name="connsiteX11" fmla="*/ 102763 w 505131"/>
                  <a:gd name="connsiteY11" fmla="*/ 591845 h 602904"/>
                  <a:gd name="connsiteX12" fmla="*/ 78379 w 505131"/>
                  <a:gd name="connsiteY12" fmla="*/ 294665 h 602904"/>
                  <a:gd name="connsiteX13" fmla="*/ 67715 w 505131"/>
                  <a:gd name="connsiteY13" fmla="*/ 430303 h 602904"/>
                  <a:gd name="connsiteX14" fmla="*/ 655 w 505131"/>
                  <a:gd name="connsiteY14" fmla="*/ 396773 h 602904"/>
                  <a:gd name="connsiteX15" fmla="*/ 14374 w 505131"/>
                  <a:gd name="connsiteY15" fmla="*/ 283997 h 602904"/>
                  <a:gd name="connsiteX16" fmla="*/ 101239 w 505131"/>
                  <a:gd name="connsiteY16" fmla="*/ 201701 h 602904"/>
                  <a:gd name="connsiteX17" fmla="*/ 167900 w 505131"/>
                  <a:gd name="connsiteY17" fmla="*/ 183216 h 602904"/>
                  <a:gd name="connsiteX18" fmla="*/ 121493 w 505131"/>
                  <a:gd name="connsiteY18" fmla="*/ 145510 h 602904"/>
                  <a:gd name="connsiteX0" fmla="*/ 121493 w 505131"/>
                  <a:gd name="connsiteY0" fmla="*/ 145510 h 602904"/>
                  <a:gd name="connsiteX1" fmla="*/ 142632 w 505131"/>
                  <a:gd name="connsiteY1" fmla="*/ 14937 h 602904"/>
                  <a:gd name="connsiteX2" fmla="*/ 325907 w 505131"/>
                  <a:gd name="connsiteY2" fmla="*/ 17297 h 602904"/>
                  <a:gd name="connsiteX3" fmla="*/ 345521 w 505131"/>
                  <a:gd name="connsiteY3" fmla="*/ 143839 h 602904"/>
                  <a:gd name="connsiteX4" fmla="*/ 310319 w 505131"/>
                  <a:gd name="connsiteY4" fmla="*/ 177120 h 602904"/>
                  <a:gd name="connsiteX5" fmla="*/ 404515 w 505131"/>
                  <a:gd name="connsiteY5" fmla="*/ 194081 h 602904"/>
                  <a:gd name="connsiteX6" fmla="*/ 486809 w 505131"/>
                  <a:gd name="connsiteY6" fmla="*/ 293142 h 602904"/>
                  <a:gd name="connsiteX7" fmla="*/ 505131 w 505131"/>
                  <a:gd name="connsiteY7" fmla="*/ 410481 h 602904"/>
                  <a:gd name="connsiteX8" fmla="*/ 402991 w 505131"/>
                  <a:gd name="connsiteY8" fmla="*/ 439447 h 602904"/>
                  <a:gd name="connsiteX9" fmla="*/ 386227 w 505131"/>
                  <a:gd name="connsiteY9" fmla="*/ 308381 h 602904"/>
                  <a:gd name="connsiteX10" fmla="*/ 390801 w 505131"/>
                  <a:gd name="connsiteY10" fmla="*/ 593371 h 602904"/>
                  <a:gd name="connsiteX11" fmla="*/ 102763 w 505131"/>
                  <a:gd name="connsiteY11" fmla="*/ 591845 h 602904"/>
                  <a:gd name="connsiteX12" fmla="*/ 78379 w 505131"/>
                  <a:gd name="connsiteY12" fmla="*/ 294665 h 602904"/>
                  <a:gd name="connsiteX13" fmla="*/ 67715 w 505131"/>
                  <a:gd name="connsiteY13" fmla="*/ 430303 h 602904"/>
                  <a:gd name="connsiteX14" fmla="*/ 655 w 505131"/>
                  <a:gd name="connsiteY14" fmla="*/ 396773 h 602904"/>
                  <a:gd name="connsiteX15" fmla="*/ 14374 w 505131"/>
                  <a:gd name="connsiteY15" fmla="*/ 283997 h 602904"/>
                  <a:gd name="connsiteX16" fmla="*/ 101239 w 505131"/>
                  <a:gd name="connsiteY16" fmla="*/ 201701 h 602904"/>
                  <a:gd name="connsiteX17" fmla="*/ 167900 w 505131"/>
                  <a:gd name="connsiteY17" fmla="*/ 183216 h 602904"/>
                  <a:gd name="connsiteX18" fmla="*/ 121493 w 505131"/>
                  <a:gd name="connsiteY18" fmla="*/ 145510 h 602904"/>
                  <a:gd name="connsiteX0" fmla="*/ 121493 w 505131"/>
                  <a:gd name="connsiteY0" fmla="*/ 145510 h 602904"/>
                  <a:gd name="connsiteX1" fmla="*/ 142632 w 505131"/>
                  <a:gd name="connsiteY1" fmla="*/ 14937 h 602904"/>
                  <a:gd name="connsiteX2" fmla="*/ 325907 w 505131"/>
                  <a:gd name="connsiteY2" fmla="*/ 17297 h 602904"/>
                  <a:gd name="connsiteX3" fmla="*/ 345521 w 505131"/>
                  <a:gd name="connsiteY3" fmla="*/ 143839 h 602904"/>
                  <a:gd name="connsiteX4" fmla="*/ 310319 w 505131"/>
                  <a:gd name="connsiteY4" fmla="*/ 177120 h 602904"/>
                  <a:gd name="connsiteX5" fmla="*/ 404515 w 505131"/>
                  <a:gd name="connsiteY5" fmla="*/ 194081 h 602904"/>
                  <a:gd name="connsiteX6" fmla="*/ 486809 w 505131"/>
                  <a:gd name="connsiteY6" fmla="*/ 293142 h 602904"/>
                  <a:gd name="connsiteX7" fmla="*/ 505131 w 505131"/>
                  <a:gd name="connsiteY7" fmla="*/ 410481 h 602904"/>
                  <a:gd name="connsiteX8" fmla="*/ 402991 w 505131"/>
                  <a:gd name="connsiteY8" fmla="*/ 439447 h 602904"/>
                  <a:gd name="connsiteX9" fmla="*/ 386227 w 505131"/>
                  <a:gd name="connsiteY9" fmla="*/ 308381 h 602904"/>
                  <a:gd name="connsiteX10" fmla="*/ 390801 w 505131"/>
                  <a:gd name="connsiteY10" fmla="*/ 593371 h 602904"/>
                  <a:gd name="connsiteX11" fmla="*/ 102763 w 505131"/>
                  <a:gd name="connsiteY11" fmla="*/ 591845 h 602904"/>
                  <a:gd name="connsiteX12" fmla="*/ 78379 w 505131"/>
                  <a:gd name="connsiteY12" fmla="*/ 294665 h 602904"/>
                  <a:gd name="connsiteX13" fmla="*/ 67715 w 505131"/>
                  <a:gd name="connsiteY13" fmla="*/ 430303 h 602904"/>
                  <a:gd name="connsiteX14" fmla="*/ 655 w 505131"/>
                  <a:gd name="connsiteY14" fmla="*/ 396773 h 602904"/>
                  <a:gd name="connsiteX15" fmla="*/ 14374 w 505131"/>
                  <a:gd name="connsiteY15" fmla="*/ 283997 h 602904"/>
                  <a:gd name="connsiteX16" fmla="*/ 101239 w 505131"/>
                  <a:gd name="connsiteY16" fmla="*/ 201701 h 602904"/>
                  <a:gd name="connsiteX17" fmla="*/ 167900 w 505131"/>
                  <a:gd name="connsiteY17" fmla="*/ 183216 h 602904"/>
                  <a:gd name="connsiteX18" fmla="*/ 121493 w 505131"/>
                  <a:gd name="connsiteY18" fmla="*/ 145510 h 602904"/>
                  <a:gd name="connsiteX0" fmla="*/ 121493 w 505131"/>
                  <a:gd name="connsiteY0" fmla="*/ 145510 h 602904"/>
                  <a:gd name="connsiteX1" fmla="*/ 142632 w 505131"/>
                  <a:gd name="connsiteY1" fmla="*/ 14937 h 602904"/>
                  <a:gd name="connsiteX2" fmla="*/ 325907 w 505131"/>
                  <a:gd name="connsiteY2" fmla="*/ 17297 h 602904"/>
                  <a:gd name="connsiteX3" fmla="*/ 345521 w 505131"/>
                  <a:gd name="connsiteY3" fmla="*/ 143839 h 602904"/>
                  <a:gd name="connsiteX4" fmla="*/ 310319 w 505131"/>
                  <a:gd name="connsiteY4" fmla="*/ 177120 h 602904"/>
                  <a:gd name="connsiteX5" fmla="*/ 404515 w 505131"/>
                  <a:gd name="connsiteY5" fmla="*/ 194081 h 602904"/>
                  <a:gd name="connsiteX6" fmla="*/ 486809 w 505131"/>
                  <a:gd name="connsiteY6" fmla="*/ 293142 h 602904"/>
                  <a:gd name="connsiteX7" fmla="*/ 505131 w 505131"/>
                  <a:gd name="connsiteY7" fmla="*/ 410481 h 602904"/>
                  <a:gd name="connsiteX8" fmla="*/ 402991 w 505131"/>
                  <a:gd name="connsiteY8" fmla="*/ 439447 h 602904"/>
                  <a:gd name="connsiteX9" fmla="*/ 386227 w 505131"/>
                  <a:gd name="connsiteY9" fmla="*/ 308381 h 602904"/>
                  <a:gd name="connsiteX10" fmla="*/ 390801 w 505131"/>
                  <a:gd name="connsiteY10" fmla="*/ 593371 h 602904"/>
                  <a:gd name="connsiteX11" fmla="*/ 102763 w 505131"/>
                  <a:gd name="connsiteY11" fmla="*/ 591845 h 602904"/>
                  <a:gd name="connsiteX12" fmla="*/ 78379 w 505131"/>
                  <a:gd name="connsiteY12" fmla="*/ 294665 h 602904"/>
                  <a:gd name="connsiteX13" fmla="*/ 67715 w 505131"/>
                  <a:gd name="connsiteY13" fmla="*/ 430303 h 602904"/>
                  <a:gd name="connsiteX14" fmla="*/ 655 w 505131"/>
                  <a:gd name="connsiteY14" fmla="*/ 396773 h 602904"/>
                  <a:gd name="connsiteX15" fmla="*/ 14374 w 505131"/>
                  <a:gd name="connsiteY15" fmla="*/ 283997 h 602904"/>
                  <a:gd name="connsiteX16" fmla="*/ 101239 w 505131"/>
                  <a:gd name="connsiteY16" fmla="*/ 201701 h 602904"/>
                  <a:gd name="connsiteX17" fmla="*/ 167900 w 505131"/>
                  <a:gd name="connsiteY17" fmla="*/ 183216 h 602904"/>
                  <a:gd name="connsiteX18" fmla="*/ 121493 w 505131"/>
                  <a:gd name="connsiteY18" fmla="*/ 145510 h 602904"/>
                  <a:gd name="connsiteX0" fmla="*/ 117956 w 505131"/>
                  <a:gd name="connsiteY0" fmla="*/ 139853 h 602556"/>
                  <a:gd name="connsiteX1" fmla="*/ 142632 w 505131"/>
                  <a:gd name="connsiteY1" fmla="*/ 14589 h 602556"/>
                  <a:gd name="connsiteX2" fmla="*/ 325907 w 505131"/>
                  <a:gd name="connsiteY2" fmla="*/ 16949 h 602556"/>
                  <a:gd name="connsiteX3" fmla="*/ 345521 w 505131"/>
                  <a:gd name="connsiteY3" fmla="*/ 143491 h 602556"/>
                  <a:gd name="connsiteX4" fmla="*/ 310319 w 505131"/>
                  <a:gd name="connsiteY4" fmla="*/ 176772 h 602556"/>
                  <a:gd name="connsiteX5" fmla="*/ 404515 w 505131"/>
                  <a:gd name="connsiteY5" fmla="*/ 193733 h 602556"/>
                  <a:gd name="connsiteX6" fmla="*/ 486809 w 505131"/>
                  <a:gd name="connsiteY6" fmla="*/ 292794 h 602556"/>
                  <a:gd name="connsiteX7" fmla="*/ 505131 w 505131"/>
                  <a:gd name="connsiteY7" fmla="*/ 410133 h 602556"/>
                  <a:gd name="connsiteX8" fmla="*/ 402991 w 505131"/>
                  <a:gd name="connsiteY8" fmla="*/ 439099 h 602556"/>
                  <a:gd name="connsiteX9" fmla="*/ 386227 w 505131"/>
                  <a:gd name="connsiteY9" fmla="*/ 308033 h 602556"/>
                  <a:gd name="connsiteX10" fmla="*/ 390801 w 505131"/>
                  <a:gd name="connsiteY10" fmla="*/ 593023 h 602556"/>
                  <a:gd name="connsiteX11" fmla="*/ 102763 w 505131"/>
                  <a:gd name="connsiteY11" fmla="*/ 591497 h 602556"/>
                  <a:gd name="connsiteX12" fmla="*/ 78379 w 505131"/>
                  <a:gd name="connsiteY12" fmla="*/ 294317 h 602556"/>
                  <a:gd name="connsiteX13" fmla="*/ 67715 w 505131"/>
                  <a:gd name="connsiteY13" fmla="*/ 429955 h 602556"/>
                  <a:gd name="connsiteX14" fmla="*/ 655 w 505131"/>
                  <a:gd name="connsiteY14" fmla="*/ 396425 h 602556"/>
                  <a:gd name="connsiteX15" fmla="*/ 14374 w 505131"/>
                  <a:gd name="connsiteY15" fmla="*/ 283649 h 602556"/>
                  <a:gd name="connsiteX16" fmla="*/ 101239 w 505131"/>
                  <a:gd name="connsiteY16" fmla="*/ 201353 h 602556"/>
                  <a:gd name="connsiteX17" fmla="*/ 167900 w 505131"/>
                  <a:gd name="connsiteY17" fmla="*/ 182868 h 602556"/>
                  <a:gd name="connsiteX18" fmla="*/ 117956 w 505131"/>
                  <a:gd name="connsiteY18" fmla="*/ 139853 h 602556"/>
                  <a:gd name="connsiteX0" fmla="*/ 117956 w 505131"/>
                  <a:gd name="connsiteY0" fmla="*/ 139853 h 602556"/>
                  <a:gd name="connsiteX1" fmla="*/ 142632 w 505131"/>
                  <a:gd name="connsiteY1" fmla="*/ 14589 h 602556"/>
                  <a:gd name="connsiteX2" fmla="*/ 325907 w 505131"/>
                  <a:gd name="connsiteY2" fmla="*/ 16949 h 602556"/>
                  <a:gd name="connsiteX3" fmla="*/ 345521 w 505131"/>
                  <a:gd name="connsiteY3" fmla="*/ 143491 h 602556"/>
                  <a:gd name="connsiteX4" fmla="*/ 310319 w 505131"/>
                  <a:gd name="connsiteY4" fmla="*/ 176772 h 602556"/>
                  <a:gd name="connsiteX5" fmla="*/ 404515 w 505131"/>
                  <a:gd name="connsiteY5" fmla="*/ 193733 h 602556"/>
                  <a:gd name="connsiteX6" fmla="*/ 486809 w 505131"/>
                  <a:gd name="connsiteY6" fmla="*/ 292794 h 602556"/>
                  <a:gd name="connsiteX7" fmla="*/ 505131 w 505131"/>
                  <a:gd name="connsiteY7" fmla="*/ 410133 h 602556"/>
                  <a:gd name="connsiteX8" fmla="*/ 402991 w 505131"/>
                  <a:gd name="connsiteY8" fmla="*/ 439099 h 602556"/>
                  <a:gd name="connsiteX9" fmla="*/ 386227 w 505131"/>
                  <a:gd name="connsiteY9" fmla="*/ 308033 h 602556"/>
                  <a:gd name="connsiteX10" fmla="*/ 390801 w 505131"/>
                  <a:gd name="connsiteY10" fmla="*/ 593023 h 602556"/>
                  <a:gd name="connsiteX11" fmla="*/ 102763 w 505131"/>
                  <a:gd name="connsiteY11" fmla="*/ 591497 h 602556"/>
                  <a:gd name="connsiteX12" fmla="*/ 78379 w 505131"/>
                  <a:gd name="connsiteY12" fmla="*/ 294317 h 602556"/>
                  <a:gd name="connsiteX13" fmla="*/ 67715 w 505131"/>
                  <a:gd name="connsiteY13" fmla="*/ 429955 h 602556"/>
                  <a:gd name="connsiteX14" fmla="*/ 655 w 505131"/>
                  <a:gd name="connsiteY14" fmla="*/ 396425 h 602556"/>
                  <a:gd name="connsiteX15" fmla="*/ 14374 w 505131"/>
                  <a:gd name="connsiteY15" fmla="*/ 283649 h 602556"/>
                  <a:gd name="connsiteX16" fmla="*/ 101239 w 505131"/>
                  <a:gd name="connsiteY16" fmla="*/ 201353 h 602556"/>
                  <a:gd name="connsiteX17" fmla="*/ 167900 w 505131"/>
                  <a:gd name="connsiteY17" fmla="*/ 182868 h 602556"/>
                  <a:gd name="connsiteX18" fmla="*/ 117956 w 505131"/>
                  <a:gd name="connsiteY18" fmla="*/ 139853 h 602556"/>
                  <a:gd name="connsiteX0" fmla="*/ 117956 w 505131"/>
                  <a:gd name="connsiteY0" fmla="*/ 139853 h 602556"/>
                  <a:gd name="connsiteX1" fmla="*/ 142632 w 505131"/>
                  <a:gd name="connsiteY1" fmla="*/ 14589 h 602556"/>
                  <a:gd name="connsiteX2" fmla="*/ 325907 w 505131"/>
                  <a:gd name="connsiteY2" fmla="*/ 16949 h 602556"/>
                  <a:gd name="connsiteX3" fmla="*/ 345521 w 505131"/>
                  <a:gd name="connsiteY3" fmla="*/ 143491 h 602556"/>
                  <a:gd name="connsiteX4" fmla="*/ 310319 w 505131"/>
                  <a:gd name="connsiteY4" fmla="*/ 176772 h 602556"/>
                  <a:gd name="connsiteX5" fmla="*/ 404515 w 505131"/>
                  <a:gd name="connsiteY5" fmla="*/ 193733 h 602556"/>
                  <a:gd name="connsiteX6" fmla="*/ 486809 w 505131"/>
                  <a:gd name="connsiteY6" fmla="*/ 292794 h 602556"/>
                  <a:gd name="connsiteX7" fmla="*/ 505131 w 505131"/>
                  <a:gd name="connsiteY7" fmla="*/ 410133 h 602556"/>
                  <a:gd name="connsiteX8" fmla="*/ 402991 w 505131"/>
                  <a:gd name="connsiteY8" fmla="*/ 439099 h 602556"/>
                  <a:gd name="connsiteX9" fmla="*/ 386227 w 505131"/>
                  <a:gd name="connsiteY9" fmla="*/ 308033 h 602556"/>
                  <a:gd name="connsiteX10" fmla="*/ 390801 w 505131"/>
                  <a:gd name="connsiteY10" fmla="*/ 593023 h 602556"/>
                  <a:gd name="connsiteX11" fmla="*/ 102763 w 505131"/>
                  <a:gd name="connsiteY11" fmla="*/ 591497 h 602556"/>
                  <a:gd name="connsiteX12" fmla="*/ 78379 w 505131"/>
                  <a:gd name="connsiteY12" fmla="*/ 294317 h 602556"/>
                  <a:gd name="connsiteX13" fmla="*/ 67715 w 505131"/>
                  <a:gd name="connsiteY13" fmla="*/ 429955 h 602556"/>
                  <a:gd name="connsiteX14" fmla="*/ 655 w 505131"/>
                  <a:gd name="connsiteY14" fmla="*/ 396425 h 602556"/>
                  <a:gd name="connsiteX15" fmla="*/ 14374 w 505131"/>
                  <a:gd name="connsiteY15" fmla="*/ 283649 h 602556"/>
                  <a:gd name="connsiteX16" fmla="*/ 101239 w 505131"/>
                  <a:gd name="connsiteY16" fmla="*/ 201353 h 602556"/>
                  <a:gd name="connsiteX17" fmla="*/ 167900 w 505131"/>
                  <a:gd name="connsiteY17" fmla="*/ 182868 h 602556"/>
                  <a:gd name="connsiteX18" fmla="*/ 117956 w 505131"/>
                  <a:gd name="connsiteY18" fmla="*/ 139853 h 602556"/>
                  <a:gd name="connsiteX0" fmla="*/ 117956 w 505131"/>
                  <a:gd name="connsiteY0" fmla="*/ 148277 h 610980"/>
                  <a:gd name="connsiteX1" fmla="*/ 142632 w 505131"/>
                  <a:gd name="connsiteY1" fmla="*/ 23013 h 610980"/>
                  <a:gd name="connsiteX2" fmla="*/ 325907 w 505131"/>
                  <a:gd name="connsiteY2" fmla="*/ 25373 h 610980"/>
                  <a:gd name="connsiteX3" fmla="*/ 345521 w 505131"/>
                  <a:gd name="connsiteY3" fmla="*/ 151915 h 610980"/>
                  <a:gd name="connsiteX4" fmla="*/ 310319 w 505131"/>
                  <a:gd name="connsiteY4" fmla="*/ 185196 h 610980"/>
                  <a:gd name="connsiteX5" fmla="*/ 404515 w 505131"/>
                  <a:gd name="connsiteY5" fmla="*/ 202157 h 610980"/>
                  <a:gd name="connsiteX6" fmla="*/ 486809 w 505131"/>
                  <a:gd name="connsiteY6" fmla="*/ 301218 h 610980"/>
                  <a:gd name="connsiteX7" fmla="*/ 505131 w 505131"/>
                  <a:gd name="connsiteY7" fmla="*/ 418557 h 610980"/>
                  <a:gd name="connsiteX8" fmla="*/ 402991 w 505131"/>
                  <a:gd name="connsiteY8" fmla="*/ 447523 h 610980"/>
                  <a:gd name="connsiteX9" fmla="*/ 386227 w 505131"/>
                  <a:gd name="connsiteY9" fmla="*/ 316457 h 610980"/>
                  <a:gd name="connsiteX10" fmla="*/ 390801 w 505131"/>
                  <a:gd name="connsiteY10" fmla="*/ 601447 h 610980"/>
                  <a:gd name="connsiteX11" fmla="*/ 102763 w 505131"/>
                  <a:gd name="connsiteY11" fmla="*/ 599921 h 610980"/>
                  <a:gd name="connsiteX12" fmla="*/ 78379 w 505131"/>
                  <a:gd name="connsiteY12" fmla="*/ 302741 h 610980"/>
                  <a:gd name="connsiteX13" fmla="*/ 67715 w 505131"/>
                  <a:gd name="connsiteY13" fmla="*/ 438379 h 610980"/>
                  <a:gd name="connsiteX14" fmla="*/ 655 w 505131"/>
                  <a:gd name="connsiteY14" fmla="*/ 404849 h 610980"/>
                  <a:gd name="connsiteX15" fmla="*/ 14374 w 505131"/>
                  <a:gd name="connsiteY15" fmla="*/ 292073 h 610980"/>
                  <a:gd name="connsiteX16" fmla="*/ 101239 w 505131"/>
                  <a:gd name="connsiteY16" fmla="*/ 209777 h 610980"/>
                  <a:gd name="connsiteX17" fmla="*/ 167900 w 505131"/>
                  <a:gd name="connsiteY17" fmla="*/ 191292 h 610980"/>
                  <a:gd name="connsiteX18" fmla="*/ 117956 w 505131"/>
                  <a:gd name="connsiteY18" fmla="*/ 148277 h 610980"/>
                  <a:gd name="connsiteX0" fmla="*/ 117956 w 505131"/>
                  <a:gd name="connsiteY0" fmla="*/ 154618 h 617321"/>
                  <a:gd name="connsiteX1" fmla="*/ 142632 w 505131"/>
                  <a:gd name="connsiteY1" fmla="*/ 29354 h 617321"/>
                  <a:gd name="connsiteX2" fmla="*/ 325907 w 505131"/>
                  <a:gd name="connsiteY2" fmla="*/ 31714 h 617321"/>
                  <a:gd name="connsiteX3" fmla="*/ 345521 w 505131"/>
                  <a:gd name="connsiteY3" fmla="*/ 158256 h 617321"/>
                  <a:gd name="connsiteX4" fmla="*/ 310319 w 505131"/>
                  <a:gd name="connsiteY4" fmla="*/ 191537 h 617321"/>
                  <a:gd name="connsiteX5" fmla="*/ 404515 w 505131"/>
                  <a:gd name="connsiteY5" fmla="*/ 208498 h 617321"/>
                  <a:gd name="connsiteX6" fmla="*/ 486809 w 505131"/>
                  <a:gd name="connsiteY6" fmla="*/ 307559 h 617321"/>
                  <a:gd name="connsiteX7" fmla="*/ 505131 w 505131"/>
                  <a:gd name="connsiteY7" fmla="*/ 424898 h 617321"/>
                  <a:gd name="connsiteX8" fmla="*/ 402991 w 505131"/>
                  <a:gd name="connsiteY8" fmla="*/ 453864 h 617321"/>
                  <a:gd name="connsiteX9" fmla="*/ 386227 w 505131"/>
                  <a:gd name="connsiteY9" fmla="*/ 322798 h 617321"/>
                  <a:gd name="connsiteX10" fmla="*/ 390801 w 505131"/>
                  <a:gd name="connsiteY10" fmla="*/ 607788 h 617321"/>
                  <a:gd name="connsiteX11" fmla="*/ 102763 w 505131"/>
                  <a:gd name="connsiteY11" fmla="*/ 606262 h 617321"/>
                  <a:gd name="connsiteX12" fmla="*/ 78379 w 505131"/>
                  <a:gd name="connsiteY12" fmla="*/ 309082 h 617321"/>
                  <a:gd name="connsiteX13" fmla="*/ 67715 w 505131"/>
                  <a:gd name="connsiteY13" fmla="*/ 444720 h 617321"/>
                  <a:gd name="connsiteX14" fmla="*/ 655 w 505131"/>
                  <a:gd name="connsiteY14" fmla="*/ 411190 h 617321"/>
                  <a:gd name="connsiteX15" fmla="*/ 14374 w 505131"/>
                  <a:gd name="connsiteY15" fmla="*/ 298414 h 617321"/>
                  <a:gd name="connsiteX16" fmla="*/ 101239 w 505131"/>
                  <a:gd name="connsiteY16" fmla="*/ 216118 h 617321"/>
                  <a:gd name="connsiteX17" fmla="*/ 167900 w 505131"/>
                  <a:gd name="connsiteY17" fmla="*/ 197633 h 617321"/>
                  <a:gd name="connsiteX18" fmla="*/ 117956 w 505131"/>
                  <a:gd name="connsiteY18" fmla="*/ 154618 h 617321"/>
                  <a:gd name="connsiteX0" fmla="*/ 117956 w 505131"/>
                  <a:gd name="connsiteY0" fmla="*/ 155265 h 617968"/>
                  <a:gd name="connsiteX1" fmla="*/ 142632 w 505131"/>
                  <a:gd name="connsiteY1" fmla="*/ 30001 h 617968"/>
                  <a:gd name="connsiteX2" fmla="*/ 325907 w 505131"/>
                  <a:gd name="connsiteY2" fmla="*/ 32361 h 617968"/>
                  <a:gd name="connsiteX3" fmla="*/ 345521 w 505131"/>
                  <a:gd name="connsiteY3" fmla="*/ 158903 h 617968"/>
                  <a:gd name="connsiteX4" fmla="*/ 310319 w 505131"/>
                  <a:gd name="connsiteY4" fmla="*/ 192184 h 617968"/>
                  <a:gd name="connsiteX5" fmla="*/ 404515 w 505131"/>
                  <a:gd name="connsiteY5" fmla="*/ 209145 h 617968"/>
                  <a:gd name="connsiteX6" fmla="*/ 486809 w 505131"/>
                  <a:gd name="connsiteY6" fmla="*/ 308206 h 617968"/>
                  <a:gd name="connsiteX7" fmla="*/ 505131 w 505131"/>
                  <a:gd name="connsiteY7" fmla="*/ 425545 h 617968"/>
                  <a:gd name="connsiteX8" fmla="*/ 402991 w 505131"/>
                  <a:gd name="connsiteY8" fmla="*/ 454511 h 617968"/>
                  <a:gd name="connsiteX9" fmla="*/ 386227 w 505131"/>
                  <a:gd name="connsiteY9" fmla="*/ 323445 h 617968"/>
                  <a:gd name="connsiteX10" fmla="*/ 390801 w 505131"/>
                  <a:gd name="connsiteY10" fmla="*/ 608435 h 617968"/>
                  <a:gd name="connsiteX11" fmla="*/ 102763 w 505131"/>
                  <a:gd name="connsiteY11" fmla="*/ 606909 h 617968"/>
                  <a:gd name="connsiteX12" fmla="*/ 78379 w 505131"/>
                  <a:gd name="connsiteY12" fmla="*/ 309729 h 617968"/>
                  <a:gd name="connsiteX13" fmla="*/ 67715 w 505131"/>
                  <a:gd name="connsiteY13" fmla="*/ 445367 h 617968"/>
                  <a:gd name="connsiteX14" fmla="*/ 655 w 505131"/>
                  <a:gd name="connsiteY14" fmla="*/ 411837 h 617968"/>
                  <a:gd name="connsiteX15" fmla="*/ 14374 w 505131"/>
                  <a:gd name="connsiteY15" fmla="*/ 299061 h 617968"/>
                  <a:gd name="connsiteX16" fmla="*/ 101239 w 505131"/>
                  <a:gd name="connsiteY16" fmla="*/ 216765 h 617968"/>
                  <a:gd name="connsiteX17" fmla="*/ 167900 w 505131"/>
                  <a:gd name="connsiteY17" fmla="*/ 198280 h 617968"/>
                  <a:gd name="connsiteX18" fmla="*/ 117956 w 505131"/>
                  <a:gd name="connsiteY18" fmla="*/ 155265 h 617968"/>
                  <a:gd name="connsiteX0" fmla="*/ 117956 w 505131"/>
                  <a:gd name="connsiteY0" fmla="*/ 155265 h 617968"/>
                  <a:gd name="connsiteX1" fmla="*/ 142632 w 505131"/>
                  <a:gd name="connsiteY1" fmla="*/ 30001 h 617968"/>
                  <a:gd name="connsiteX2" fmla="*/ 325907 w 505131"/>
                  <a:gd name="connsiteY2" fmla="*/ 32361 h 617968"/>
                  <a:gd name="connsiteX3" fmla="*/ 345521 w 505131"/>
                  <a:gd name="connsiteY3" fmla="*/ 158903 h 617968"/>
                  <a:gd name="connsiteX4" fmla="*/ 310319 w 505131"/>
                  <a:gd name="connsiteY4" fmla="*/ 192184 h 617968"/>
                  <a:gd name="connsiteX5" fmla="*/ 404515 w 505131"/>
                  <a:gd name="connsiteY5" fmla="*/ 209145 h 617968"/>
                  <a:gd name="connsiteX6" fmla="*/ 486809 w 505131"/>
                  <a:gd name="connsiteY6" fmla="*/ 308206 h 617968"/>
                  <a:gd name="connsiteX7" fmla="*/ 505131 w 505131"/>
                  <a:gd name="connsiteY7" fmla="*/ 425545 h 617968"/>
                  <a:gd name="connsiteX8" fmla="*/ 402991 w 505131"/>
                  <a:gd name="connsiteY8" fmla="*/ 454511 h 617968"/>
                  <a:gd name="connsiteX9" fmla="*/ 386227 w 505131"/>
                  <a:gd name="connsiteY9" fmla="*/ 323445 h 617968"/>
                  <a:gd name="connsiteX10" fmla="*/ 390801 w 505131"/>
                  <a:gd name="connsiteY10" fmla="*/ 608435 h 617968"/>
                  <a:gd name="connsiteX11" fmla="*/ 102763 w 505131"/>
                  <a:gd name="connsiteY11" fmla="*/ 606909 h 617968"/>
                  <a:gd name="connsiteX12" fmla="*/ 78379 w 505131"/>
                  <a:gd name="connsiteY12" fmla="*/ 309729 h 617968"/>
                  <a:gd name="connsiteX13" fmla="*/ 67715 w 505131"/>
                  <a:gd name="connsiteY13" fmla="*/ 445367 h 617968"/>
                  <a:gd name="connsiteX14" fmla="*/ 655 w 505131"/>
                  <a:gd name="connsiteY14" fmla="*/ 411837 h 617968"/>
                  <a:gd name="connsiteX15" fmla="*/ 14374 w 505131"/>
                  <a:gd name="connsiteY15" fmla="*/ 299061 h 617968"/>
                  <a:gd name="connsiteX16" fmla="*/ 101239 w 505131"/>
                  <a:gd name="connsiteY16" fmla="*/ 216765 h 617968"/>
                  <a:gd name="connsiteX17" fmla="*/ 167900 w 505131"/>
                  <a:gd name="connsiteY17" fmla="*/ 198280 h 617968"/>
                  <a:gd name="connsiteX18" fmla="*/ 117956 w 505131"/>
                  <a:gd name="connsiteY18" fmla="*/ 155265 h 617968"/>
                  <a:gd name="connsiteX0" fmla="*/ 117956 w 505131"/>
                  <a:gd name="connsiteY0" fmla="*/ 148616 h 611319"/>
                  <a:gd name="connsiteX1" fmla="*/ 142632 w 505131"/>
                  <a:gd name="connsiteY1" fmla="*/ 23352 h 611319"/>
                  <a:gd name="connsiteX2" fmla="*/ 324581 w 505131"/>
                  <a:gd name="connsiteY2" fmla="*/ 24827 h 611319"/>
                  <a:gd name="connsiteX3" fmla="*/ 345521 w 505131"/>
                  <a:gd name="connsiteY3" fmla="*/ 152254 h 611319"/>
                  <a:gd name="connsiteX4" fmla="*/ 310319 w 505131"/>
                  <a:gd name="connsiteY4" fmla="*/ 185535 h 611319"/>
                  <a:gd name="connsiteX5" fmla="*/ 404515 w 505131"/>
                  <a:gd name="connsiteY5" fmla="*/ 202496 h 611319"/>
                  <a:gd name="connsiteX6" fmla="*/ 486809 w 505131"/>
                  <a:gd name="connsiteY6" fmla="*/ 301557 h 611319"/>
                  <a:gd name="connsiteX7" fmla="*/ 505131 w 505131"/>
                  <a:gd name="connsiteY7" fmla="*/ 418896 h 611319"/>
                  <a:gd name="connsiteX8" fmla="*/ 402991 w 505131"/>
                  <a:gd name="connsiteY8" fmla="*/ 447862 h 611319"/>
                  <a:gd name="connsiteX9" fmla="*/ 386227 w 505131"/>
                  <a:gd name="connsiteY9" fmla="*/ 316796 h 611319"/>
                  <a:gd name="connsiteX10" fmla="*/ 390801 w 505131"/>
                  <a:gd name="connsiteY10" fmla="*/ 601786 h 611319"/>
                  <a:gd name="connsiteX11" fmla="*/ 102763 w 505131"/>
                  <a:gd name="connsiteY11" fmla="*/ 600260 h 611319"/>
                  <a:gd name="connsiteX12" fmla="*/ 78379 w 505131"/>
                  <a:gd name="connsiteY12" fmla="*/ 303080 h 611319"/>
                  <a:gd name="connsiteX13" fmla="*/ 67715 w 505131"/>
                  <a:gd name="connsiteY13" fmla="*/ 438718 h 611319"/>
                  <a:gd name="connsiteX14" fmla="*/ 655 w 505131"/>
                  <a:gd name="connsiteY14" fmla="*/ 405188 h 611319"/>
                  <a:gd name="connsiteX15" fmla="*/ 14374 w 505131"/>
                  <a:gd name="connsiteY15" fmla="*/ 292412 h 611319"/>
                  <a:gd name="connsiteX16" fmla="*/ 101239 w 505131"/>
                  <a:gd name="connsiteY16" fmla="*/ 210116 h 611319"/>
                  <a:gd name="connsiteX17" fmla="*/ 167900 w 505131"/>
                  <a:gd name="connsiteY17" fmla="*/ 191631 h 611319"/>
                  <a:gd name="connsiteX18" fmla="*/ 117956 w 505131"/>
                  <a:gd name="connsiteY18" fmla="*/ 148616 h 611319"/>
                  <a:gd name="connsiteX0" fmla="*/ 117956 w 505131"/>
                  <a:gd name="connsiteY0" fmla="*/ 155418 h 618121"/>
                  <a:gd name="connsiteX1" fmla="*/ 142632 w 505131"/>
                  <a:gd name="connsiteY1" fmla="*/ 30154 h 618121"/>
                  <a:gd name="connsiteX2" fmla="*/ 324581 w 505131"/>
                  <a:gd name="connsiteY2" fmla="*/ 31629 h 618121"/>
                  <a:gd name="connsiteX3" fmla="*/ 345521 w 505131"/>
                  <a:gd name="connsiteY3" fmla="*/ 159056 h 618121"/>
                  <a:gd name="connsiteX4" fmla="*/ 310319 w 505131"/>
                  <a:gd name="connsiteY4" fmla="*/ 192337 h 618121"/>
                  <a:gd name="connsiteX5" fmla="*/ 404515 w 505131"/>
                  <a:gd name="connsiteY5" fmla="*/ 209298 h 618121"/>
                  <a:gd name="connsiteX6" fmla="*/ 486809 w 505131"/>
                  <a:gd name="connsiteY6" fmla="*/ 308359 h 618121"/>
                  <a:gd name="connsiteX7" fmla="*/ 505131 w 505131"/>
                  <a:gd name="connsiteY7" fmla="*/ 425698 h 618121"/>
                  <a:gd name="connsiteX8" fmla="*/ 402991 w 505131"/>
                  <a:gd name="connsiteY8" fmla="*/ 454664 h 618121"/>
                  <a:gd name="connsiteX9" fmla="*/ 386227 w 505131"/>
                  <a:gd name="connsiteY9" fmla="*/ 323598 h 618121"/>
                  <a:gd name="connsiteX10" fmla="*/ 390801 w 505131"/>
                  <a:gd name="connsiteY10" fmla="*/ 608588 h 618121"/>
                  <a:gd name="connsiteX11" fmla="*/ 102763 w 505131"/>
                  <a:gd name="connsiteY11" fmla="*/ 607062 h 618121"/>
                  <a:gd name="connsiteX12" fmla="*/ 78379 w 505131"/>
                  <a:gd name="connsiteY12" fmla="*/ 309882 h 618121"/>
                  <a:gd name="connsiteX13" fmla="*/ 67715 w 505131"/>
                  <a:gd name="connsiteY13" fmla="*/ 445520 h 618121"/>
                  <a:gd name="connsiteX14" fmla="*/ 655 w 505131"/>
                  <a:gd name="connsiteY14" fmla="*/ 411990 h 618121"/>
                  <a:gd name="connsiteX15" fmla="*/ 14374 w 505131"/>
                  <a:gd name="connsiteY15" fmla="*/ 299214 h 618121"/>
                  <a:gd name="connsiteX16" fmla="*/ 101239 w 505131"/>
                  <a:gd name="connsiteY16" fmla="*/ 216918 h 618121"/>
                  <a:gd name="connsiteX17" fmla="*/ 167900 w 505131"/>
                  <a:gd name="connsiteY17" fmla="*/ 198433 h 618121"/>
                  <a:gd name="connsiteX18" fmla="*/ 117956 w 505131"/>
                  <a:gd name="connsiteY18" fmla="*/ 155418 h 618121"/>
                  <a:gd name="connsiteX0" fmla="*/ 117956 w 505131"/>
                  <a:gd name="connsiteY0" fmla="*/ 147702 h 610405"/>
                  <a:gd name="connsiteX1" fmla="*/ 143074 w 505131"/>
                  <a:gd name="connsiteY1" fmla="*/ 23323 h 610405"/>
                  <a:gd name="connsiteX2" fmla="*/ 324581 w 505131"/>
                  <a:gd name="connsiteY2" fmla="*/ 23913 h 610405"/>
                  <a:gd name="connsiteX3" fmla="*/ 345521 w 505131"/>
                  <a:gd name="connsiteY3" fmla="*/ 151340 h 610405"/>
                  <a:gd name="connsiteX4" fmla="*/ 310319 w 505131"/>
                  <a:gd name="connsiteY4" fmla="*/ 184621 h 610405"/>
                  <a:gd name="connsiteX5" fmla="*/ 404515 w 505131"/>
                  <a:gd name="connsiteY5" fmla="*/ 201582 h 610405"/>
                  <a:gd name="connsiteX6" fmla="*/ 486809 w 505131"/>
                  <a:gd name="connsiteY6" fmla="*/ 300643 h 610405"/>
                  <a:gd name="connsiteX7" fmla="*/ 505131 w 505131"/>
                  <a:gd name="connsiteY7" fmla="*/ 417982 h 610405"/>
                  <a:gd name="connsiteX8" fmla="*/ 402991 w 505131"/>
                  <a:gd name="connsiteY8" fmla="*/ 446948 h 610405"/>
                  <a:gd name="connsiteX9" fmla="*/ 386227 w 505131"/>
                  <a:gd name="connsiteY9" fmla="*/ 315882 h 610405"/>
                  <a:gd name="connsiteX10" fmla="*/ 390801 w 505131"/>
                  <a:gd name="connsiteY10" fmla="*/ 600872 h 610405"/>
                  <a:gd name="connsiteX11" fmla="*/ 102763 w 505131"/>
                  <a:gd name="connsiteY11" fmla="*/ 599346 h 610405"/>
                  <a:gd name="connsiteX12" fmla="*/ 78379 w 505131"/>
                  <a:gd name="connsiteY12" fmla="*/ 302166 h 610405"/>
                  <a:gd name="connsiteX13" fmla="*/ 67715 w 505131"/>
                  <a:gd name="connsiteY13" fmla="*/ 437804 h 610405"/>
                  <a:gd name="connsiteX14" fmla="*/ 655 w 505131"/>
                  <a:gd name="connsiteY14" fmla="*/ 404274 h 610405"/>
                  <a:gd name="connsiteX15" fmla="*/ 14374 w 505131"/>
                  <a:gd name="connsiteY15" fmla="*/ 291498 h 610405"/>
                  <a:gd name="connsiteX16" fmla="*/ 101239 w 505131"/>
                  <a:gd name="connsiteY16" fmla="*/ 209202 h 610405"/>
                  <a:gd name="connsiteX17" fmla="*/ 167900 w 505131"/>
                  <a:gd name="connsiteY17" fmla="*/ 190717 h 610405"/>
                  <a:gd name="connsiteX18" fmla="*/ 117956 w 505131"/>
                  <a:gd name="connsiteY18" fmla="*/ 147702 h 610405"/>
                  <a:gd name="connsiteX0" fmla="*/ 117956 w 505131"/>
                  <a:gd name="connsiteY0" fmla="*/ 147702 h 610405"/>
                  <a:gd name="connsiteX1" fmla="*/ 143074 w 505131"/>
                  <a:gd name="connsiteY1" fmla="*/ 23323 h 610405"/>
                  <a:gd name="connsiteX2" fmla="*/ 324581 w 505131"/>
                  <a:gd name="connsiteY2" fmla="*/ 23913 h 610405"/>
                  <a:gd name="connsiteX3" fmla="*/ 345521 w 505131"/>
                  <a:gd name="connsiteY3" fmla="*/ 151340 h 610405"/>
                  <a:gd name="connsiteX4" fmla="*/ 310319 w 505131"/>
                  <a:gd name="connsiteY4" fmla="*/ 184621 h 610405"/>
                  <a:gd name="connsiteX5" fmla="*/ 404515 w 505131"/>
                  <a:gd name="connsiteY5" fmla="*/ 201582 h 610405"/>
                  <a:gd name="connsiteX6" fmla="*/ 486809 w 505131"/>
                  <a:gd name="connsiteY6" fmla="*/ 300643 h 610405"/>
                  <a:gd name="connsiteX7" fmla="*/ 505131 w 505131"/>
                  <a:gd name="connsiteY7" fmla="*/ 417982 h 610405"/>
                  <a:gd name="connsiteX8" fmla="*/ 402991 w 505131"/>
                  <a:gd name="connsiteY8" fmla="*/ 446948 h 610405"/>
                  <a:gd name="connsiteX9" fmla="*/ 386227 w 505131"/>
                  <a:gd name="connsiteY9" fmla="*/ 315882 h 610405"/>
                  <a:gd name="connsiteX10" fmla="*/ 390801 w 505131"/>
                  <a:gd name="connsiteY10" fmla="*/ 600872 h 610405"/>
                  <a:gd name="connsiteX11" fmla="*/ 102763 w 505131"/>
                  <a:gd name="connsiteY11" fmla="*/ 599346 h 610405"/>
                  <a:gd name="connsiteX12" fmla="*/ 78379 w 505131"/>
                  <a:gd name="connsiteY12" fmla="*/ 302166 h 610405"/>
                  <a:gd name="connsiteX13" fmla="*/ 67715 w 505131"/>
                  <a:gd name="connsiteY13" fmla="*/ 437804 h 610405"/>
                  <a:gd name="connsiteX14" fmla="*/ 655 w 505131"/>
                  <a:gd name="connsiteY14" fmla="*/ 404274 h 610405"/>
                  <a:gd name="connsiteX15" fmla="*/ 14374 w 505131"/>
                  <a:gd name="connsiteY15" fmla="*/ 291498 h 610405"/>
                  <a:gd name="connsiteX16" fmla="*/ 101239 w 505131"/>
                  <a:gd name="connsiteY16" fmla="*/ 209202 h 610405"/>
                  <a:gd name="connsiteX17" fmla="*/ 167900 w 505131"/>
                  <a:gd name="connsiteY17" fmla="*/ 190717 h 610405"/>
                  <a:gd name="connsiteX18" fmla="*/ 117956 w 505131"/>
                  <a:gd name="connsiteY18" fmla="*/ 147702 h 610405"/>
                  <a:gd name="connsiteX0" fmla="*/ 117956 w 505131"/>
                  <a:gd name="connsiteY0" fmla="*/ 147702 h 610405"/>
                  <a:gd name="connsiteX1" fmla="*/ 143074 w 505131"/>
                  <a:gd name="connsiteY1" fmla="*/ 23323 h 610405"/>
                  <a:gd name="connsiteX2" fmla="*/ 324581 w 505131"/>
                  <a:gd name="connsiteY2" fmla="*/ 23913 h 610405"/>
                  <a:gd name="connsiteX3" fmla="*/ 345521 w 505131"/>
                  <a:gd name="connsiteY3" fmla="*/ 151340 h 610405"/>
                  <a:gd name="connsiteX4" fmla="*/ 310319 w 505131"/>
                  <a:gd name="connsiteY4" fmla="*/ 184621 h 610405"/>
                  <a:gd name="connsiteX5" fmla="*/ 404515 w 505131"/>
                  <a:gd name="connsiteY5" fmla="*/ 201582 h 610405"/>
                  <a:gd name="connsiteX6" fmla="*/ 486809 w 505131"/>
                  <a:gd name="connsiteY6" fmla="*/ 300643 h 610405"/>
                  <a:gd name="connsiteX7" fmla="*/ 505131 w 505131"/>
                  <a:gd name="connsiteY7" fmla="*/ 417982 h 610405"/>
                  <a:gd name="connsiteX8" fmla="*/ 402991 w 505131"/>
                  <a:gd name="connsiteY8" fmla="*/ 446948 h 610405"/>
                  <a:gd name="connsiteX9" fmla="*/ 386227 w 505131"/>
                  <a:gd name="connsiteY9" fmla="*/ 315882 h 610405"/>
                  <a:gd name="connsiteX10" fmla="*/ 390801 w 505131"/>
                  <a:gd name="connsiteY10" fmla="*/ 600872 h 610405"/>
                  <a:gd name="connsiteX11" fmla="*/ 102763 w 505131"/>
                  <a:gd name="connsiteY11" fmla="*/ 599346 h 610405"/>
                  <a:gd name="connsiteX12" fmla="*/ 78379 w 505131"/>
                  <a:gd name="connsiteY12" fmla="*/ 302166 h 610405"/>
                  <a:gd name="connsiteX13" fmla="*/ 67715 w 505131"/>
                  <a:gd name="connsiteY13" fmla="*/ 437804 h 610405"/>
                  <a:gd name="connsiteX14" fmla="*/ 655 w 505131"/>
                  <a:gd name="connsiteY14" fmla="*/ 404274 h 610405"/>
                  <a:gd name="connsiteX15" fmla="*/ 14374 w 505131"/>
                  <a:gd name="connsiteY15" fmla="*/ 291498 h 610405"/>
                  <a:gd name="connsiteX16" fmla="*/ 101239 w 505131"/>
                  <a:gd name="connsiteY16" fmla="*/ 209202 h 610405"/>
                  <a:gd name="connsiteX17" fmla="*/ 167900 w 505131"/>
                  <a:gd name="connsiteY17" fmla="*/ 190717 h 610405"/>
                  <a:gd name="connsiteX18" fmla="*/ 117956 w 505131"/>
                  <a:gd name="connsiteY18" fmla="*/ 147702 h 610405"/>
                  <a:gd name="connsiteX0" fmla="*/ 117956 w 505131"/>
                  <a:gd name="connsiteY0" fmla="*/ 154588 h 617291"/>
                  <a:gd name="connsiteX1" fmla="*/ 143074 w 505131"/>
                  <a:gd name="connsiteY1" fmla="*/ 30209 h 617291"/>
                  <a:gd name="connsiteX2" fmla="*/ 324581 w 505131"/>
                  <a:gd name="connsiteY2" fmla="*/ 30799 h 617291"/>
                  <a:gd name="connsiteX3" fmla="*/ 345521 w 505131"/>
                  <a:gd name="connsiteY3" fmla="*/ 158226 h 617291"/>
                  <a:gd name="connsiteX4" fmla="*/ 310319 w 505131"/>
                  <a:gd name="connsiteY4" fmla="*/ 191507 h 617291"/>
                  <a:gd name="connsiteX5" fmla="*/ 404515 w 505131"/>
                  <a:gd name="connsiteY5" fmla="*/ 208468 h 617291"/>
                  <a:gd name="connsiteX6" fmla="*/ 486809 w 505131"/>
                  <a:gd name="connsiteY6" fmla="*/ 307529 h 617291"/>
                  <a:gd name="connsiteX7" fmla="*/ 505131 w 505131"/>
                  <a:gd name="connsiteY7" fmla="*/ 424868 h 617291"/>
                  <a:gd name="connsiteX8" fmla="*/ 402991 w 505131"/>
                  <a:gd name="connsiteY8" fmla="*/ 453834 h 617291"/>
                  <a:gd name="connsiteX9" fmla="*/ 386227 w 505131"/>
                  <a:gd name="connsiteY9" fmla="*/ 322768 h 617291"/>
                  <a:gd name="connsiteX10" fmla="*/ 390801 w 505131"/>
                  <a:gd name="connsiteY10" fmla="*/ 607758 h 617291"/>
                  <a:gd name="connsiteX11" fmla="*/ 102763 w 505131"/>
                  <a:gd name="connsiteY11" fmla="*/ 606232 h 617291"/>
                  <a:gd name="connsiteX12" fmla="*/ 78379 w 505131"/>
                  <a:gd name="connsiteY12" fmla="*/ 309052 h 617291"/>
                  <a:gd name="connsiteX13" fmla="*/ 67715 w 505131"/>
                  <a:gd name="connsiteY13" fmla="*/ 444690 h 617291"/>
                  <a:gd name="connsiteX14" fmla="*/ 655 w 505131"/>
                  <a:gd name="connsiteY14" fmla="*/ 411160 h 617291"/>
                  <a:gd name="connsiteX15" fmla="*/ 14374 w 505131"/>
                  <a:gd name="connsiteY15" fmla="*/ 298384 h 617291"/>
                  <a:gd name="connsiteX16" fmla="*/ 101239 w 505131"/>
                  <a:gd name="connsiteY16" fmla="*/ 216088 h 617291"/>
                  <a:gd name="connsiteX17" fmla="*/ 167900 w 505131"/>
                  <a:gd name="connsiteY17" fmla="*/ 197603 h 617291"/>
                  <a:gd name="connsiteX18" fmla="*/ 117956 w 505131"/>
                  <a:gd name="connsiteY18" fmla="*/ 154588 h 617291"/>
                  <a:gd name="connsiteX0" fmla="*/ 117956 w 505131"/>
                  <a:gd name="connsiteY0" fmla="*/ 154383 h 617086"/>
                  <a:gd name="connsiteX1" fmla="*/ 143074 w 505131"/>
                  <a:gd name="connsiteY1" fmla="*/ 30004 h 617086"/>
                  <a:gd name="connsiteX2" fmla="*/ 324581 w 505131"/>
                  <a:gd name="connsiteY2" fmla="*/ 30594 h 617086"/>
                  <a:gd name="connsiteX3" fmla="*/ 345521 w 505131"/>
                  <a:gd name="connsiteY3" fmla="*/ 158021 h 617086"/>
                  <a:gd name="connsiteX4" fmla="*/ 310319 w 505131"/>
                  <a:gd name="connsiteY4" fmla="*/ 191302 h 617086"/>
                  <a:gd name="connsiteX5" fmla="*/ 404515 w 505131"/>
                  <a:gd name="connsiteY5" fmla="*/ 208263 h 617086"/>
                  <a:gd name="connsiteX6" fmla="*/ 486809 w 505131"/>
                  <a:gd name="connsiteY6" fmla="*/ 307324 h 617086"/>
                  <a:gd name="connsiteX7" fmla="*/ 505131 w 505131"/>
                  <a:gd name="connsiteY7" fmla="*/ 424663 h 617086"/>
                  <a:gd name="connsiteX8" fmla="*/ 402991 w 505131"/>
                  <a:gd name="connsiteY8" fmla="*/ 453629 h 617086"/>
                  <a:gd name="connsiteX9" fmla="*/ 386227 w 505131"/>
                  <a:gd name="connsiteY9" fmla="*/ 322563 h 617086"/>
                  <a:gd name="connsiteX10" fmla="*/ 390801 w 505131"/>
                  <a:gd name="connsiteY10" fmla="*/ 607553 h 617086"/>
                  <a:gd name="connsiteX11" fmla="*/ 102763 w 505131"/>
                  <a:gd name="connsiteY11" fmla="*/ 606027 h 617086"/>
                  <a:gd name="connsiteX12" fmla="*/ 78379 w 505131"/>
                  <a:gd name="connsiteY12" fmla="*/ 308847 h 617086"/>
                  <a:gd name="connsiteX13" fmla="*/ 67715 w 505131"/>
                  <a:gd name="connsiteY13" fmla="*/ 444485 h 617086"/>
                  <a:gd name="connsiteX14" fmla="*/ 655 w 505131"/>
                  <a:gd name="connsiteY14" fmla="*/ 410955 h 617086"/>
                  <a:gd name="connsiteX15" fmla="*/ 14374 w 505131"/>
                  <a:gd name="connsiteY15" fmla="*/ 298179 h 617086"/>
                  <a:gd name="connsiteX16" fmla="*/ 101239 w 505131"/>
                  <a:gd name="connsiteY16" fmla="*/ 215883 h 617086"/>
                  <a:gd name="connsiteX17" fmla="*/ 167900 w 505131"/>
                  <a:gd name="connsiteY17" fmla="*/ 197398 h 617086"/>
                  <a:gd name="connsiteX18" fmla="*/ 117956 w 505131"/>
                  <a:gd name="connsiteY18" fmla="*/ 154383 h 617086"/>
                  <a:gd name="connsiteX0" fmla="*/ 117956 w 505131"/>
                  <a:gd name="connsiteY0" fmla="*/ 154151 h 616854"/>
                  <a:gd name="connsiteX1" fmla="*/ 143074 w 505131"/>
                  <a:gd name="connsiteY1" fmla="*/ 29772 h 616854"/>
                  <a:gd name="connsiteX2" fmla="*/ 324581 w 505131"/>
                  <a:gd name="connsiteY2" fmla="*/ 30362 h 616854"/>
                  <a:gd name="connsiteX3" fmla="*/ 345521 w 505131"/>
                  <a:gd name="connsiteY3" fmla="*/ 157789 h 616854"/>
                  <a:gd name="connsiteX4" fmla="*/ 310319 w 505131"/>
                  <a:gd name="connsiteY4" fmla="*/ 191070 h 616854"/>
                  <a:gd name="connsiteX5" fmla="*/ 404515 w 505131"/>
                  <a:gd name="connsiteY5" fmla="*/ 208031 h 616854"/>
                  <a:gd name="connsiteX6" fmla="*/ 486809 w 505131"/>
                  <a:gd name="connsiteY6" fmla="*/ 307092 h 616854"/>
                  <a:gd name="connsiteX7" fmla="*/ 505131 w 505131"/>
                  <a:gd name="connsiteY7" fmla="*/ 424431 h 616854"/>
                  <a:gd name="connsiteX8" fmla="*/ 402991 w 505131"/>
                  <a:gd name="connsiteY8" fmla="*/ 453397 h 616854"/>
                  <a:gd name="connsiteX9" fmla="*/ 386227 w 505131"/>
                  <a:gd name="connsiteY9" fmla="*/ 322331 h 616854"/>
                  <a:gd name="connsiteX10" fmla="*/ 390801 w 505131"/>
                  <a:gd name="connsiteY10" fmla="*/ 607321 h 616854"/>
                  <a:gd name="connsiteX11" fmla="*/ 102763 w 505131"/>
                  <a:gd name="connsiteY11" fmla="*/ 605795 h 616854"/>
                  <a:gd name="connsiteX12" fmla="*/ 78379 w 505131"/>
                  <a:gd name="connsiteY12" fmla="*/ 308615 h 616854"/>
                  <a:gd name="connsiteX13" fmla="*/ 67715 w 505131"/>
                  <a:gd name="connsiteY13" fmla="*/ 444253 h 616854"/>
                  <a:gd name="connsiteX14" fmla="*/ 655 w 505131"/>
                  <a:gd name="connsiteY14" fmla="*/ 410723 h 616854"/>
                  <a:gd name="connsiteX15" fmla="*/ 14374 w 505131"/>
                  <a:gd name="connsiteY15" fmla="*/ 297947 h 616854"/>
                  <a:gd name="connsiteX16" fmla="*/ 101239 w 505131"/>
                  <a:gd name="connsiteY16" fmla="*/ 215651 h 616854"/>
                  <a:gd name="connsiteX17" fmla="*/ 167900 w 505131"/>
                  <a:gd name="connsiteY17" fmla="*/ 197166 h 616854"/>
                  <a:gd name="connsiteX18" fmla="*/ 117956 w 505131"/>
                  <a:gd name="connsiteY18" fmla="*/ 154151 h 616854"/>
                  <a:gd name="connsiteX0" fmla="*/ 117956 w 505131"/>
                  <a:gd name="connsiteY0" fmla="*/ 154407 h 617110"/>
                  <a:gd name="connsiteX1" fmla="*/ 143074 w 505131"/>
                  <a:gd name="connsiteY1" fmla="*/ 30028 h 617110"/>
                  <a:gd name="connsiteX2" fmla="*/ 324581 w 505131"/>
                  <a:gd name="connsiteY2" fmla="*/ 30618 h 617110"/>
                  <a:gd name="connsiteX3" fmla="*/ 345521 w 505131"/>
                  <a:gd name="connsiteY3" fmla="*/ 158045 h 617110"/>
                  <a:gd name="connsiteX4" fmla="*/ 310319 w 505131"/>
                  <a:gd name="connsiteY4" fmla="*/ 191326 h 617110"/>
                  <a:gd name="connsiteX5" fmla="*/ 404515 w 505131"/>
                  <a:gd name="connsiteY5" fmla="*/ 208287 h 617110"/>
                  <a:gd name="connsiteX6" fmla="*/ 486809 w 505131"/>
                  <a:gd name="connsiteY6" fmla="*/ 307348 h 617110"/>
                  <a:gd name="connsiteX7" fmla="*/ 505131 w 505131"/>
                  <a:gd name="connsiteY7" fmla="*/ 424687 h 617110"/>
                  <a:gd name="connsiteX8" fmla="*/ 402991 w 505131"/>
                  <a:gd name="connsiteY8" fmla="*/ 453653 h 617110"/>
                  <a:gd name="connsiteX9" fmla="*/ 386227 w 505131"/>
                  <a:gd name="connsiteY9" fmla="*/ 322587 h 617110"/>
                  <a:gd name="connsiteX10" fmla="*/ 390801 w 505131"/>
                  <a:gd name="connsiteY10" fmla="*/ 607577 h 617110"/>
                  <a:gd name="connsiteX11" fmla="*/ 102763 w 505131"/>
                  <a:gd name="connsiteY11" fmla="*/ 606051 h 617110"/>
                  <a:gd name="connsiteX12" fmla="*/ 78379 w 505131"/>
                  <a:gd name="connsiteY12" fmla="*/ 308871 h 617110"/>
                  <a:gd name="connsiteX13" fmla="*/ 67715 w 505131"/>
                  <a:gd name="connsiteY13" fmla="*/ 444509 h 617110"/>
                  <a:gd name="connsiteX14" fmla="*/ 655 w 505131"/>
                  <a:gd name="connsiteY14" fmla="*/ 410979 h 617110"/>
                  <a:gd name="connsiteX15" fmla="*/ 14374 w 505131"/>
                  <a:gd name="connsiteY15" fmla="*/ 298203 h 617110"/>
                  <a:gd name="connsiteX16" fmla="*/ 101239 w 505131"/>
                  <a:gd name="connsiteY16" fmla="*/ 215907 h 617110"/>
                  <a:gd name="connsiteX17" fmla="*/ 167900 w 505131"/>
                  <a:gd name="connsiteY17" fmla="*/ 197422 h 617110"/>
                  <a:gd name="connsiteX18" fmla="*/ 117956 w 505131"/>
                  <a:gd name="connsiteY18" fmla="*/ 154407 h 617110"/>
                  <a:gd name="connsiteX0" fmla="*/ 117956 w 505131"/>
                  <a:gd name="connsiteY0" fmla="*/ 154010 h 616713"/>
                  <a:gd name="connsiteX1" fmla="*/ 143074 w 505131"/>
                  <a:gd name="connsiteY1" fmla="*/ 29631 h 616713"/>
                  <a:gd name="connsiteX2" fmla="*/ 324581 w 505131"/>
                  <a:gd name="connsiteY2" fmla="*/ 30221 h 616713"/>
                  <a:gd name="connsiteX3" fmla="*/ 345521 w 505131"/>
                  <a:gd name="connsiteY3" fmla="*/ 157648 h 616713"/>
                  <a:gd name="connsiteX4" fmla="*/ 310319 w 505131"/>
                  <a:gd name="connsiteY4" fmla="*/ 190929 h 616713"/>
                  <a:gd name="connsiteX5" fmla="*/ 404515 w 505131"/>
                  <a:gd name="connsiteY5" fmla="*/ 207890 h 616713"/>
                  <a:gd name="connsiteX6" fmla="*/ 486809 w 505131"/>
                  <a:gd name="connsiteY6" fmla="*/ 306951 h 616713"/>
                  <a:gd name="connsiteX7" fmla="*/ 505131 w 505131"/>
                  <a:gd name="connsiteY7" fmla="*/ 424290 h 616713"/>
                  <a:gd name="connsiteX8" fmla="*/ 402991 w 505131"/>
                  <a:gd name="connsiteY8" fmla="*/ 453256 h 616713"/>
                  <a:gd name="connsiteX9" fmla="*/ 386227 w 505131"/>
                  <a:gd name="connsiteY9" fmla="*/ 322190 h 616713"/>
                  <a:gd name="connsiteX10" fmla="*/ 390801 w 505131"/>
                  <a:gd name="connsiteY10" fmla="*/ 607180 h 616713"/>
                  <a:gd name="connsiteX11" fmla="*/ 102763 w 505131"/>
                  <a:gd name="connsiteY11" fmla="*/ 605654 h 616713"/>
                  <a:gd name="connsiteX12" fmla="*/ 78379 w 505131"/>
                  <a:gd name="connsiteY12" fmla="*/ 308474 h 616713"/>
                  <a:gd name="connsiteX13" fmla="*/ 67715 w 505131"/>
                  <a:gd name="connsiteY13" fmla="*/ 444112 h 616713"/>
                  <a:gd name="connsiteX14" fmla="*/ 655 w 505131"/>
                  <a:gd name="connsiteY14" fmla="*/ 410582 h 616713"/>
                  <a:gd name="connsiteX15" fmla="*/ 14374 w 505131"/>
                  <a:gd name="connsiteY15" fmla="*/ 297806 h 616713"/>
                  <a:gd name="connsiteX16" fmla="*/ 101239 w 505131"/>
                  <a:gd name="connsiteY16" fmla="*/ 215510 h 616713"/>
                  <a:gd name="connsiteX17" fmla="*/ 167900 w 505131"/>
                  <a:gd name="connsiteY17" fmla="*/ 197025 h 616713"/>
                  <a:gd name="connsiteX18" fmla="*/ 117956 w 505131"/>
                  <a:gd name="connsiteY18" fmla="*/ 154010 h 616713"/>
                  <a:gd name="connsiteX0" fmla="*/ 117956 w 505131"/>
                  <a:gd name="connsiteY0" fmla="*/ 154010 h 616713"/>
                  <a:gd name="connsiteX1" fmla="*/ 143074 w 505131"/>
                  <a:gd name="connsiteY1" fmla="*/ 29631 h 616713"/>
                  <a:gd name="connsiteX2" fmla="*/ 324581 w 505131"/>
                  <a:gd name="connsiteY2" fmla="*/ 30221 h 616713"/>
                  <a:gd name="connsiteX3" fmla="*/ 345521 w 505131"/>
                  <a:gd name="connsiteY3" fmla="*/ 157648 h 616713"/>
                  <a:gd name="connsiteX4" fmla="*/ 310319 w 505131"/>
                  <a:gd name="connsiteY4" fmla="*/ 190929 h 616713"/>
                  <a:gd name="connsiteX5" fmla="*/ 404515 w 505131"/>
                  <a:gd name="connsiteY5" fmla="*/ 207890 h 616713"/>
                  <a:gd name="connsiteX6" fmla="*/ 486809 w 505131"/>
                  <a:gd name="connsiteY6" fmla="*/ 306951 h 616713"/>
                  <a:gd name="connsiteX7" fmla="*/ 505131 w 505131"/>
                  <a:gd name="connsiteY7" fmla="*/ 424290 h 616713"/>
                  <a:gd name="connsiteX8" fmla="*/ 402991 w 505131"/>
                  <a:gd name="connsiteY8" fmla="*/ 453256 h 616713"/>
                  <a:gd name="connsiteX9" fmla="*/ 386227 w 505131"/>
                  <a:gd name="connsiteY9" fmla="*/ 322190 h 616713"/>
                  <a:gd name="connsiteX10" fmla="*/ 390801 w 505131"/>
                  <a:gd name="connsiteY10" fmla="*/ 607180 h 616713"/>
                  <a:gd name="connsiteX11" fmla="*/ 102763 w 505131"/>
                  <a:gd name="connsiteY11" fmla="*/ 605654 h 616713"/>
                  <a:gd name="connsiteX12" fmla="*/ 78379 w 505131"/>
                  <a:gd name="connsiteY12" fmla="*/ 308474 h 616713"/>
                  <a:gd name="connsiteX13" fmla="*/ 67715 w 505131"/>
                  <a:gd name="connsiteY13" fmla="*/ 444112 h 616713"/>
                  <a:gd name="connsiteX14" fmla="*/ 655 w 505131"/>
                  <a:gd name="connsiteY14" fmla="*/ 410582 h 616713"/>
                  <a:gd name="connsiteX15" fmla="*/ 14374 w 505131"/>
                  <a:gd name="connsiteY15" fmla="*/ 297806 h 616713"/>
                  <a:gd name="connsiteX16" fmla="*/ 101239 w 505131"/>
                  <a:gd name="connsiteY16" fmla="*/ 215510 h 616713"/>
                  <a:gd name="connsiteX17" fmla="*/ 167900 w 505131"/>
                  <a:gd name="connsiteY17" fmla="*/ 197025 h 616713"/>
                  <a:gd name="connsiteX18" fmla="*/ 117956 w 505131"/>
                  <a:gd name="connsiteY18" fmla="*/ 154010 h 616713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7900 w 505131"/>
                  <a:gd name="connsiteY17" fmla="*/ 190827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7900 w 505131"/>
                  <a:gd name="connsiteY17" fmla="*/ 190827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7900 w 505131"/>
                  <a:gd name="connsiteY17" fmla="*/ 190827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7900 w 505131"/>
                  <a:gd name="connsiteY17" fmla="*/ 190827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7900 w 505131"/>
                  <a:gd name="connsiteY17" fmla="*/ 190827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7900 w 505131"/>
                  <a:gd name="connsiteY17" fmla="*/ 190827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7900 w 505131"/>
                  <a:gd name="connsiteY17" fmla="*/ 190827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6131 w 505131"/>
                  <a:gd name="connsiteY17" fmla="*/ 191270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6131 w 505131"/>
                  <a:gd name="connsiteY17" fmla="*/ 191270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6131 w 505131"/>
                  <a:gd name="connsiteY17" fmla="*/ 191270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5173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6131 w 505131"/>
                  <a:gd name="connsiteY17" fmla="*/ 191270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761 w 505131"/>
                  <a:gd name="connsiteY4" fmla="*/ 186058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6131 w 505131"/>
                  <a:gd name="connsiteY17" fmla="*/ 191270 h 610515"/>
                  <a:gd name="connsiteX18" fmla="*/ 119725 w 505131"/>
                  <a:gd name="connsiteY18" fmla="*/ 151794 h 610515"/>
                  <a:gd name="connsiteX0" fmla="*/ 119725 w 505131"/>
                  <a:gd name="connsiteY0" fmla="*/ 144111 h 602832"/>
                  <a:gd name="connsiteX1" fmla="*/ 143074 w 505131"/>
                  <a:gd name="connsiteY1" fmla="*/ 15750 h 602832"/>
                  <a:gd name="connsiteX2" fmla="*/ 324581 w 505131"/>
                  <a:gd name="connsiteY2" fmla="*/ 16340 h 602832"/>
                  <a:gd name="connsiteX3" fmla="*/ 345079 w 505131"/>
                  <a:gd name="connsiteY3" fmla="*/ 144652 h 602832"/>
                  <a:gd name="connsiteX4" fmla="*/ 310761 w 505131"/>
                  <a:gd name="connsiteY4" fmla="*/ 178375 h 602832"/>
                  <a:gd name="connsiteX5" fmla="*/ 404515 w 505131"/>
                  <a:gd name="connsiteY5" fmla="*/ 194009 h 602832"/>
                  <a:gd name="connsiteX6" fmla="*/ 486809 w 505131"/>
                  <a:gd name="connsiteY6" fmla="*/ 293070 h 602832"/>
                  <a:gd name="connsiteX7" fmla="*/ 505131 w 505131"/>
                  <a:gd name="connsiteY7" fmla="*/ 410409 h 602832"/>
                  <a:gd name="connsiteX8" fmla="*/ 402991 w 505131"/>
                  <a:gd name="connsiteY8" fmla="*/ 439375 h 602832"/>
                  <a:gd name="connsiteX9" fmla="*/ 386227 w 505131"/>
                  <a:gd name="connsiteY9" fmla="*/ 308309 h 602832"/>
                  <a:gd name="connsiteX10" fmla="*/ 390801 w 505131"/>
                  <a:gd name="connsiteY10" fmla="*/ 593299 h 602832"/>
                  <a:gd name="connsiteX11" fmla="*/ 102763 w 505131"/>
                  <a:gd name="connsiteY11" fmla="*/ 591773 h 602832"/>
                  <a:gd name="connsiteX12" fmla="*/ 78379 w 505131"/>
                  <a:gd name="connsiteY12" fmla="*/ 294593 h 602832"/>
                  <a:gd name="connsiteX13" fmla="*/ 67715 w 505131"/>
                  <a:gd name="connsiteY13" fmla="*/ 430231 h 602832"/>
                  <a:gd name="connsiteX14" fmla="*/ 655 w 505131"/>
                  <a:gd name="connsiteY14" fmla="*/ 396701 h 602832"/>
                  <a:gd name="connsiteX15" fmla="*/ 14374 w 505131"/>
                  <a:gd name="connsiteY15" fmla="*/ 283925 h 602832"/>
                  <a:gd name="connsiteX16" fmla="*/ 101239 w 505131"/>
                  <a:gd name="connsiteY16" fmla="*/ 201629 h 602832"/>
                  <a:gd name="connsiteX17" fmla="*/ 166131 w 505131"/>
                  <a:gd name="connsiteY17" fmla="*/ 183587 h 602832"/>
                  <a:gd name="connsiteX18" fmla="*/ 119725 w 505131"/>
                  <a:gd name="connsiteY18" fmla="*/ 144111 h 602832"/>
                  <a:gd name="connsiteX0" fmla="*/ 119725 w 505131"/>
                  <a:gd name="connsiteY0" fmla="*/ 144111 h 602832"/>
                  <a:gd name="connsiteX1" fmla="*/ 143074 w 505131"/>
                  <a:gd name="connsiteY1" fmla="*/ 15750 h 602832"/>
                  <a:gd name="connsiteX2" fmla="*/ 323697 w 505131"/>
                  <a:gd name="connsiteY2" fmla="*/ 16340 h 602832"/>
                  <a:gd name="connsiteX3" fmla="*/ 345079 w 505131"/>
                  <a:gd name="connsiteY3" fmla="*/ 144652 h 602832"/>
                  <a:gd name="connsiteX4" fmla="*/ 310761 w 505131"/>
                  <a:gd name="connsiteY4" fmla="*/ 178375 h 602832"/>
                  <a:gd name="connsiteX5" fmla="*/ 404515 w 505131"/>
                  <a:gd name="connsiteY5" fmla="*/ 194009 h 602832"/>
                  <a:gd name="connsiteX6" fmla="*/ 486809 w 505131"/>
                  <a:gd name="connsiteY6" fmla="*/ 293070 h 602832"/>
                  <a:gd name="connsiteX7" fmla="*/ 505131 w 505131"/>
                  <a:gd name="connsiteY7" fmla="*/ 410409 h 602832"/>
                  <a:gd name="connsiteX8" fmla="*/ 402991 w 505131"/>
                  <a:gd name="connsiteY8" fmla="*/ 439375 h 602832"/>
                  <a:gd name="connsiteX9" fmla="*/ 386227 w 505131"/>
                  <a:gd name="connsiteY9" fmla="*/ 308309 h 602832"/>
                  <a:gd name="connsiteX10" fmla="*/ 390801 w 505131"/>
                  <a:gd name="connsiteY10" fmla="*/ 593299 h 602832"/>
                  <a:gd name="connsiteX11" fmla="*/ 102763 w 505131"/>
                  <a:gd name="connsiteY11" fmla="*/ 591773 h 602832"/>
                  <a:gd name="connsiteX12" fmla="*/ 78379 w 505131"/>
                  <a:gd name="connsiteY12" fmla="*/ 294593 h 602832"/>
                  <a:gd name="connsiteX13" fmla="*/ 67715 w 505131"/>
                  <a:gd name="connsiteY13" fmla="*/ 430231 h 602832"/>
                  <a:gd name="connsiteX14" fmla="*/ 655 w 505131"/>
                  <a:gd name="connsiteY14" fmla="*/ 396701 h 602832"/>
                  <a:gd name="connsiteX15" fmla="*/ 14374 w 505131"/>
                  <a:gd name="connsiteY15" fmla="*/ 283925 h 602832"/>
                  <a:gd name="connsiteX16" fmla="*/ 101239 w 505131"/>
                  <a:gd name="connsiteY16" fmla="*/ 201629 h 602832"/>
                  <a:gd name="connsiteX17" fmla="*/ 166131 w 505131"/>
                  <a:gd name="connsiteY17" fmla="*/ 183587 h 602832"/>
                  <a:gd name="connsiteX18" fmla="*/ 119725 w 505131"/>
                  <a:gd name="connsiteY18" fmla="*/ 144111 h 602832"/>
                  <a:gd name="connsiteX0" fmla="*/ 119725 w 505131"/>
                  <a:gd name="connsiteY0" fmla="*/ 144111 h 602832"/>
                  <a:gd name="connsiteX1" fmla="*/ 143074 w 505131"/>
                  <a:gd name="connsiteY1" fmla="*/ 15750 h 602832"/>
                  <a:gd name="connsiteX2" fmla="*/ 321928 w 505131"/>
                  <a:gd name="connsiteY2" fmla="*/ 16340 h 602832"/>
                  <a:gd name="connsiteX3" fmla="*/ 345079 w 505131"/>
                  <a:gd name="connsiteY3" fmla="*/ 144652 h 602832"/>
                  <a:gd name="connsiteX4" fmla="*/ 310761 w 505131"/>
                  <a:gd name="connsiteY4" fmla="*/ 178375 h 602832"/>
                  <a:gd name="connsiteX5" fmla="*/ 404515 w 505131"/>
                  <a:gd name="connsiteY5" fmla="*/ 194009 h 602832"/>
                  <a:gd name="connsiteX6" fmla="*/ 486809 w 505131"/>
                  <a:gd name="connsiteY6" fmla="*/ 293070 h 602832"/>
                  <a:gd name="connsiteX7" fmla="*/ 505131 w 505131"/>
                  <a:gd name="connsiteY7" fmla="*/ 410409 h 602832"/>
                  <a:gd name="connsiteX8" fmla="*/ 402991 w 505131"/>
                  <a:gd name="connsiteY8" fmla="*/ 439375 h 602832"/>
                  <a:gd name="connsiteX9" fmla="*/ 386227 w 505131"/>
                  <a:gd name="connsiteY9" fmla="*/ 308309 h 602832"/>
                  <a:gd name="connsiteX10" fmla="*/ 390801 w 505131"/>
                  <a:gd name="connsiteY10" fmla="*/ 593299 h 602832"/>
                  <a:gd name="connsiteX11" fmla="*/ 102763 w 505131"/>
                  <a:gd name="connsiteY11" fmla="*/ 591773 h 602832"/>
                  <a:gd name="connsiteX12" fmla="*/ 78379 w 505131"/>
                  <a:gd name="connsiteY12" fmla="*/ 294593 h 602832"/>
                  <a:gd name="connsiteX13" fmla="*/ 67715 w 505131"/>
                  <a:gd name="connsiteY13" fmla="*/ 430231 h 602832"/>
                  <a:gd name="connsiteX14" fmla="*/ 655 w 505131"/>
                  <a:gd name="connsiteY14" fmla="*/ 396701 h 602832"/>
                  <a:gd name="connsiteX15" fmla="*/ 14374 w 505131"/>
                  <a:gd name="connsiteY15" fmla="*/ 283925 h 602832"/>
                  <a:gd name="connsiteX16" fmla="*/ 101239 w 505131"/>
                  <a:gd name="connsiteY16" fmla="*/ 201629 h 602832"/>
                  <a:gd name="connsiteX17" fmla="*/ 166131 w 505131"/>
                  <a:gd name="connsiteY17" fmla="*/ 183587 h 602832"/>
                  <a:gd name="connsiteX18" fmla="*/ 119725 w 505131"/>
                  <a:gd name="connsiteY18" fmla="*/ 144111 h 602832"/>
                  <a:gd name="connsiteX0" fmla="*/ 119725 w 505131"/>
                  <a:gd name="connsiteY0" fmla="*/ 144606 h 603327"/>
                  <a:gd name="connsiteX1" fmla="*/ 143074 w 505131"/>
                  <a:gd name="connsiteY1" fmla="*/ 16245 h 603327"/>
                  <a:gd name="connsiteX2" fmla="*/ 322370 w 505131"/>
                  <a:gd name="connsiteY2" fmla="*/ 15950 h 603327"/>
                  <a:gd name="connsiteX3" fmla="*/ 345079 w 505131"/>
                  <a:gd name="connsiteY3" fmla="*/ 145147 h 603327"/>
                  <a:gd name="connsiteX4" fmla="*/ 310761 w 505131"/>
                  <a:gd name="connsiteY4" fmla="*/ 178870 h 603327"/>
                  <a:gd name="connsiteX5" fmla="*/ 404515 w 505131"/>
                  <a:gd name="connsiteY5" fmla="*/ 194504 h 603327"/>
                  <a:gd name="connsiteX6" fmla="*/ 486809 w 505131"/>
                  <a:gd name="connsiteY6" fmla="*/ 293565 h 603327"/>
                  <a:gd name="connsiteX7" fmla="*/ 505131 w 505131"/>
                  <a:gd name="connsiteY7" fmla="*/ 410904 h 603327"/>
                  <a:gd name="connsiteX8" fmla="*/ 402991 w 505131"/>
                  <a:gd name="connsiteY8" fmla="*/ 439870 h 603327"/>
                  <a:gd name="connsiteX9" fmla="*/ 386227 w 505131"/>
                  <a:gd name="connsiteY9" fmla="*/ 308804 h 603327"/>
                  <a:gd name="connsiteX10" fmla="*/ 390801 w 505131"/>
                  <a:gd name="connsiteY10" fmla="*/ 593794 h 603327"/>
                  <a:gd name="connsiteX11" fmla="*/ 102763 w 505131"/>
                  <a:gd name="connsiteY11" fmla="*/ 592268 h 603327"/>
                  <a:gd name="connsiteX12" fmla="*/ 78379 w 505131"/>
                  <a:gd name="connsiteY12" fmla="*/ 295088 h 603327"/>
                  <a:gd name="connsiteX13" fmla="*/ 67715 w 505131"/>
                  <a:gd name="connsiteY13" fmla="*/ 430726 h 603327"/>
                  <a:gd name="connsiteX14" fmla="*/ 655 w 505131"/>
                  <a:gd name="connsiteY14" fmla="*/ 397196 h 603327"/>
                  <a:gd name="connsiteX15" fmla="*/ 14374 w 505131"/>
                  <a:gd name="connsiteY15" fmla="*/ 284420 h 603327"/>
                  <a:gd name="connsiteX16" fmla="*/ 101239 w 505131"/>
                  <a:gd name="connsiteY16" fmla="*/ 202124 h 603327"/>
                  <a:gd name="connsiteX17" fmla="*/ 166131 w 505131"/>
                  <a:gd name="connsiteY17" fmla="*/ 184082 h 603327"/>
                  <a:gd name="connsiteX18" fmla="*/ 119725 w 505131"/>
                  <a:gd name="connsiteY18" fmla="*/ 144606 h 603327"/>
                  <a:gd name="connsiteX0" fmla="*/ 119725 w 505131"/>
                  <a:gd name="connsiteY0" fmla="*/ 144606 h 603327"/>
                  <a:gd name="connsiteX1" fmla="*/ 143074 w 505131"/>
                  <a:gd name="connsiteY1" fmla="*/ 16245 h 603327"/>
                  <a:gd name="connsiteX2" fmla="*/ 322370 w 505131"/>
                  <a:gd name="connsiteY2" fmla="*/ 15950 h 603327"/>
                  <a:gd name="connsiteX3" fmla="*/ 345079 w 505131"/>
                  <a:gd name="connsiteY3" fmla="*/ 145147 h 603327"/>
                  <a:gd name="connsiteX4" fmla="*/ 310761 w 505131"/>
                  <a:gd name="connsiteY4" fmla="*/ 178870 h 603327"/>
                  <a:gd name="connsiteX5" fmla="*/ 404515 w 505131"/>
                  <a:gd name="connsiteY5" fmla="*/ 194504 h 603327"/>
                  <a:gd name="connsiteX6" fmla="*/ 486809 w 505131"/>
                  <a:gd name="connsiteY6" fmla="*/ 293565 h 603327"/>
                  <a:gd name="connsiteX7" fmla="*/ 505131 w 505131"/>
                  <a:gd name="connsiteY7" fmla="*/ 410904 h 603327"/>
                  <a:gd name="connsiteX8" fmla="*/ 402991 w 505131"/>
                  <a:gd name="connsiteY8" fmla="*/ 439870 h 603327"/>
                  <a:gd name="connsiteX9" fmla="*/ 386227 w 505131"/>
                  <a:gd name="connsiteY9" fmla="*/ 308804 h 603327"/>
                  <a:gd name="connsiteX10" fmla="*/ 390801 w 505131"/>
                  <a:gd name="connsiteY10" fmla="*/ 593794 h 603327"/>
                  <a:gd name="connsiteX11" fmla="*/ 102763 w 505131"/>
                  <a:gd name="connsiteY11" fmla="*/ 592268 h 603327"/>
                  <a:gd name="connsiteX12" fmla="*/ 78379 w 505131"/>
                  <a:gd name="connsiteY12" fmla="*/ 295088 h 603327"/>
                  <a:gd name="connsiteX13" fmla="*/ 67715 w 505131"/>
                  <a:gd name="connsiteY13" fmla="*/ 430726 h 603327"/>
                  <a:gd name="connsiteX14" fmla="*/ 655 w 505131"/>
                  <a:gd name="connsiteY14" fmla="*/ 397196 h 603327"/>
                  <a:gd name="connsiteX15" fmla="*/ 14374 w 505131"/>
                  <a:gd name="connsiteY15" fmla="*/ 284420 h 603327"/>
                  <a:gd name="connsiteX16" fmla="*/ 101239 w 505131"/>
                  <a:gd name="connsiteY16" fmla="*/ 202124 h 603327"/>
                  <a:gd name="connsiteX17" fmla="*/ 166131 w 505131"/>
                  <a:gd name="connsiteY17" fmla="*/ 184082 h 603327"/>
                  <a:gd name="connsiteX18" fmla="*/ 119725 w 505131"/>
                  <a:gd name="connsiteY18" fmla="*/ 144606 h 603327"/>
                  <a:gd name="connsiteX0" fmla="*/ 119725 w 505131"/>
                  <a:gd name="connsiteY0" fmla="*/ 143938 h 602659"/>
                  <a:gd name="connsiteX1" fmla="*/ 143074 w 505131"/>
                  <a:gd name="connsiteY1" fmla="*/ 15577 h 602659"/>
                  <a:gd name="connsiteX2" fmla="*/ 322370 w 505131"/>
                  <a:gd name="connsiteY2" fmla="*/ 15282 h 602659"/>
                  <a:gd name="connsiteX3" fmla="*/ 345079 w 505131"/>
                  <a:gd name="connsiteY3" fmla="*/ 144479 h 602659"/>
                  <a:gd name="connsiteX4" fmla="*/ 310761 w 505131"/>
                  <a:gd name="connsiteY4" fmla="*/ 178202 h 602659"/>
                  <a:gd name="connsiteX5" fmla="*/ 404515 w 505131"/>
                  <a:gd name="connsiteY5" fmla="*/ 193836 h 602659"/>
                  <a:gd name="connsiteX6" fmla="*/ 486809 w 505131"/>
                  <a:gd name="connsiteY6" fmla="*/ 292897 h 602659"/>
                  <a:gd name="connsiteX7" fmla="*/ 505131 w 505131"/>
                  <a:gd name="connsiteY7" fmla="*/ 410236 h 602659"/>
                  <a:gd name="connsiteX8" fmla="*/ 402991 w 505131"/>
                  <a:gd name="connsiteY8" fmla="*/ 439202 h 602659"/>
                  <a:gd name="connsiteX9" fmla="*/ 386227 w 505131"/>
                  <a:gd name="connsiteY9" fmla="*/ 308136 h 602659"/>
                  <a:gd name="connsiteX10" fmla="*/ 390801 w 505131"/>
                  <a:gd name="connsiteY10" fmla="*/ 593126 h 602659"/>
                  <a:gd name="connsiteX11" fmla="*/ 102763 w 505131"/>
                  <a:gd name="connsiteY11" fmla="*/ 591600 h 602659"/>
                  <a:gd name="connsiteX12" fmla="*/ 78379 w 505131"/>
                  <a:gd name="connsiteY12" fmla="*/ 294420 h 602659"/>
                  <a:gd name="connsiteX13" fmla="*/ 67715 w 505131"/>
                  <a:gd name="connsiteY13" fmla="*/ 430058 h 602659"/>
                  <a:gd name="connsiteX14" fmla="*/ 655 w 505131"/>
                  <a:gd name="connsiteY14" fmla="*/ 396528 h 602659"/>
                  <a:gd name="connsiteX15" fmla="*/ 14374 w 505131"/>
                  <a:gd name="connsiteY15" fmla="*/ 283752 h 602659"/>
                  <a:gd name="connsiteX16" fmla="*/ 101239 w 505131"/>
                  <a:gd name="connsiteY16" fmla="*/ 201456 h 602659"/>
                  <a:gd name="connsiteX17" fmla="*/ 166131 w 505131"/>
                  <a:gd name="connsiteY17" fmla="*/ 183414 h 602659"/>
                  <a:gd name="connsiteX18" fmla="*/ 119725 w 505131"/>
                  <a:gd name="connsiteY18" fmla="*/ 143938 h 602659"/>
                  <a:gd name="connsiteX0" fmla="*/ 119725 w 505131"/>
                  <a:gd name="connsiteY0" fmla="*/ 152768 h 611489"/>
                  <a:gd name="connsiteX1" fmla="*/ 143074 w 505131"/>
                  <a:gd name="connsiteY1" fmla="*/ 24407 h 611489"/>
                  <a:gd name="connsiteX2" fmla="*/ 322370 w 505131"/>
                  <a:gd name="connsiteY2" fmla="*/ 24112 h 611489"/>
                  <a:gd name="connsiteX3" fmla="*/ 345079 w 505131"/>
                  <a:gd name="connsiteY3" fmla="*/ 153309 h 611489"/>
                  <a:gd name="connsiteX4" fmla="*/ 310761 w 505131"/>
                  <a:gd name="connsiteY4" fmla="*/ 187032 h 611489"/>
                  <a:gd name="connsiteX5" fmla="*/ 404515 w 505131"/>
                  <a:gd name="connsiteY5" fmla="*/ 202666 h 611489"/>
                  <a:gd name="connsiteX6" fmla="*/ 486809 w 505131"/>
                  <a:gd name="connsiteY6" fmla="*/ 301727 h 611489"/>
                  <a:gd name="connsiteX7" fmla="*/ 505131 w 505131"/>
                  <a:gd name="connsiteY7" fmla="*/ 419066 h 611489"/>
                  <a:gd name="connsiteX8" fmla="*/ 402991 w 505131"/>
                  <a:gd name="connsiteY8" fmla="*/ 448032 h 611489"/>
                  <a:gd name="connsiteX9" fmla="*/ 386227 w 505131"/>
                  <a:gd name="connsiteY9" fmla="*/ 316966 h 611489"/>
                  <a:gd name="connsiteX10" fmla="*/ 390801 w 505131"/>
                  <a:gd name="connsiteY10" fmla="*/ 601956 h 611489"/>
                  <a:gd name="connsiteX11" fmla="*/ 102763 w 505131"/>
                  <a:gd name="connsiteY11" fmla="*/ 600430 h 611489"/>
                  <a:gd name="connsiteX12" fmla="*/ 78379 w 505131"/>
                  <a:gd name="connsiteY12" fmla="*/ 303250 h 611489"/>
                  <a:gd name="connsiteX13" fmla="*/ 67715 w 505131"/>
                  <a:gd name="connsiteY13" fmla="*/ 438888 h 611489"/>
                  <a:gd name="connsiteX14" fmla="*/ 655 w 505131"/>
                  <a:gd name="connsiteY14" fmla="*/ 405358 h 611489"/>
                  <a:gd name="connsiteX15" fmla="*/ 14374 w 505131"/>
                  <a:gd name="connsiteY15" fmla="*/ 292582 h 611489"/>
                  <a:gd name="connsiteX16" fmla="*/ 101239 w 505131"/>
                  <a:gd name="connsiteY16" fmla="*/ 210286 h 611489"/>
                  <a:gd name="connsiteX17" fmla="*/ 166131 w 505131"/>
                  <a:gd name="connsiteY17" fmla="*/ 192244 h 611489"/>
                  <a:gd name="connsiteX18" fmla="*/ 119725 w 505131"/>
                  <a:gd name="connsiteY18" fmla="*/ 152768 h 611489"/>
                  <a:gd name="connsiteX0" fmla="*/ 119725 w 505131"/>
                  <a:gd name="connsiteY0" fmla="*/ 157406 h 616127"/>
                  <a:gd name="connsiteX1" fmla="*/ 143074 w 505131"/>
                  <a:gd name="connsiteY1" fmla="*/ 29045 h 616127"/>
                  <a:gd name="connsiteX2" fmla="*/ 322370 w 505131"/>
                  <a:gd name="connsiteY2" fmla="*/ 28750 h 616127"/>
                  <a:gd name="connsiteX3" fmla="*/ 345079 w 505131"/>
                  <a:gd name="connsiteY3" fmla="*/ 157947 h 616127"/>
                  <a:gd name="connsiteX4" fmla="*/ 310761 w 505131"/>
                  <a:gd name="connsiteY4" fmla="*/ 191670 h 616127"/>
                  <a:gd name="connsiteX5" fmla="*/ 404515 w 505131"/>
                  <a:gd name="connsiteY5" fmla="*/ 207304 h 616127"/>
                  <a:gd name="connsiteX6" fmla="*/ 486809 w 505131"/>
                  <a:gd name="connsiteY6" fmla="*/ 306365 h 616127"/>
                  <a:gd name="connsiteX7" fmla="*/ 505131 w 505131"/>
                  <a:gd name="connsiteY7" fmla="*/ 423704 h 616127"/>
                  <a:gd name="connsiteX8" fmla="*/ 402991 w 505131"/>
                  <a:gd name="connsiteY8" fmla="*/ 452670 h 616127"/>
                  <a:gd name="connsiteX9" fmla="*/ 386227 w 505131"/>
                  <a:gd name="connsiteY9" fmla="*/ 321604 h 616127"/>
                  <a:gd name="connsiteX10" fmla="*/ 390801 w 505131"/>
                  <a:gd name="connsiteY10" fmla="*/ 606594 h 616127"/>
                  <a:gd name="connsiteX11" fmla="*/ 102763 w 505131"/>
                  <a:gd name="connsiteY11" fmla="*/ 605068 h 616127"/>
                  <a:gd name="connsiteX12" fmla="*/ 78379 w 505131"/>
                  <a:gd name="connsiteY12" fmla="*/ 307888 h 616127"/>
                  <a:gd name="connsiteX13" fmla="*/ 67715 w 505131"/>
                  <a:gd name="connsiteY13" fmla="*/ 443526 h 616127"/>
                  <a:gd name="connsiteX14" fmla="*/ 655 w 505131"/>
                  <a:gd name="connsiteY14" fmla="*/ 409996 h 616127"/>
                  <a:gd name="connsiteX15" fmla="*/ 14374 w 505131"/>
                  <a:gd name="connsiteY15" fmla="*/ 297220 h 616127"/>
                  <a:gd name="connsiteX16" fmla="*/ 101239 w 505131"/>
                  <a:gd name="connsiteY16" fmla="*/ 214924 h 616127"/>
                  <a:gd name="connsiteX17" fmla="*/ 166131 w 505131"/>
                  <a:gd name="connsiteY17" fmla="*/ 196882 h 616127"/>
                  <a:gd name="connsiteX18" fmla="*/ 119725 w 505131"/>
                  <a:gd name="connsiteY18" fmla="*/ 157406 h 616127"/>
                  <a:gd name="connsiteX0" fmla="*/ 119725 w 505131"/>
                  <a:gd name="connsiteY0" fmla="*/ 156893 h 615614"/>
                  <a:gd name="connsiteX1" fmla="*/ 143074 w 505131"/>
                  <a:gd name="connsiteY1" fmla="*/ 28532 h 615614"/>
                  <a:gd name="connsiteX2" fmla="*/ 322370 w 505131"/>
                  <a:gd name="connsiteY2" fmla="*/ 28237 h 615614"/>
                  <a:gd name="connsiteX3" fmla="*/ 345079 w 505131"/>
                  <a:gd name="connsiteY3" fmla="*/ 157434 h 615614"/>
                  <a:gd name="connsiteX4" fmla="*/ 310761 w 505131"/>
                  <a:gd name="connsiteY4" fmla="*/ 191157 h 615614"/>
                  <a:gd name="connsiteX5" fmla="*/ 404515 w 505131"/>
                  <a:gd name="connsiteY5" fmla="*/ 206791 h 615614"/>
                  <a:gd name="connsiteX6" fmla="*/ 486809 w 505131"/>
                  <a:gd name="connsiteY6" fmla="*/ 305852 h 615614"/>
                  <a:gd name="connsiteX7" fmla="*/ 505131 w 505131"/>
                  <a:gd name="connsiteY7" fmla="*/ 423191 h 615614"/>
                  <a:gd name="connsiteX8" fmla="*/ 402991 w 505131"/>
                  <a:gd name="connsiteY8" fmla="*/ 452157 h 615614"/>
                  <a:gd name="connsiteX9" fmla="*/ 386227 w 505131"/>
                  <a:gd name="connsiteY9" fmla="*/ 321091 h 615614"/>
                  <a:gd name="connsiteX10" fmla="*/ 390801 w 505131"/>
                  <a:gd name="connsiteY10" fmla="*/ 606081 h 615614"/>
                  <a:gd name="connsiteX11" fmla="*/ 102763 w 505131"/>
                  <a:gd name="connsiteY11" fmla="*/ 604555 h 615614"/>
                  <a:gd name="connsiteX12" fmla="*/ 78379 w 505131"/>
                  <a:gd name="connsiteY12" fmla="*/ 307375 h 615614"/>
                  <a:gd name="connsiteX13" fmla="*/ 67715 w 505131"/>
                  <a:gd name="connsiteY13" fmla="*/ 443013 h 615614"/>
                  <a:gd name="connsiteX14" fmla="*/ 655 w 505131"/>
                  <a:gd name="connsiteY14" fmla="*/ 409483 h 615614"/>
                  <a:gd name="connsiteX15" fmla="*/ 14374 w 505131"/>
                  <a:gd name="connsiteY15" fmla="*/ 296707 h 615614"/>
                  <a:gd name="connsiteX16" fmla="*/ 101239 w 505131"/>
                  <a:gd name="connsiteY16" fmla="*/ 214411 h 615614"/>
                  <a:gd name="connsiteX17" fmla="*/ 166131 w 505131"/>
                  <a:gd name="connsiteY17" fmla="*/ 196369 h 615614"/>
                  <a:gd name="connsiteX18" fmla="*/ 119725 w 505131"/>
                  <a:gd name="connsiteY18" fmla="*/ 156893 h 615614"/>
                  <a:gd name="connsiteX0" fmla="*/ 119725 w 505131"/>
                  <a:gd name="connsiteY0" fmla="*/ 156674 h 615395"/>
                  <a:gd name="connsiteX1" fmla="*/ 143074 w 505131"/>
                  <a:gd name="connsiteY1" fmla="*/ 28313 h 615395"/>
                  <a:gd name="connsiteX2" fmla="*/ 322370 w 505131"/>
                  <a:gd name="connsiteY2" fmla="*/ 28018 h 615395"/>
                  <a:gd name="connsiteX3" fmla="*/ 345079 w 505131"/>
                  <a:gd name="connsiteY3" fmla="*/ 157215 h 615395"/>
                  <a:gd name="connsiteX4" fmla="*/ 310761 w 505131"/>
                  <a:gd name="connsiteY4" fmla="*/ 190938 h 615395"/>
                  <a:gd name="connsiteX5" fmla="*/ 404515 w 505131"/>
                  <a:gd name="connsiteY5" fmla="*/ 206572 h 615395"/>
                  <a:gd name="connsiteX6" fmla="*/ 486809 w 505131"/>
                  <a:gd name="connsiteY6" fmla="*/ 305633 h 615395"/>
                  <a:gd name="connsiteX7" fmla="*/ 505131 w 505131"/>
                  <a:gd name="connsiteY7" fmla="*/ 422972 h 615395"/>
                  <a:gd name="connsiteX8" fmla="*/ 402991 w 505131"/>
                  <a:gd name="connsiteY8" fmla="*/ 451938 h 615395"/>
                  <a:gd name="connsiteX9" fmla="*/ 386227 w 505131"/>
                  <a:gd name="connsiteY9" fmla="*/ 320872 h 615395"/>
                  <a:gd name="connsiteX10" fmla="*/ 390801 w 505131"/>
                  <a:gd name="connsiteY10" fmla="*/ 605862 h 615395"/>
                  <a:gd name="connsiteX11" fmla="*/ 102763 w 505131"/>
                  <a:gd name="connsiteY11" fmla="*/ 604336 h 615395"/>
                  <a:gd name="connsiteX12" fmla="*/ 78379 w 505131"/>
                  <a:gd name="connsiteY12" fmla="*/ 307156 h 615395"/>
                  <a:gd name="connsiteX13" fmla="*/ 67715 w 505131"/>
                  <a:gd name="connsiteY13" fmla="*/ 442794 h 615395"/>
                  <a:gd name="connsiteX14" fmla="*/ 655 w 505131"/>
                  <a:gd name="connsiteY14" fmla="*/ 409264 h 615395"/>
                  <a:gd name="connsiteX15" fmla="*/ 14374 w 505131"/>
                  <a:gd name="connsiteY15" fmla="*/ 296488 h 615395"/>
                  <a:gd name="connsiteX16" fmla="*/ 101239 w 505131"/>
                  <a:gd name="connsiteY16" fmla="*/ 214192 h 615395"/>
                  <a:gd name="connsiteX17" fmla="*/ 166131 w 505131"/>
                  <a:gd name="connsiteY17" fmla="*/ 196150 h 615395"/>
                  <a:gd name="connsiteX18" fmla="*/ 119725 w 505131"/>
                  <a:gd name="connsiteY18" fmla="*/ 156674 h 615395"/>
                  <a:gd name="connsiteX0" fmla="*/ 119725 w 505131"/>
                  <a:gd name="connsiteY0" fmla="*/ 156674 h 615395"/>
                  <a:gd name="connsiteX1" fmla="*/ 143074 w 505131"/>
                  <a:gd name="connsiteY1" fmla="*/ 28313 h 615395"/>
                  <a:gd name="connsiteX2" fmla="*/ 322370 w 505131"/>
                  <a:gd name="connsiteY2" fmla="*/ 28018 h 615395"/>
                  <a:gd name="connsiteX3" fmla="*/ 345079 w 505131"/>
                  <a:gd name="connsiteY3" fmla="*/ 157215 h 615395"/>
                  <a:gd name="connsiteX4" fmla="*/ 310761 w 505131"/>
                  <a:gd name="connsiteY4" fmla="*/ 190938 h 615395"/>
                  <a:gd name="connsiteX5" fmla="*/ 404515 w 505131"/>
                  <a:gd name="connsiteY5" fmla="*/ 206572 h 615395"/>
                  <a:gd name="connsiteX6" fmla="*/ 486809 w 505131"/>
                  <a:gd name="connsiteY6" fmla="*/ 305633 h 615395"/>
                  <a:gd name="connsiteX7" fmla="*/ 505131 w 505131"/>
                  <a:gd name="connsiteY7" fmla="*/ 422972 h 615395"/>
                  <a:gd name="connsiteX8" fmla="*/ 402991 w 505131"/>
                  <a:gd name="connsiteY8" fmla="*/ 451938 h 615395"/>
                  <a:gd name="connsiteX9" fmla="*/ 386227 w 505131"/>
                  <a:gd name="connsiteY9" fmla="*/ 320872 h 615395"/>
                  <a:gd name="connsiteX10" fmla="*/ 390801 w 505131"/>
                  <a:gd name="connsiteY10" fmla="*/ 605862 h 615395"/>
                  <a:gd name="connsiteX11" fmla="*/ 102763 w 505131"/>
                  <a:gd name="connsiteY11" fmla="*/ 604336 h 615395"/>
                  <a:gd name="connsiteX12" fmla="*/ 78379 w 505131"/>
                  <a:gd name="connsiteY12" fmla="*/ 307156 h 615395"/>
                  <a:gd name="connsiteX13" fmla="*/ 67715 w 505131"/>
                  <a:gd name="connsiteY13" fmla="*/ 442794 h 615395"/>
                  <a:gd name="connsiteX14" fmla="*/ 655 w 505131"/>
                  <a:gd name="connsiteY14" fmla="*/ 409264 h 615395"/>
                  <a:gd name="connsiteX15" fmla="*/ 14374 w 505131"/>
                  <a:gd name="connsiteY15" fmla="*/ 296488 h 615395"/>
                  <a:gd name="connsiteX16" fmla="*/ 101239 w 505131"/>
                  <a:gd name="connsiteY16" fmla="*/ 214192 h 615395"/>
                  <a:gd name="connsiteX17" fmla="*/ 166131 w 505131"/>
                  <a:gd name="connsiteY17" fmla="*/ 196150 h 615395"/>
                  <a:gd name="connsiteX18" fmla="*/ 119725 w 505131"/>
                  <a:gd name="connsiteY18" fmla="*/ 156674 h 615395"/>
                  <a:gd name="connsiteX0" fmla="*/ 119725 w 505131"/>
                  <a:gd name="connsiteY0" fmla="*/ 156674 h 615395"/>
                  <a:gd name="connsiteX1" fmla="*/ 143074 w 505131"/>
                  <a:gd name="connsiteY1" fmla="*/ 28313 h 615395"/>
                  <a:gd name="connsiteX2" fmla="*/ 322370 w 505131"/>
                  <a:gd name="connsiteY2" fmla="*/ 28018 h 615395"/>
                  <a:gd name="connsiteX3" fmla="*/ 345079 w 505131"/>
                  <a:gd name="connsiteY3" fmla="*/ 157215 h 615395"/>
                  <a:gd name="connsiteX4" fmla="*/ 310761 w 505131"/>
                  <a:gd name="connsiteY4" fmla="*/ 190938 h 615395"/>
                  <a:gd name="connsiteX5" fmla="*/ 404515 w 505131"/>
                  <a:gd name="connsiteY5" fmla="*/ 206572 h 615395"/>
                  <a:gd name="connsiteX6" fmla="*/ 486809 w 505131"/>
                  <a:gd name="connsiteY6" fmla="*/ 305633 h 615395"/>
                  <a:gd name="connsiteX7" fmla="*/ 505131 w 505131"/>
                  <a:gd name="connsiteY7" fmla="*/ 422972 h 615395"/>
                  <a:gd name="connsiteX8" fmla="*/ 402991 w 505131"/>
                  <a:gd name="connsiteY8" fmla="*/ 451938 h 615395"/>
                  <a:gd name="connsiteX9" fmla="*/ 386227 w 505131"/>
                  <a:gd name="connsiteY9" fmla="*/ 320872 h 615395"/>
                  <a:gd name="connsiteX10" fmla="*/ 390801 w 505131"/>
                  <a:gd name="connsiteY10" fmla="*/ 605862 h 615395"/>
                  <a:gd name="connsiteX11" fmla="*/ 102763 w 505131"/>
                  <a:gd name="connsiteY11" fmla="*/ 604336 h 615395"/>
                  <a:gd name="connsiteX12" fmla="*/ 78379 w 505131"/>
                  <a:gd name="connsiteY12" fmla="*/ 307156 h 615395"/>
                  <a:gd name="connsiteX13" fmla="*/ 67715 w 505131"/>
                  <a:gd name="connsiteY13" fmla="*/ 442794 h 615395"/>
                  <a:gd name="connsiteX14" fmla="*/ 655 w 505131"/>
                  <a:gd name="connsiteY14" fmla="*/ 409264 h 615395"/>
                  <a:gd name="connsiteX15" fmla="*/ 14374 w 505131"/>
                  <a:gd name="connsiteY15" fmla="*/ 296488 h 615395"/>
                  <a:gd name="connsiteX16" fmla="*/ 101239 w 505131"/>
                  <a:gd name="connsiteY16" fmla="*/ 214192 h 615395"/>
                  <a:gd name="connsiteX17" fmla="*/ 166131 w 505131"/>
                  <a:gd name="connsiteY17" fmla="*/ 196150 h 615395"/>
                  <a:gd name="connsiteX18" fmla="*/ 119725 w 505131"/>
                  <a:gd name="connsiteY18" fmla="*/ 156674 h 615395"/>
                  <a:gd name="connsiteX0" fmla="*/ 119725 w 505131"/>
                  <a:gd name="connsiteY0" fmla="*/ 156674 h 615395"/>
                  <a:gd name="connsiteX1" fmla="*/ 143074 w 505131"/>
                  <a:gd name="connsiteY1" fmla="*/ 28313 h 615395"/>
                  <a:gd name="connsiteX2" fmla="*/ 322370 w 505131"/>
                  <a:gd name="connsiteY2" fmla="*/ 28018 h 615395"/>
                  <a:gd name="connsiteX3" fmla="*/ 345079 w 505131"/>
                  <a:gd name="connsiteY3" fmla="*/ 157215 h 615395"/>
                  <a:gd name="connsiteX4" fmla="*/ 310761 w 505131"/>
                  <a:gd name="connsiteY4" fmla="*/ 190938 h 615395"/>
                  <a:gd name="connsiteX5" fmla="*/ 404515 w 505131"/>
                  <a:gd name="connsiteY5" fmla="*/ 206572 h 615395"/>
                  <a:gd name="connsiteX6" fmla="*/ 486809 w 505131"/>
                  <a:gd name="connsiteY6" fmla="*/ 305633 h 615395"/>
                  <a:gd name="connsiteX7" fmla="*/ 505131 w 505131"/>
                  <a:gd name="connsiteY7" fmla="*/ 422972 h 615395"/>
                  <a:gd name="connsiteX8" fmla="*/ 402991 w 505131"/>
                  <a:gd name="connsiteY8" fmla="*/ 451938 h 615395"/>
                  <a:gd name="connsiteX9" fmla="*/ 386227 w 505131"/>
                  <a:gd name="connsiteY9" fmla="*/ 320872 h 615395"/>
                  <a:gd name="connsiteX10" fmla="*/ 390801 w 505131"/>
                  <a:gd name="connsiteY10" fmla="*/ 605862 h 615395"/>
                  <a:gd name="connsiteX11" fmla="*/ 102763 w 505131"/>
                  <a:gd name="connsiteY11" fmla="*/ 604336 h 615395"/>
                  <a:gd name="connsiteX12" fmla="*/ 78379 w 505131"/>
                  <a:gd name="connsiteY12" fmla="*/ 307156 h 615395"/>
                  <a:gd name="connsiteX13" fmla="*/ 67715 w 505131"/>
                  <a:gd name="connsiteY13" fmla="*/ 442794 h 615395"/>
                  <a:gd name="connsiteX14" fmla="*/ 655 w 505131"/>
                  <a:gd name="connsiteY14" fmla="*/ 409264 h 615395"/>
                  <a:gd name="connsiteX15" fmla="*/ 14374 w 505131"/>
                  <a:gd name="connsiteY15" fmla="*/ 296488 h 615395"/>
                  <a:gd name="connsiteX16" fmla="*/ 101239 w 505131"/>
                  <a:gd name="connsiteY16" fmla="*/ 214192 h 615395"/>
                  <a:gd name="connsiteX17" fmla="*/ 166131 w 505131"/>
                  <a:gd name="connsiteY17" fmla="*/ 196150 h 615395"/>
                  <a:gd name="connsiteX18" fmla="*/ 119725 w 505131"/>
                  <a:gd name="connsiteY18" fmla="*/ 156674 h 615395"/>
                  <a:gd name="connsiteX0" fmla="*/ 119725 w 505131"/>
                  <a:gd name="connsiteY0" fmla="*/ 156674 h 615395"/>
                  <a:gd name="connsiteX1" fmla="*/ 143074 w 505131"/>
                  <a:gd name="connsiteY1" fmla="*/ 28313 h 615395"/>
                  <a:gd name="connsiteX2" fmla="*/ 322370 w 505131"/>
                  <a:gd name="connsiteY2" fmla="*/ 28018 h 615395"/>
                  <a:gd name="connsiteX3" fmla="*/ 345079 w 505131"/>
                  <a:gd name="connsiteY3" fmla="*/ 157215 h 615395"/>
                  <a:gd name="connsiteX4" fmla="*/ 310761 w 505131"/>
                  <a:gd name="connsiteY4" fmla="*/ 190938 h 615395"/>
                  <a:gd name="connsiteX5" fmla="*/ 404515 w 505131"/>
                  <a:gd name="connsiteY5" fmla="*/ 206572 h 615395"/>
                  <a:gd name="connsiteX6" fmla="*/ 486809 w 505131"/>
                  <a:gd name="connsiteY6" fmla="*/ 305633 h 615395"/>
                  <a:gd name="connsiteX7" fmla="*/ 505131 w 505131"/>
                  <a:gd name="connsiteY7" fmla="*/ 422972 h 615395"/>
                  <a:gd name="connsiteX8" fmla="*/ 402991 w 505131"/>
                  <a:gd name="connsiteY8" fmla="*/ 451938 h 615395"/>
                  <a:gd name="connsiteX9" fmla="*/ 386227 w 505131"/>
                  <a:gd name="connsiteY9" fmla="*/ 320872 h 615395"/>
                  <a:gd name="connsiteX10" fmla="*/ 390801 w 505131"/>
                  <a:gd name="connsiteY10" fmla="*/ 605862 h 615395"/>
                  <a:gd name="connsiteX11" fmla="*/ 102763 w 505131"/>
                  <a:gd name="connsiteY11" fmla="*/ 604336 h 615395"/>
                  <a:gd name="connsiteX12" fmla="*/ 78379 w 505131"/>
                  <a:gd name="connsiteY12" fmla="*/ 307156 h 615395"/>
                  <a:gd name="connsiteX13" fmla="*/ 67715 w 505131"/>
                  <a:gd name="connsiteY13" fmla="*/ 442794 h 615395"/>
                  <a:gd name="connsiteX14" fmla="*/ 655 w 505131"/>
                  <a:gd name="connsiteY14" fmla="*/ 409264 h 615395"/>
                  <a:gd name="connsiteX15" fmla="*/ 14374 w 505131"/>
                  <a:gd name="connsiteY15" fmla="*/ 296488 h 615395"/>
                  <a:gd name="connsiteX16" fmla="*/ 101239 w 505131"/>
                  <a:gd name="connsiteY16" fmla="*/ 214192 h 615395"/>
                  <a:gd name="connsiteX17" fmla="*/ 166131 w 505131"/>
                  <a:gd name="connsiteY17" fmla="*/ 196150 h 615395"/>
                  <a:gd name="connsiteX18" fmla="*/ 119725 w 505131"/>
                  <a:gd name="connsiteY18" fmla="*/ 156674 h 615395"/>
                  <a:gd name="connsiteX0" fmla="*/ 119725 w 505131"/>
                  <a:gd name="connsiteY0" fmla="*/ 156674 h 615395"/>
                  <a:gd name="connsiteX1" fmla="*/ 143074 w 505131"/>
                  <a:gd name="connsiteY1" fmla="*/ 28313 h 615395"/>
                  <a:gd name="connsiteX2" fmla="*/ 322370 w 505131"/>
                  <a:gd name="connsiteY2" fmla="*/ 28018 h 615395"/>
                  <a:gd name="connsiteX3" fmla="*/ 345079 w 505131"/>
                  <a:gd name="connsiteY3" fmla="*/ 157215 h 615395"/>
                  <a:gd name="connsiteX4" fmla="*/ 310761 w 505131"/>
                  <a:gd name="connsiteY4" fmla="*/ 190938 h 615395"/>
                  <a:gd name="connsiteX5" fmla="*/ 404515 w 505131"/>
                  <a:gd name="connsiteY5" fmla="*/ 206572 h 615395"/>
                  <a:gd name="connsiteX6" fmla="*/ 486809 w 505131"/>
                  <a:gd name="connsiteY6" fmla="*/ 305633 h 615395"/>
                  <a:gd name="connsiteX7" fmla="*/ 505131 w 505131"/>
                  <a:gd name="connsiteY7" fmla="*/ 422972 h 615395"/>
                  <a:gd name="connsiteX8" fmla="*/ 402991 w 505131"/>
                  <a:gd name="connsiteY8" fmla="*/ 451938 h 615395"/>
                  <a:gd name="connsiteX9" fmla="*/ 386227 w 505131"/>
                  <a:gd name="connsiteY9" fmla="*/ 320872 h 615395"/>
                  <a:gd name="connsiteX10" fmla="*/ 390801 w 505131"/>
                  <a:gd name="connsiteY10" fmla="*/ 605862 h 615395"/>
                  <a:gd name="connsiteX11" fmla="*/ 102763 w 505131"/>
                  <a:gd name="connsiteY11" fmla="*/ 604336 h 615395"/>
                  <a:gd name="connsiteX12" fmla="*/ 78379 w 505131"/>
                  <a:gd name="connsiteY12" fmla="*/ 307156 h 615395"/>
                  <a:gd name="connsiteX13" fmla="*/ 67715 w 505131"/>
                  <a:gd name="connsiteY13" fmla="*/ 442794 h 615395"/>
                  <a:gd name="connsiteX14" fmla="*/ 655 w 505131"/>
                  <a:gd name="connsiteY14" fmla="*/ 409264 h 615395"/>
                  <a:gd name="connsiteX15" fmla="*/ 14374 w 505131"/>
                  <a:gd name="connsiteY15" fmla="*/ 296488 h 615395"/>
                  <a:gd name="connsiteX16" fmla="*/ 101239 w 505131"/>
                  <a:gd name="connsiteY16" fmla="*/ 214192 h 615395"/>
                  <a:gd name="connsiteX17" fmla="*/ 166131 w 505131"/>
                  <a:gd name="connsiteY17" fmla="*/ 196150 h 615395"/>
                  <a:gd name="connsiteX18" fmla="*/ 119725 w 505131"/>
                  <a:gd name="connsiteY18" fmla="*/ 156674 h 615395"/>
                  <a:gd name="connsiteX0" fmla="*/ 119725 w 505131"/>
                  <a:gd name="connsiteY0" fmla="*/ 156674 h 615395"/>
                  <a:gd name="connsiteX1" fmla="*/ 143074 w 505131"/>
                  <a:gd name="connsiteY1" fmla="*/ 28313 h 615395"/>
                  <a:gd name="connsiteX2" fmla="*/ 322370 w 505131"/>
                  <a:gd name="connsiteY2" fmla="*/ 28018 h 615395"/>
                  <a:gd name="connsiteX3" fmla="*/ 345079 w 505131"/>
                  <a:gd name="connsiteY3" fmla="*/ 157215 h 615395"/>
                  <a:gd name="connsiteX4" fmla="*/ 310761 w 505131"/>
                  <a:gd name="connsiteY4" fmla="*/ 190938 h 615395"/>
                  <a:gd name="connsiteX5" fmla="*/ 404515 w 505131"/>
                  <a:gd name="connsiteY5" fmla="*/ 206572 h 615395"/>
                  <a:gd name="connsiteX6" fmla="*/ 486809 w 505131"/>
                  <a:gd name="connsiteY6" fmla="*/ 305633 h 615395"/>
                  <a:gd name="connsiteX7" fmla="*/ 505131 w 505131"/>
                  <a:gd name="connsiteY7" fmla="*/ 422972 h 615395"/>
                  <a:gd name="connsiteX8" fmla="*/ 402991 w 505131"/>
                  <a:gd name="connsiteY8" fmla="*/ 451938 h 615395"/>
                  <a:gd name="connsiteX9" fmla="*/ 386227 w 505131"/>
                  <a:gd name="connsiteY9" fmla="*/ 320872 h 615395"/>
                  <a:gd name="connsiteX10" fmla="*/ 390801 w 505131"/>
                  <a:gd name="connsiteY10" fmla="*/ 605862 h 615395"/>
                  <a:gd name="connsiteX11" fmla="*/ 102763 w 505131"/>
                  <a:gd name="connsiteY11" fmla="*/ 604336 h 615395"/>
                  <a:gd name="connsiteX12" fmla="*/ 78379 w 505131"/>
                  <a:gd name="connsiteY12" fmla="*/ 307156 h 615395"/>
                  <a:gd name="connsiteX13" fmla="*/ 67715 w 505131"/>
                  <a:gd name="connsiteY13" fmla="*/ 442794 h 615395"/>
                  <a:gd name="connsiteX14" fmla="*/ 655 w 505131"/>
                  <a:gd name="connsiteY14" fmla="*/ 409264 h 615395"/>
                  <a:gd name="connsiteX15" fmla="*/ 14374 w 505131"/>
                  <a:gd name="connsiteY15" fmla="*/ 296488 h 615395"/>
                  <a:gd name="connsiteX16" fmla="*/ 101239 w 505131"/>
                  <a:gd name="connsiteY16" fmla="*/ 214192 h 615395"/>
                  <a:gd name="connsiteX17" fmla="*/ 166131 w 505131"/>
                  <a:gd name="connsiteY17" fmla="*/ 196150 h 615395"/>
                  <a:gd name="connsiteX18" fmla="*/ 119725 w 505131"/>
                  <a:gd name="connsiteY18" fmla="*/ 156674 h 615395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4515 w 505131"/>
                  <a:gd name="connsiteY5" fmla="*/ 20722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4515 w 505131"/>
                  <a:gd name="connsiteY5" fmla="*/ 20722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4515 w 505131"/>
                  <a:gd name="connsiteY5" fmla="*/ 20722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0535 w 505131"/>
                  <a:gd name="connsiteY5" fmla="*/ 21076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0535 w 505131"/>
                  <a:gd name="connsiteY5" fmla="*/ 21076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0535 w 505131"/>
                  <a:gd name="connsiteY5" fmla="*/ 21076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0535 w 505131"/>
                  <a:gd name="connsiteY5" fmla="*/ 21076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0535 w 505131"/>
                  <a:gd name="connsiteY5" fmla="*/ 21076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0535 w 505131"/>
                  <a:gd name="connsiteY5" fmla="*/ 21076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2920"/>
                  <a:gd name="connsiteY0" fmla="*/ 157323 h 616044"/>
                  <a:gd name="connsiteX1" fmla="*/ 143074 w 502920"/>
                  <a:gd name="connsiteY1" fmla="*/ 28962 h 616044"/>
                  <a:gd name="connsiteX2" fmla="*/ 322370 w 502920"/>
                  <a:gd name="connsiteY2" fmla="*/ 28667 h 616044"/>
                  <a:gd name="connsiteX3" fmla="*/ 345079 w 502920"/>
                  <a:gd name="connsiteY3" fmla="*/ 157864 h 616044"/>
                  <a:gd name="connsiteX4" fmla="*/ 310761 w 502920"/>
                  <a:gd name="connsiteY4" fmla="*/ 191587 h 616044"/>
                  <a:gd name="connsiteX5" fmla="*/ 400535 w 502920"/>
                  <a:gd name="connsiteY5" fmla="*/ 210761 h 616044"/>
                  <a:gd name="connsiteX6" fmla="*/ 486809 w 502920"/>
                  <a:gd name="connsiteY6" fmla="*/ 306282 h 616044"/>
                  <a:gd name="connsiteX7" fmla="*/ 502920 w 502920"/>
                  <a:gd name="connsiteY7" fmla="*/ 424948 h 616044"/>
                  <a:gd name="connsiteX8" fmla="*/ 402991 w 502920"/>
                  <a:gd name="connsiteY8" fmla="*/ 452587 h 616044"/>
                  <a:gd name="connsiteX9" fmla="*/ 386227 w 502920"/>
                  <a:gd name="connsiteY9" fmla="*/ 321521 h 616044"/>
                  <a:gd name="connsiteX10" fmla="*/ 390801 w 502920"/>
                  <a:gd name="connsiteY10" fmla="*/ 606511 h 616044"/>
                  <a:gd name="connsiteX11" fmla="*/ 102763 w 502920"/>
                  <a:gd name="connsiteY11" fmla="*/ 604985 h 616044"/>
                  <a:gd name="connsiteX12" fmla="*/ 78379 w 502920"/>
                  <a:gd name="connsiteY12" fmla="*/ 307805 h 616044"/>
                  <a:gd name="connsiteX13" fmla="*/ 67715 w 502920"/>
                  <a:gd name="connsiteY13" fmla="*/ 443443 h 616044"/>
                  <a:gd name="connsiteX14" fmla="*/ 655 w 502920"/>
                  <a:gd name="connsiteY14" fmla="*/ 409913 h 616044"/>
                  <a:gd name="connsiteX15" fmla="*/ 14374 w 502920"/>
                  <a:gd name="connsiteY15" fmla="*/ 297137 h 616044"/>
                  <a:gd name="connsiteX16" fmla="*/ 101239 w 502920"/>
                  <a:gd name="connsiteY16" fmla="*/ 214841 h 616044"/>
                  <a:gd name="connsiteX17" fmla="*/ 166131 w 502920"/>
                  <a:gd name="connsiteY17" fmla="*/ 196799 h 616044"/>
                  <a:gd name="connsiteX18" fmla="*/ 119725 w 502920"/>
                  <a:gd name="connsiteY18" fmla="*/ 157323 h 616044"/>
                  <a:gd name="connsiteX0" fmla="*/ 119725 w 503356"/>
                  <a:gd name="connsiteY0" fmla="*/ 157323 h 616044"/>
                  <a:gd name="connsiteX1" fmla="*/ 143074 w 503356"/>
                  <a:gd name="connsiteY1" fmla="*/ 28962 h 616044"/>
                  <a:gd name="connsiteX2" fmla="*/ 322370 w 503356"/>
                  <a:gd name="connsiteY2" fmla="*/ 28667 h 616044"/>
                  <a:gd name="connsiteX3" fmla="*/ 345079 w 503356"/>
                  <a:gd name="connsiteY3" fmla="*/ 157864 h 616044"/>
                  <a:gd name="connsiteX4" fmla="*/ 310761 w 503356"/>
                  <a:gd name="connsiteY4" fmla="*/ 191587 h 616044"/>
                  <a:gd name="connsiteX5" fmla="*/ 400535 w 503356"/>
                  <a:gd name="connsiteY5" fmla="*/ 210761 h 616044"/>
                  <a:gd name="connsiteX6" fmla="*/ 486809 w 503356"/>
                  <a:gd name="connsiteY6" fmla="*/ 306282 h 616044"/>
                  <a:gd name="connsiteX7" fmla="*/ 502920 w 503356"/>
                  <a:gd name="connsiteY7" fmla="*/ 424948 h 616044"/>
                  <a:gd name="connsiteX8" fmla="*/ 402991 w 503356"/>
                  <a:gd name="connsiteY8" fmla="*/ 452587 h 616044"/>
                  <a:gd name="connsiteX9" fmla="*/ 386227 w 503356"/>
                  <a:gd name="connsiteY9" fmla="*/ 321521 h 616044"/>
                  <a:gd name="connsiteX10" fmla="*/ 390801 w 503356"/>
                  <a:gd name="connsiteY10" fmla="*/ 606511 h 616044"/>
                  <a:gd name="connsiteX11" fmla="*/ 102763 w 503356"/>
                  <a:gd name="connsiteY11" fmla="*/ 604985 h 616044"/>
                  <a:gd name="connsiteX12" fmla="*/ 78379 w 503356"/>
                  <a:gd name="connsiteY12" fmla="*/ 307805 h 616044"/>
                  <a:gd name="connsiteX13" fmla="*/ 67715 w 503356"/>
                  <a:gd name="connsiteY13" fmla="*/ 443443 h 616044"/>
                  <a:gd name="connsiteX14" fmla="*/ 655 w 503356"/>
                  <a:gd name="connsiteY14" fmla="*/ 409913 h 616044"/>
                  <a:gd name="connsiteX15" fmla="*/ 14374 w 503356"/>
                  <a:gd name="connsiteY15" fmla="*/ 297137 h 616044"/>
                  <a:gd name="connsiteX16" fmla="*/ 101239 w 503356"/>
                  <a:gd name="connsiteY16" fmla="*/ 214841 h 616044"/>
                  <a:gd name="connsiteX17" fmla="*/ 166131 w 503356"/>
                  <a:gd name="connsiteY17" fmla="*/ 196799 h 616044"/>
                  <a:gd name="connsiteX18" fmla="*/ 119725 w 503356"/>
                  <a:gd name="connsiteY18" fmla="*/ 157323 h 616044"/>
                  <a:gd name="connsiteX0" fmla="*/ 119725 w 503168"/>
                  <a:gd name="connsiteY0" fmla="*/ 157323 h 616044"/>
                  <a:gd name="connsiteX1" fmla="*/ 143074 w 503168"/>
                  <a:gd name="connsiteY1" fmla="*/ 28962 h 616044"/>
                  <a:gd name="connsiteX2" fmla="*/ 322370 w 503168"/>
                  <a:gd name="connsiteY2" fmla="*/ 28667 h 616044"/>
                  <a:gd name="connsiteX3" fmla="*/ 345079 w 503168"/>
                  <a:gd name="connsiteY3" fmla="*/ 157864 h 616044"/>
                  <a:gd name="connsiteX4" fmla="*/ 310761 w 503168"/>
                  <a:gd name="connsiteY4" fmla="*/ 191587 h 616044"/>
                  <a:gd name="connsiteX5" fmla="*/ 400535 w 503168"/>
                  <a:gd name="connsiteY5" fmla="*/ 210761 h 616044"/>
                  <a:gd name="connsiteX6" fmla="*/ 486809 w 503168"/>
                  <a:gd name="connsiteY6" fmla="*/ 306282 h 616044"/>
                  <a:gd name="connsiteX7" fmla="*/ 502920 w 503168"/>
                  <a:gd name="connsiteY7" fmla="*/ 424948 h 616044"/>
                  <a:gd name="connsiteX8" fmla="*/ 402991 w 503168"/>
                  <a:gd name="connsiteY8" fmla="*/ 452587 h 616044"/>
                  <a:gd name="connsiteX9" fmla="*/ 386227 w 503168"/>
                  <a:gd name="connsiteY9" fmla="*/ 321521 h 616044"/>
                  <a:gd name="connsiteX10" fmla="*/ 390801 w 503168"/>
                  <a:gd name="connsiteY10" fmla="*/ 606511 h 616044"/>
                  <a:gd name="connsiteX11" fmla="*/ 102763 w 503168"/>
                  <a:gd name="connsiteY11" fmla="*/ 604985 h 616044"/>
                  <a:gd name="connsiteX12" fmla="*/ 78379 w 503168"/>
                  <a:gd name="connsiteY12" fmla="*/ 307805 h 616044"/>
                  <a:gd name="connsiteX13" fmla="*/ 67715 w 503168"/>
                  <a:gd name="connsiteY13" fmla="*/ 443443 h 616044"/>
                  <a:gd name="connsiteX14" fmla="*/ 655 w 503168"/>
                  <a:gd name="connsiteY14" fmla="*/ 409913 h 616044"/>
                  <a:gd name="connsiteX15" fmla="*/ 14374 w 503168"/>
                  <a:gd name="connsiteY15" fmla="*/ 297137 h 616044"/>
                  <a:gd name="connsiteX16" fmla="*/ 101239 w 503168"/>
                  <a:gd name="connsiteY16" fmla="*/ 214841 h 616044"/>
                  <a:gd name="connsiteX17" fmla="*/ 166131 w 503168"/>
                  <a:gd name="connsiteY17" fmla="*/ 196799 h 616044"/>
                  <a:gd name="connsiteX18" fmla="*/ 119725 w 503168"/>
                  <a:gd name="connsiteY18" fmla="*/ 157323 h 616044"/>
                  <a:gd name="connsiteX0" fmla="*/ 119725 w 503119"/>
                  <a:gd name="connsiteY0" fmla="*/ 157323 h 616044"/>
                  <a:gd name="connsiteX1" fmla="*/ 143074 w 503119"/>
                  <a:gd name="connsiteY1" fmla="*/ 28962 h 616044"/>
                  <a:gd name="connsiteX2" fmla="*/ 322370 w 503119"/>
                  <a:gd name="connsiteY2" fmla="*/ 28667 h 616044"/>
                  <a:gd name="connsiteX3" fmla="*/ 345079 w 503119"/>
                  <a:gd name="connsiteY3" fmla="*/ 157864 h 616044"/>
                  <a:gd name="connsiteX4" fmla="*/ 310761 w 503119"/>
                  <a:gd name="connsiteY4" fmla="*/ 191587 h 616044"/>
                  <a:gd name="connsiteX5" fmla="*/ 400535 w 503119"/>
                  <a:gd name="connsiteY5" fmla="*/ 210761 h 616044"/>
                  <a:gd name="connsiteX6" fmla="*/ 486809 w 503119"/>
                  <a:gd name="connsiteY6" fmla="*/ 306282 h 616044"/>
                  <a:gd name="connsiteX7" fmla="*/ 502920 w 503119"/>
                  <a:gd name="connsiteY7" fmla="*/ 424948 h 616044"/>
                  <a:gd name="connsiteX8" fmla="*/ 402991 w 503119"/>
                  <a:gd name="connsiteY8" fmla="*/ 452587 h 616044"/>
                  <a:gd name="connsiteX9" fmla="*/ 386227 w 503119"/>
                  <a:gd name="connsiteY9" fmla="*/ 321521 h 616044"/>
                  <a:gd name="connsiteX10" fmla="*/ 390801 w 503119"/>
                  <a:gd name="connsiteY10" fmla="*/ 606511 h 616044"/>
                  <a:gd name="connsiteX11" fmla="*/ 102763 w 503119"/>
                  <a:gd name="connsiteY11" fmla="*/ 604985 h 616044"/>
                  <a:gd name="connsiteX12" fmla="*/ 78379 w 503119"/>
                  <a:gd name="connsiteY12" fmla="*/ 307805 h 616044"/>
                  <a:gd name="connsiteX13" fmla="*/ 67715 w 503119"/>
                  <a:gd name="connsiteY13" fmla="*/ 443443 h 616044"/>
                  <a:gd name="connsiteX14" fmla="*/ 655 w 503119"/>
                  <a:gd name="connsiteY14" fmla="*/ 409913 h 616044"/>
                  <a:gd name="connsiteX15" fmla="*/ 14374 w 503119"/>
                  <a:gd name="connsiteY15" fmla="*/ 297137 h 616044"/>
                  <a:gd name="connsiteX16" fmla="*/ 101239 w 503119"/>
                  <a:gd name="connsiteY16" fmla="*/ 214841 h 616044"/>
                  <a:gd name="connsiteX17" fmla="*/ 166131 w 503119"/>
                  <a:gd name="connsiteY17" fmla="*/ 196799 h 616044"/>
                  <a:gd name="connsiteX18" fmla="*/ 119725 w 503119"/>
                  <a:gd name="connsiteY18" fmla="*/ 157323 h 616044"/>
                  <a:gd name="connsiteX0" fmla="*/ 119725 w 503119"/>
                  <a:gd name="connsiteY0" fmla="*/ 157323 h 616044"/>
                  <a:gd name="connsiteX1" fmla="*/ 143074 w 503119"/>
                  <a:gd name="connsiteY1" fmla="*/ 28962 h 616044"/>
                  <a:gd name="connsiteX2" fmla="*/ 322370 w 503119"/>
                  <a:gd name="connsiteY2" fmla="*/ 28667 h 616044"/>
                  <a:gd name="connsiteX3" fmla="*/ 345079 w 503119"/>
                  <a:gd name="connsiteY3" fmla="*/ 157864 h 616044"/>
                  <a:gd name="connsiteX4" fmla="*/ 310761 w 503119"/>
                  <a:gd name="connsiteY4" fmla="*/ 191587 h 616044"/>
                  <a:gd name="connsiteX5" fmla="*/ 400535 w 503119"/>
                  <a:gd name="connsiteY5" fmla="*/ 210761 h 616044"/>
                  <a:gd name="connsiteX6" fmla="*/ 486809 w 503119"/>
                  <a:gd name="connsiteY6" fmla="*/ 306282 h 616044"/>
                  <a:gd name="connsiteX7" fmla="*/ 502920 w 503119"/>
                  <a:gd name="connsiteY7" fmla="*/ 424948 h 616044"/>
                  <a:gd name="connsiteX8" fmla="*/ 402991 w 503119"/>
                  <a:gd name="connsiteY8" fmla="*/ 452587 h 616044"/>
                  <a:gd name="connsiteX9" fmla="*/ 386227 w 503119"/>
                  <a:gd name="connsiteY9" fmla="*/ 321521 h 616044"/>
                  <a:gd name="connsiteX10" fmla="*/ 390801 w 503119"/>
                  <a:gd name="connsiteY10" fmla="*/ 606511 h 616044"/>
                  <a:gd name="connsiteX11" fmla="*/ 102763 w 503119"/>
                  <a:gd name="connsiteY11" fmla="*/ 604985 h 616044"/>
                  <a:gd name="connsiteX12" fmla="*/ 78379 w 503119"/>
                  <a:gd name="connsiteY12" fmla="*/ 307805 h 616044"/>
                  <a:gd name="connsiteX13" fmla="*/ 67715 w 503119"/>
                  <a:gd name="connsiteY13" fmla="*/ 443443 h 616044"/>
                  <a:gd name="connsiteX14" fmla="*/ 655 w 503119"/>
                  <a:gd name="connsiteY14" fmla="*/ 409913 h 616044"/>
                  <a:gd name="connsiteX15" fmla="*/ 14374 w 503119"/>
                  <a:gd name="connsiteY15" fmla="*/ 297137 h 616044"/>
                  <a:gd name="connsiteX16" fmla="*/ 101239 w 503119"/>
                  <a:gd name="connsiteY16" fmla="*/ 214841 h 616044"/>
                  <a:gd name="connsiteX17" fmla="*/ 166131 w 503119"/>
                  <a:gd name="connsiteY17" fmla="*/ 196799 h 616044"/>
                  <a:gd name="connsiteX18" fmla="*/ 119725 w 503119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2991 w 503134"/>
                  <a:gd name="connsiteY8" fmla="*/ 452587 h 616044"/>
                  <a:gd name="connsiteX9" fmla="*/ 386227 w 503134"/>
                  <a:gd name="connsiteY9" fmla="*/ 321521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529 w 503134"/>
                  <a:gd name="connsiteY8" fmla="*/ 457011 h 616044"/>
                  <a:gd name="connsiteX9" fmla="*/ 386227 w 503134"/>
                  <a:gd name="connsiteY9" fmla="*/ 321521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6227 w 503134"/>
                  <a:gd name="connsiteY9" fmla="*/ 321521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6227 w 503134"/>
                  <a:gd name="connsiteY9" fmla="*/ 321521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6227 w 503134"/>
                  <a:gd name="connsiteY9" fmla="*/ 321521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6227 w 503134"/>
                  <a:gd name="connsiteY9" fmla="*/ 321521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6227 w 503134"/>
                  <a:gd name="connsiteY9" fmla="*/ 321521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6227 w 503134"/>
                  <a:gd name="connsiteY9" fmla="*/ 321521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8438 w 503134"/>
                  <a:gd name="connsiteY9" fmla="*/ 326388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8438 w 503134"/>
                  <a:gd name="connsiteY9" fmla="*/ 326388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8438 w 503134"/>
                  <a:gd name="connsiteY9" fmla="*/ 326388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8438 w 503134"/>
                  <a:gd name="connsiteY9" fmla="*/ 326388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8438 w 503134"/>
                  <a:gd name="connsiteY9" fmla="*/ 326388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8438 w 503134"/>
                  <a:gd name="connsiteY9" fmla="*/ 326388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372"/>
                  <a:gd name="connsiteX1" fmla="*/ 143074 w 503134"/>
                  <a:gd name="connsiteY1" fmla="*/ 28962 h 616372"/>
                  <a:gd name="connsiteX2" fmla="*/ 322370 w 503134"/>
                  <a:gd name="connsiteY2" fmla="*/ 28667 h 616372"/>
                  <a:gd name="connsiteX3" fmla="*/ 345079 w 503134"/>
                  <a:gd name="connsiteY3" fmla="*/ 157864 h 616372"/>
                  <a:gd name="connsiteX4" fmla="*/ 310761 w 503134"/>
                  <a:gd name="connsiteY4" fmla="*/ 191587 h 616372"/>
                  <a:gd name="connsiteX5" fmla="*/ 400535 w 503134"/>
                  <a:gd name="connsiteY5" fmla="*/ 210761 h 616372"/>
                  <a:gd name="connsiteX6" fmla="*/ 486809 w 503134"/>
                  <a:gd name="connsiteY6" fmla="*/ 306282 h 616372"/>
                  <a:gd name="connsiteX7" fmla="*/ 502920 w 503134"/>
                  <a:gd name="connsiteY7" fmla="*/ 424948 h 616372"/>
                  <a:gd name="connsiteX8" fmla="*/ 406087 w 503134"/>
                  <a:gd name="connsiteY8" fmla="*/ 457453 h 616372"/>
                  <a:gd name="connsiteX9" fmla="*/ 388438 w 503134"/>
                  <a:gd name="connsiteY9" fmla="*/ 326388 h 616372"/>
                  <a:gd name="connsiteX10" fmla="*/ 390801 w 503134"/>
                  <a:gd name="connsiteY10" fmla="*/ 606511 h 616372"/>
                  <a:gd name="connsiteX11" fmla="*/ 102763 w 503134"/>
                  <a:gd name="connsiteY11" fmla="*/ 604985 h 616372"/>
                  <a:gd name="connsiteX12" fmla="*/ 78379 w 503134"/>
                  <a:gd name="connsiteY12" fmla="*/ 307805 h 616372"/>
                  <a:gd name="connsiteX13" fmla="*/ 67715 w 503134"/>
                  <a:gd name="connsiteY13" fmla="*/ 443443 h 616372"/>
                  <a:gd name="connsiteX14" fmla="*/ 655 w 503134"/>
                  <a:gd name="connsiteY14" fmla="*/ 409913 h 616372"/>
                  <a:gd name="connsiteX15" fmla="*/ 14374 w 503134"/>
                  <a:gd name="connsiteY15" fmla="*/ 297137 h 616372"/>
                  <a:gd name="connsiteX16" fmla="*/ 101239 w 503134"/>
                  <a:gd name="connsiteY16" fmla="*/ 214841 h 616372"/>
                  <a:gd name="connsiteX17" fmla="*/ 166131 w 503134"/>
                  <a:gd name="connsiteY17" fmla="*/ 196799 h 616372"/>
                  <a:gd name="connsiteX18" fmla="*/ 119725 w 503134"/>
                  <a:gd name="connsiteY18" fmla="*/ 157323 h 616372"/>
                  <a:gd name="connsiteX0" fmla="*/ 119725 w 503134"/>
                  <a:gd name="connsiteY0" fmla="*/ 157323 h 617215"/>
                  <a:gd name="connsiteX1" fmla="*/ 143074 w 503134"/>
                  <a:gd name="connsiteY1" fmla="*/ 28962 h 617215"/>
                  <a:gd name="connsiteX2" fmla="*/ 322370 w 503134"/>
                  <a:gd name="connsiteY2" fmla="*/ 28667 h 617215"/>
                  <a:gd name="connsiteX3" fmla="*/ 345079 w 503134"/>
                  <a:gd name="connsiteY3" fmla="*/ 157864 h 617215"/>
                  <a:gd name="connsiteX4" fmla="*/ 310761 w 503134"/>
                  <a:gd name="connsiteY4" fmla="*/ 191587 h 617215"/>
                  <a:gd name="connsiteX5" fmla="*/ 400535 w 503134"/>
                  <a:gd name="connsiteY5" fmla="*/ 210761 h 617215"/>
                  <a:gd name="connsiteX6" fmla="*/ 486809 w 503134"/>
                  <a:gd name="connsiteY6" fmla="*/ 306282 h 617215"/>
                  <a:gd name="connsiteX7" fmla="*/ 502920 w 503134"/>
                  <a:gd name="connsiteY7" fmla="*/ 424948 h 617215"/>
                  <a:gd name="connsiteX8" fmla="*/ 406087 w 503134"/>
                  <a:gd name="connsiteY8" fmla="*/ 457453 h 617215"/>
                  <a:gd name="connsiteX9" fmla="*/ 388438 w 503134"/>
                  <a:gd name="connsiteY9" fmla="*/ 326388 h 617215"/>
                  <a:gd name="connsiteX10" fmla="*/ 390801 w 503134"/>
                  <a:gd name="connsiteY10" fmla="*/ 606511 h 617215"/>
                  <a:gd name="connsiteX11" fmla="*/ 102763 w 503134"/>
                  <a:gd name="connsiteY11" fmla="*/ 604985 h 617215"/>
                  <a:gd name="connsiteX12" fmla="*/ 78379 w 503134"/>
                  <a:gd name="connsiteY12" fmla="*/ 307805 h 617215"/>
                  <a:gd name="connsiteX13" fmla="*/ 67715 w 503134"/>
                  <a:gd name="connsiteY13" fmla="*/ 443443 h 617215"/>
                  <a:gd name="connsiteX14" fmla="*/ 655 w 503134"/>
                  <a:gd name="connsiteY14" fmla="*/ 409913 h 617215"/>
                  <a:gd name="connsiteX15" fmla="*/ 14374 w 503134"/>
                  <a:gd name="connsiteY15" fmla="*/ 297137 h 617215"/>
                  <a:gd name="connsiteX16" fmla="*/ 101239 w 503134"/>
                  <a:gd name="connsiteY16" fmla="*/ 214841 h 617215"/>
                  <a:gd name="connsiteX17" fmla="*/ 166131 w 503134"/>
                  <a:gd name="connsiteY17" fmla="*/ 196799 h 617215"/>
                  <a:gd name="connsiteX18" fmla="*/ 119725 w 503134"/>
                  <a:gd name="connsiteY18" fmla="*/ 157323 h 617215"/>
                  <a:gd name="connsiteX0" fmla="*/ 119725 w 503134"/>
                  <a:gd name="connsiteY0" fmla="*/ 157323 h 617215"/>
                  <a:gd name="connsiteX1" fmla="*/ 143074 w 503134"/>
                  <a:gd name="connsiteY1" fmla="*/ 28962 h 617215"/>
                  <a:gd name="connsiteX2" fmla="*/ 322370 w 503134"/>
                  <a:gd name="connsiteY2" fmla="*/ 28667 h 617215"/>
                  <a:gd name="connsiteX3" fmla="*/ 345079 w 503134"/>
                  <a:gd name="connsiteY3" fmla="*/ 157864 h 617215"/>
                  <a:gd name="connsiteX4" fmla="*/ 310761 w 503134"/>
                  <a:gd name="connsiteY4" fmla="*/ 191587 h 617215"/>
                  <a:gd name="connsiteX5" fmla="*/ 400535 w 503134"/>
                  <a:gd name="connsiteY5" fmla="*/ 210761 h 617215"/>
                  <a:gd name="connsiteX6" fmla="*/ 486809 w 503134"/>
                  <a:gd name="connsiteY6" fmla="*/ 306282 h 617215"/>
                  <a:gd name="connsiteX7" fmla="*/ 502920 w 503134"/>
                  <a:gd name="connsiteY7" fmla="*/ 424948 h 617215"/>
                  <a:gd name="connsiteX8" fmla="*/ 406087 w 503134"/>
                  <a:gd name="connsiteY8" fmla="*/ 457453 h 617215"/>
                  <a:gd name="connsiteX9" fmla="*/ 388438 w 503134"/>
                  <a:gd name="connsiteY9" fmla="*/ 326388 h 617215"/>
                  <a:gd name="connsiteX10" fmla="*/ 390801 w 503134"/>
                  <a:gd name="connsiteY10" fmla="*/ 606511 h 617215"/>
                  <a:gd name="connsiteX11" fmla="*/ 102763 w 503134"/>
                  <a:gd name="connsiteY11" fmla="*/ 604985 h 617215"/>
                  <a:gd name="connsiteX12" fmla="*/ 78379 w 503134"/>
                  <a:gd name="connsiteY12" fmla="*/ 307805 h 617215"/>
                  <a:gd name="connsiteX13" fmla="*/ 67715 w 503134"/>
                  <a:gd name="connsiteY13" fmla="*/ 443443 h 617215"/>
                  <a:gd name="connsiteX14" fmla="*/ 655 w 503134"/>
                  <a:gd name="connsiteY14" fmla="*/ 409913 h 617215"/>
                  <a:gd name="connsiteX15" fmla="*/ 14374 w 503134"/>
                  <a:gd name="connsiteY15" fmla="*/ 297137 h 617215"/>
                  <a:gd name="connsiteX16" fmla="*/ 101239 w 503134"/>
                  <a:gd name="connsiteY16" fmla="*/ 214841 h 617215"/>
                  <a:gd name="connsiteX17" fmla="*/ 166131 w 503134"/>
                  <a:gd name="connsiteY17" fmla="*/ 196799 h 617215"/>
                  <a:gd name="connsiteX18" fmla="*/ 119725 w 503134"/>
                  <a:gd name="connsiteY18" fmla="*/ 157323 h 617215"/>
                  <a:gd name="connsiteX0" fmla="*/ 119725 w 503134"/>
                  <a:gd name="connsiteY0" fmla="*/ 157323 h 617787"/>
                  <a:gd name="connsiteX1" fmla="*/ 143074 w 503134"/>
                  <a:gd name="connsiteY1" fmla="*/ 28962 h 617787"/>
                  <a:gd name="connsiteX2" fmla="*/ 322370 w 503134"/>
                  <a:gd name="connsiteY2" fmla="*/ 28667 h 617787"/>
                  <a:gd name="connsiteX3" fmla="*/ 345079 w 503134"/>
                  <a:gd name="connsiteY3" fmla="*/ 157864 h 617787"/>
                  <a:gd name="connsiteX4" fmla="*/ 310761 w 503134"/>
                  <a:gd name="connsiteY4" fmla="*/ 191587 h 617787"/>
                  <a:gd name="connsiteX5" fmla="*/ 400535 w 503134"/>
                  <a:gd name="connsiteY5" fmla="*/ 210761 h 617787"/>
                  <a:gd name="connsiteX6" fmla="*/ 486809 w 503134"/>
                  <a:gd name="connsiteY6" fmla="*/ 306282 h 617787"/>
                  <a:gd name="connsiteX7" fmla="*/ 502920 w 503134"/>
                  <a:gd name="connsiteY7" fmla="*/ 424948 h 617787"/>
                  <a:gd name="connsiteX8" fmla="*/ 406087 w 503134"/>
                  <a:gd name="connsiteY8" fmla="*/ 457453 h 617787"/>
                  <a:gd name="connsiteX9" fmla="*/ 388438 w 503134"/>
                  <a:gd name="connsiteY9" fmla="*/ 326388 h 617787"/>
                  <a:gd name="connsiteX10" fmla="*/ 390801 w 503134"/>
                  <a:gd name="connsiteY10" fmla="*/ 606511 h 617787"/>
                  <a:gd name="connsiteX11" fmla="*/ 103487 w 503134"/>
                  <a:gd name="connsiteY11" fmla="*/ 606154 h 617787"/>
                  <a:gd name="connsiteX12" fmla="*/ 78379 w 503134"/>
                  <a:gd name="connsiteY12" fmla="*/ 307805 h 617787"/>
                  <a:gd name="connsiteX13" fmla="*/ 67715 w 503134"/>
                  <a:gd name="connsiteY13" fmla="*/ 443443 h 617787"/>
                  <a:gd name="connsiteX14" fmla="*/ 655 w 503134"/>
                  <a:gd name="connsiteY14" fmla="*/ 409913 h 617787"/>
                  <a:gd name="connsiteX15" fmla="*/ 14374 w 503134"/>
                  <a:gd name="connsiteY15" fmla="*/ 297137 h 617787"/>
                  <a:gd name="connsiteX16" fmla="*/ 101239 w 503134"/>
                  <a:gd name="connsiteY16" fmla="*/ 214841 h 617787"/>
                  <a:gd name="connsiteX17" fmla="*/ 166131 w 503134"/>
                  <a:gd name="connsiteY17" fmla="*/ 196799 h 617787"/>
                  <a:gd name="connsiteX18" fmla="*/ 119725 w 503134"/>
                  <a:gd name="connsiteY18" fmla="*/ 157323 h 617787"/>
                  <a:gd name="connsiteX0" fmla="*/ 119725 w 503134"/>
                  <a:gd name="connsiteY0" fmla="*/ 157323 h 617292"/>
                  <a:gd name="connsiteX1" fmla="*/ 143074 w 503134"/>
                  <a:gd name="connsiteY1" fmla="*/ 28962 h 617292"/>
                  <a:gd name="connsiteX2" fmla="*/ 322370 w 503134"/>
                  <a:gd name="connsiteY2" fmla="*/ 28667 h 617292"/>
                  <a:gd name="connsiteX3" fmla="*/ 345079 w 503134"/>
                  <a:gd name="connsiteY3" fmla="*/ 157864 h 617292"/>
                  <a:gd name="connsiteX4" fmla="*/ 310761 w 503134"/>
                  <a:gd name="connsiteY4" fmla="*/ 191587 h 617292"/>
                  <a:gd name="connsiteX5" fmla="*/ 400535 w 503134"/>
                  <a:gd name="connsiteY5" fmla="*/ 210761 h 617292"/>
                  <a:gd name="connsiteX6" fmla="*/ 486809 w 503134"/>
                  <a:gd name="connsiteY6" fmla="*/ 306282 h 617292"/>
                  <a:gd name="connsiteX7" fmla="*/ 502920 w 503134"/>
                  <a:gd name="connsiteY7" fmla="*/ 424948 h 617292"/>
                  <a:gd name="connsiteX8" fmla="*/ 406087 w 503134"/>
                  <a:gd name="connsiteY8" fmla="*/ 457453 h 617292"/>
                  <a:gd name="connsiteX9" fmla="*/ 388438 w 503134"/>
                  <a:gd name="connsiteY9" fmla="*/ 326388 h 617292"/>
                  <a:gd name="connsiteX10" fmla="*/ 390801 w 503134"/>
                  <a:gd name="connsiteY10" fmla="*/ 606511 h 617292"/>
                  <a:gd name="connsiteX11" fmla="*/ 103487 w 503134"/>
                  <a:gd name="connsiteY11" fmla="*/ 606154 h 617292"/>
                  <a:gd name="connsiteX12" fmla="*/ 78379 w 503134"/>
                  <a:gd name="connsiteY12" fmla="*/ 307805 h 617292"/>
                  <a:gd name="connsiteX13" fmla="*/ 67715 w 503134"/>
                  <a:gd name="connsiteY13" fmla="*/ 443443 h 617292"/>
                  <a:gd name="connsiteX14" fmla="*/ 655 w 503134"/>
                  <a:gd name="connsiteY14" fmla="*/ 409913 h 617292"/>
                  <a:gd name="connsiteX15" fmla="*/ 14374 w 503134"/>
                  <a:gd name="connsiteY15" fmla="*/ 297137 h 617292"/>
                  <a:gd name="connsiteX16" fmla="*/ 101239 w 503134"/>
                  <a:gd name="connsiteY16" fmla="*/ 214841 h 617292"/>
                  <a:gd name="connsiteX17" fmla="*/ 166131 w 503134"/>
                  <a:gd name="connsiteY17" fmla="*/ 196799 h 617292"/>
                  <a:gd name="connsiteX18" fmla="*/ 119725 w 503134"/>
                  <a:gd name="connsiteY18" fmla="*/ 157323 h 617292"/>
                  <a:gd name="connsiteX0" fmla="*/ 119725 w 503134"/>
                  <a:gd name="connsiteY0" fmla="*/ 157323 h 617292"/>
                  <a:gd name="connsiteX1" fmla="*/ 143074 w 503134"/>
                  <a:gd name="connsiteY1" fmla="*/ 28962 h 617292"/>
                  <a:gd name="connsiteX2" fmla="*/ 322370 w 503134"/>
                  <a:gd name="connsiteY2" fmla="*/ 28667 h 617292"/>
                  <a:gd name="connsiteX3" fmla="*/ 345079 w 503134"/>
                  <a:gd name="connsiteY3" fmla="*/ 157864 h 617292"/>
                  <a:gd name="connsiteX4" fmla="*/ 310761 w 503134"/>
                  <a:gd name="connsiteY4" fmla="*/ 191587 h 617292"/>
                  <a:gd name="connsiteX5" fmla="*/ 400535 w 503134"/>
                  <a:gd name="connsiteY5" fmla="*/ 210761 h 617292"/>
                  <a:gd name="connsiteX6" fmla="*/ 486809 w 503134"/>
                  <a:gd name="connsiteY6" fmla="*/ 306282 h 617292"/>
                  <a:gd name="connsiteX7" fmla="*/ 502920 w 503134"/>
                  <a:gd name="connsiteY7" fmla="*/ 424948 h 617292"/>
                  <a:gd name="connsiteX8" fmla="*/ 406087 w 503134"/>
                  <a:gd name="connsiteY8" fmla="*/ 457453 h 617292"/>
                  <a:gd name="connsiteX9" fmla="*/ 388438 w 503134"/>
                  <a:gd name="connsiteY9" fmla="*/ 326388 h 617292"/>
                  <a:gd name="connsiteX10" fmla="*/ 390801 w 503134"/>
                  <a:gd name="connsiteY10" fmla="*/ 606511 h 617292"/>
                  <a:gd name="connsiteX11" fmla="*/ 103487 w 503134"/>
                  <a:gd name="connsiteY11" fmla="*/ 606154 h 617292"/>
                  <a:gd name="connsiteX12" fmla="*/ 78379 w 503134"/>
                  <a:gd name="connsiteY12" fmla="*/ 307805 h 617292"/>
                  <a:gd name="connsiteX13" fmla="*/ 65946 w 503134"/>
                  <a:gd name="connsiteY13" fmla="*/ 443443 h 617292"/>
                  <a:gd name="connsiteX14" fmla="*/ 655 w 503134"/>
                  <a:gd name="connsiteY14" fmla="*/ 409913 h 617292"/>
                  <a:gd name="connsiteX15" fmla="*/ 14374 w 503134"/>
                  <a:gd name="connsiteY15" fmla="*/ 297137 h 617292"/>
                  <a:gd name="connsiteX16" fmla="*/ 101239 w 503134"/>
                  <a:gd name="connsiteY16" fmla="*/ 214841 h 617292"/>
                  <a:gd name="connsiteX17" fmla="*/ 166131 w 503134"/>
                  <a:gd name="connsiteY17" fmla="*/ 196799 h 617292"/>
                  <a:gd name="connsiteX18" fmla="*/ 119725 w 503134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07805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07805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07805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07805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07805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5770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6749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6749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6749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6749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7993 w 501402"/>
                  <a:gd name="connsiteY0" fmla="*/ 157323 h 617292"/>
                  <a:gd name="connsiteX1" fmla="*/ 141342 w 501402"/>
                  <a:gd name="connsiteY1" fmla="*/ 28962 h 617292"/>
                  <a:gd name="connsiteX2" fmla="*/ 320638 w 501402"/>
                  <a:gd name="connsiteY2" fmla="*/ 28667 h 617292"/>
                  <a:gd name="connsiteX3" fmla="*/ 343347 w 501402"/>
                  <a:gd name="connsiteY3" fmla="*/ 157864 h 617292"/>
                  <a:gd name="connsiteX4" fmla="*/ 309029 w 501402"/>
                  <a:gd name="connsiteY4" fmla="*/ 191587 h 617292"/>
                  <a:gd name="connsiteX5" fmla="*/ 398803 w 501402"/>
                  <a:gd name="connsiteY5" fmla="*/ 210761 h 617292"/>
                  <a:gd name="connsiteX6" fmla="*/ 485077 w 501402"/>
                  <a:gd name="connsiteY6" fmla="*/ 306282 h 617292"/>
                  <a:gd name="connsiteX7" fmla="*/ 501188 w 501402"/>
                  <a:gd name="connsiteY7" fmla="*/ 424948 h 617292"/>
                  <a:gd name="connsiteX8" fmla="*/ 404355 w 501402"/>
                  <a:gd name="connsiteY8" fmla="*/ 457453 h 617292"/>
                  <a:gd name="connsiteX9" fmla="*/ 386706 w 501402"/>
                  <a:gd name="connsiteY9" fmla="*/ 326388 h 617292"/>
                  <a:gd name="connsiteX10" fmla="*/ 389069 w 501402"/>
                  <a:gd name="connsiteY10" fmla="*/ 606511 h 617292"/>
                  <a:gd name="connsiteX11" fmla="*/ 101755 w 501402"/>
                  <a:gd name="connsiteY11" fmla="*/ 606154 h 617292"/>
                  <a:gd name="connsiteX12" fmla="*/ 76647 w 501402"/>
                  <a:gd name="connsiteY12" fmla="*/ 317098 h 617292"/>
                  <a:gd name="connsiteX13" fmla="*/ 66425 w 501402"/>
                  <a:gd name="connsiteY13" fmla="*/ 443443 h 617292"/>
                  <a:gd name="connsiteX14" fmla="*/ 692 w 501402"/>
                  <a:gd name="connsiteY14" fmla="*/ 414338 h 617292"/>
                  <a:gd name="connsiteX15" fmla="*/ 13969 w 501402"/>
                  <a:gd name="connsiteY15" fmla="*/ 297137 h 617292"/>
                  <a:gd name="connsiteX16" fmla="*/ 99507 w 501402"/>
                  <a:gd name="connsiteY16" fmla="*/ 214841 h 617292"/>
                  <a:gd name="connsiteX17" fmla="*/ 164399 w 501402"/>
                  <a:gd name="connsiteY17" fmla="*/ 196799 h 617292"/>
                  <a:gd name="connsiteX18" fmla="*/ 117993 w 501402"/>
                  <a:gd name="connsiteY18" fmla="*/ 157323 h 617292"/>
                  <a:gd name="connsiteX0" fmla="*/ 118586 w 501995"/>
                  <a:gd name="connsiteY0" fmla="*/ 157323 h 617292"/>
                  <a:gd name="connsiteX1" fmla="*/ 141935 w 501995"/>
                  <a:gd name="connsiteY1" fmla="*/ 28962 h 617292"/>
                  <a:gd name="connsiteX2" fmla="*/ 321231 w 501995"/>
                  <a:gd name="connsiteY2" fmla="*/ 28667 h 617292"/>
                  <a:gd name="connsiteX3" fmla="*/ 343940 w 501995"/>
                  <a:gd name="connsiteY3" fmla="*/ 157864 h 617292"/>
                  <a:gd name="connsiteX4" fmla="*/ 309622 w 501995"/>
                  <a:gd name="connsiteY4" fmla="*/ 191587 h 617292"/>
                  <a:gd name="connsiteX5" fmla="*/ 399396 w 501995"/>
                  <a:gd name="connsiteY5" fmla="*/ 210761 h 617292"/>
                  <a:gd name="connsiteX6" fmla="*/ 485670 w 501995"/>
                  <a:gd name="connsiteY6" fmla="*/ 306282 h 617292"/>
                  <a:gd name="connsiteX7" fmla="*/ 501781 w 501995"/>
                  <a:gd name="connsiteY7" fmla="*/ 424948 h 617292"/>
                  <a:gd name="connsiteX8" fmla="*/ 404948 w 501995"/>
                  <a:gd name="connsiteY8" fmla="*/ 457453 h 617292"/>
                  <a:gd name="connsiteX9" fmla="*/ 387299 w 501995"/>
                  <a:gd name="connsiteY9" fmla="*/ 326388 h 617292"/>
                  <a:gd name="connsiteX10" fmla="*/ 389662 w 501995"/>
                  <a:gd name="connsiteY10" fmla="*/ 606511 h 617292"/>
                  <a:gd name="connsiteX11" fmla="*/ 102348 w 501995"/>
                  <a:gd name="connsiteY11" fmla="*/ 606154 h 617292"/>
                  <a:gd name="connsiteX12" fmla="*/ 77240 w 501995"/>
                  <a:gd name="connsiteY12" fmla="*/ 317098 h 617292"/>
                  <a:gd name="connsiteX13" fmla="*/ 67018 w 501995"/>
                  <a:gd name="connsiteY13" fmla="*/ 443443 h 617292"/>
                  <a:gd name="connsiteX14" fmla="*/ 1285 w 501995"/>
                  <a:gd name="connsiteY14" fmla="*/ 414338 h 617292"/>
                  <a:gd name="connsiteX15" fmla="*/ 14562 w 501995"/>
                  <a:gd name="connsiteY15" fmla="*/ 297137 h 617292"/>
                  <a:gd name="connsiteX16" fmla="*/ 100100 w 501995"/>
                  <a:gd name="connsiteY16" fmla="*/ 214841 h 617292"/>
                  <a:gd name="connsiteX17" fmla="*/ 164992 w 501995"/>
                  <a:gd name="connsiteY17" fmla="*/ 196799 h 617292"/>
                  <a:gd name="connsiteX18" fmla="*/ 118586 w 501995"/>
                  <a:gd name="connsiteY18" fmla="*/ 157323 h 617292"/>
                  <a:gd name="connsiteX0" fmla="*/ 118586 w 501995"/>
                  <a:gd name="connsiteY0" fmla="*/ 157323 h 617292"/>
                  <a:gd name="connsiteX1" fmla="*/ 141935 w 501995"/>
                  <a:gd name="connsiteY1" fmla="*/ 28962 h 617292"/>
                  <a:gd name="connsiteX2" fmla="*/ 321231 w 501995"/>
                  <a:gd name="connsiteY2" fmla="*/ 28667 h 617292"/>
                  <a:gd name="connsiteX3" fmla="*/ 343940 w 501995"/>
                  <a:gd name="connsiteY3" fmla="*/ 157864 h 617292"/>
                  <a:gd name="connsiteX4" fmla="*/ 309622 w 501995"/>
                  <a:gd name="connsiteY4" fmla="*/ 191587 h 617292"/>
                  <a:gd name="connsiteX5" fmla="*/ 399396 w 501995"/>
                  <a:gd name="connsiteY5" fmla="*/ 210761 h 617292"/>
                  <a:gd name="connsiteX6" fmla="*/ 485670 w 501995"/>
                  <a:gd name="connsiteY6" fmla="*/ 306282 h 617292"/>
                  <a:gd name="connsiteX7" fmla="*/ 501781 w 501995"/>
                  <a:gd name="connsiteY7" fmla="*/ 424948 h 617292"/>
                  <a:gd name="connsiteX8" fmla="*/ 404948 w 501995"/>
                  <a:gd name="connsiteY8" fmla="*/ 457453 h 617292"/>
                  <a:gd name="connsiteX9" fmla="*/ 387299 w 501995"/>
                  <a:gd name="connsiteY9" fmla="*/ 326388 h 617292"/>
                  <a:gd name="connsiteX10" fmla="*/ 389662 w 501995"/>
                  <a:gd name="connsiteY10" fmla="*/ 606511 h 617292"/>
                  <a:gd name="connsiteX11" fmla="*/ 102348 w 501995"/>
                  <a:gd name="connsiteY11" fmla="*/ 606154 h 617292"/>
                  <a:gd name="connsiteX12" fmla="*/ 77240 w 501995"/>
                  <a:gd name="connsiteY12" fmla="*/ 317098 h 617292"/>
                  <a:gd name="connsiteX13" fmla="*/ 67018 w 501995"/>
                  <a:gd name="connsiteY13" fmla="*/ 443443 h 617292"/>
                  <a:gd name="connsiteX14" fmla="*/ 1285 w 501995"/>
                  <a:gd name="connsiteY14" fmla="*/ 414338 h 617292"/>
                  <a:gd name="connsiteX15" fmla="*/ 14562 w 501995"/>
                  <a:gd name="connsiteY15" fmla="*/ 297137 h 617292"/>
                  <a:gd name="connsiteX16" fmla="*/ 100100 w 501995"/>
                  <a:gd name="connsiteY16" fmla="*/ 214841 h 617292"/>
                  <a:gd name="connsiteX17" fmla="*/ 164992 w 501995"/>
                  <a:gd name="connsiteY17" fmla="*/ 196799 h 617292"/>
                  <a:gd name="connsiteX18" fmla="*/ 118586 w 501995"/>
                  <a:gd name="connsiteY18" fmla="*/ 157323 h 617292"/>
                  <a:gd name="connsiteX0" fmla="*/ 119757 w 503166"/>
                  <a:gd name="connsiteY0" fmla="*/ 157323 h 617292"/>
                  <a:gd name="connsiteX1" fmla="*/ 143106 w 503166"/>
                  <a:gd name="connsiteY1" fmla="*/ 28962 h 617292"/>
                  <a:gd name="connsiteX2" fmla="*/ 322402 w 503166"/>
                  <a:gd name="connsiteY2" fmla="*/ 28667 h 617292"/>
                  <a:gd name="connsiteX3" fmla="*/ 345111 w 503166"/>
                  <a:gd name="connsiteY3" fmla="*/ 157864 h 617292"/>
                  <a:gd name="connsiteX4" fmla="*/ 310793 w 503166"/>
                  <a:gd name="connsiteY4" fmla="*/ 191587 h 617292"/>
                  <a:gd name="connsiteX5" fmla="*/ 400567 w 503166"/>
                  <a:gd name="connsiteY5" fmla="*/ 210761 h 617292"/>
                  <a:gd name="connsiteX6" fmla="*/ 486841 w 503166"/>
                  <a:gd name="connsiteY6" fmla="*/ 306282 h 617292"/>
                  <a:gd name="connsiteX7" fmla="*/ 502952 w 503166"/>
                  <a:gd name="connsiteY7" fmla="*/ 424948 h 617292"/>
                  <a:gd name="connsiteX8" fmla="*/ 406119 w 503166"/>
                  <a:gd name="connsiteY8" fmla="*/ 457453 h 617292"/>
                  <a:gd name="connsiteX9" fmla="*/ 388470 w 503166"/>
                  <a:gd name="connsiteY9" fmla="*/ 326388 h 617292"/>
                  <a:gd name="connsiteX10" fmla="*/ 390833 w 503166"/>
                  <a:gd name="connsiteY10" fmla="*/ 606511 h 617292"/>
                  <a:gd name="connsiteX11" fmla="*/ 103519 w 503166"/>
                  <a:gd name="connsiteY11" fmla="*/ 606154 h 617292"/>
                  <a:gd name="connsiteX12" fmla="*/ 78411 w 503166"/>
                  <a:gd name="connsiteY12" fmla="*/ 317098 h 617292"/>
                  <a:gd name="connsiteX13" fmla="*/ 68189 w 503166"/>
                  <a:gd name="connsiteY13" fmla="*/ 443443 h 617292"/>
                  <a:gd name="connsiteX14" fmla="*/ 2456 w 503166"/>
                  <a:gd name="connsiteY14" fmla="*/ 414338 h 617292"/>
                  <a:gd name="connsiteX15" fmla="*/ 15733 w 503166"/>
                  <a:gd name="connsiteY15" fmla="*/ 297137 h 617292"/>
                  <a:gd name="connsiteX16" fmla="*/ 101271 w 503166"/>
                  <a:gd name="connsiteY16" fmla="*/ 214841 h 617292"/>
                  <a:gd name="connsiteX17" fmla="*/ 166163 w 503166"/>
                  <a:gd name="connsiteY17" fmla="*/ 196799 h 617292"/>
                  <a:gd name="connsiteX18" fmla="*/ 119757 w 503166"/>
                  <a:gd name="connsiteY18" fmla="*/ 157323 h 617292"/>
                  <a:gd name="connsiteX0" fmla="*/ 120355 w 503764"/>
                  <a:gd name="connsiteY0" fmla="*/ 157323 h 617292"/>
                  <a:gd name="connsiteX1" fmla="*/ 143704 w 503764"/>
                  <a:gd name="connsiteY1" fmla="*/ 28962 h 617292"/>
                  <a:gd name="connsiteX2" fmla="*/ 323000 w 503764"/>
                  <a:gd name="connsiteY2" fmla="*/ 28667 h 617292"/>
                  <a:gd name="connsiteX3" fmla="*/ 345709 w 503764"/>
                  <a:gd name="connsiteY3" fmla="*/ 157864 h 617292"/>
                  <a:gd name="connsiteX4" fmla="*/ 311391 w 503764"/>
                  <a:gd name="connsiteY4" fmla="*/ 191587 h 617292"/>
                  <a:gd name="connsiteX5" fmla="*/ 401165 w 503764"/>
                  <a:gd name="connsiteY5" fmla="*/ 210761 h 617292"/>
                  <a:gd name="connsiteX6" fmla="*/ 487439 w 503764"/>
                  <a:gd name="connsiteY6" fmla="*/ 306282 h 617292"/>
                  <a:gd name="connsiteX7" fmla="*/ 503550 w 503764"/>
                  <a:gd name="connsiteY7" fmla="*/ 424948 h 617292"/>
                  <a:gd name="connsiteX8" fmla="*/ 406717 w 503764"/>
                  <a:gd name="connsiteY8" fmla="*/ 457453 h 617292"/>
                  <a:gd name="connsiteX9" fmla="*/ 389068 w 503764"/>
                  <a:gd name="connsiteY9" fmla="*/ 326388 h 617292"/>
                  <a:gd name="connsiteX10" fmla="*/ 391431 w 503764"/>
                  <a:gd name="connsiteY10" fmla="*/ 606511 h 617292"/>
                  <a:gd name="connsiteX11" fmla="*/ 104117 w 503764"/>
                  <a:gd name="connsiteY11" fmla="*/ 606154 h 617292"/>
                  <a:gd name="connsiteX12" fmla="*/ 79009 w 503764"/>
                  <a:gd name="connsiteY12" fmla="*/ 317098 h 617292"/>
                  <a:gd name="connsiteX13" fmla="*/ 68787 w 503764"/>
                  <a:gd name="connsiteY13" fmla="*/ 443443 h 617292"/>
                  <a:gd name="connsiteX14" fmla="*/ 3054 w 503764"/>
                  <a:gd name="connsiteY14" fmla="*/ 414338 h 617292"/>
                  <a:gd name="connsiteX15" fmla="*/ 16331 w 503764"/>
                  <a:gd name="connsiteY15" fmla="*/ 297137 h 617292"/>
                  <a:gd name="connsiteX16" fmla="*/ 101869 w 503764"/>
                  <a:gd name="connsiteY16" fmla="*/ 214841 h 617292"/>
                  <a:gd name="connsiteX17" fmla="*/ 166761 w 503764"/>
                  <a:gd name="connsiteY17" fmla="*/ 196799 h 617292"/>
                  <a:gd name="connsiteX18" fmla="*/ 120355 w 503764"/>
                  <a:gd name="connsiteY18" fmla="*/ 157323 h 617292"/>
                  <a:gd name="connsiteX0" fmla="*/ 119758 w 503167"/>
                  <a:gd name="connsiteY0" fmla="*/ 157323 h 617292"/>
                  <a:gd name="connsiteX1" fmla="*/ 143107 w 503167"/>
                  <a:gd name="connsiteY1" fmla="*/ 28962 h 617292"/>
                  <a:gd name="connsiteX2" fmla="*/ 322403 w 503167"/>
                  <a:gd name="connsiteY2" fmla="*/ 28667 h 617292"/>
                  <a:gd name="connsiteX3" fmla="*/ 345112 w 503167"/>
                  <a:gd name="connsiteY3" fmla="*/ 157864 h 617292"/>
                  <a:gd name="connsiteX4" fmla="*/ 310794 w 503167"/>
                  <a:gd name="connsiteY4" fmla="*/ 191587 h 617292"/>
                  <a:gd name="connsiteX5" fmla="*/ 400568 w 503167"/>
                  <a:gd name="connsiteY5" fmla="*/ 210761 h 617292"/>
                  <a:gd name="connsiteX6" fmla="*/ 486842 w 503167"/>
                  <a:gd name="connsiteY6" fmla="*/ 306282 h 617292"/>
                  <a:gd name="connsiteX7" fmla="*/ 502953 w 503167"/>
                  <a:gd name="connsiteY7" fmla="*/ 424948 h 617292"/>
                  <a:gd name="connsiteX8" fmla="*/ 406120 w 503167"/>
                  <a:gd name="connsiteY8" fmla="*/ 457453 h 617292"/>
                  <a:gd name="connsiteX9" fmla="*/ 388471 w 503167"/>
                  <a:gd name="connsiteY9" fmla="*/ 326388 h 617292"/>
                  <a:gd name="connsiteX10" fmla="*/ 390834 w 503167"/>
                  <a:gd name="connsiteY10" fmla="*/ 606511 h 617292"/>
                  <a:gd name="connsiteX11" fmla="*/ 103520 w 503167"/>
                  <a:gd name="connsiteY11" fmla="*/ 606154 h 617292"/>
                  <a:gd name="connsiteX12" fmla="*/ 78412 w 503167"/>
                  <a:gd name="connsiteY12" fmla="*/ 317098 h 617292"/>
                  <a:gd name="connsiteX13" fmla="*/ 68190 w 503167"/>
                  <a:gd name="connsiteY13" fmla="*/ 443443 h 617292"/>
                  <a:gd name="connsiteX14" fmla="*/ 2457 w 503167"/>
                  <a:gd name="connsiteY14" fmla="*/ 414338 h 617292"/>
                  <a:gd name="connsiteX15" fmla="*/ 15734 w 503167"/>
                  <a:gd name="connsiteY15" fmla="*/ 297137 h 617292"/>
                  <a:gd name="connsiteX16" fmla="*/ 101272 w 503167"/>
                  <a:gd name="connsiteY16" fmla="*/ 214841 h 617292"/>
                  <a:gd name="connsiteX17" fmla="*/ 166164 w 503167"/>
                  <a:gd name="connsiteY17" fmla="*/ 196799 h 617292"/>
                  <a:gd name="connsiteX18" fmla="*/ 119758 w 503167"/>
                  <a:gd name="connsiteY18" fmla="*/ 157323 h 617292"/>
                  <a:gd name="connsiteX0" fmla="*/ 119238 w 502647"/>
                  <a:gd name="connsiteY0" fmla="*/ 157323 h 617292"/>
                  <a:gd name="connsiteX1" fmla="*/ 142587 w 502647"/>
                  <a:gd name="connsiteY1" fmla="*/ 28962 h 617292"/>
                  <a:gd name="connsiteX2" fmla="*/ 321883 w 502647"/>
                  <a:gd name="connsiteY2" fmla="*/ 28667 h 617292"/>
                  <a:gd name="connsiteX3" fmla="*/ 344592 w 502647"/>
                  <a:gd name="connsiteY3" fmla="*/ 157864 h 617292"/>
                  <a:gd name="connsiteX4" fmla="*/ 310274 w 502647"/>
                  <a:gd name="connsiteY4" fmla="*/ 191587 h 617292"/>
                  <a:gd name="connsiteX5" fmla="*/ 400048 w 502647"/>
                  <a:gd name="connsiteY5" fmla="*/ 210761 h 617292"/>
                  <a:gd name="connsiteX6" fmla="*/ 486322 w 502647"/>
                  <a:gd name="connsiteY6" fmla="*/ 306282 h 617292"/>
                  <a:gd name="connsiteX7" fmla="*/ 502433 w 502647"/>
                  <a:gd name="connsiteY7" fmla="*/ 424948 h 617292"/>
                  <a:gd name="connsiteX8" fmla="*/ 405600 w 502647"/>
                  <a:gd name="connsiteY8" fmla="*/ 457453 h 617292"/>
                  <a:gd name="connsiteX9" fmla="*/ 387951 w 502647"/>
                  <a:gd name="connsiteY9" fmla="*/ 326388 h 617292"/>
                  <a:gd name="connsiteX10" fmla="*/ 390314 w 502647"/>
                  <a:gd name="connsiteY10" fmla="*/ 606511 h 617292"/>
                  <a:gd name="connsiteX11" fmla="*/ 103000 w 502647"/>
                  <a:gd name="connsiteY11" fmla="*/ 606154 h 617292"/>
                  <a:gd name="connsiteX12" fmla="*/ 77892 w 502647"/>
                  <a:gd name="connsiteY12" fmla="*/ 317098 h 617292"/>
                  <a:gd name="connsiteX13" fmla="*/ 67670 w 502647"/>
                  <a:gd name="connsiteY13" fmla="*/ 443443 h 617292"/>
                  <a:gd name="connsiteX14" fmla="*/ 1937 w 502647"/>
                  <a:gd name="connsiteY14" fmla="*/ 414338 h 617292"/>
                  <a:gd name="connsiteX15" fmla="*/ 15214 w 502647"/>
                  <a:gd name="connsiteY15" fmla="*/ 297137 h 617292"/>
                  <a:gd name="connsiteX16" fmla="*/ 102963 w 502647"/>
                  <a:gd name="connsiteY16" fmla="*/ 217939 h 617292"/>
                  <a:gd name="connsiteX17" fmla="*/ 165644 w 502647"/>
                  <a:gd name="connsiteY17" fmla="*/ 196799 h 617292"/>
                  <a:gd name="connsiteX18" fmla="*/ 119238 w 502647"/>
                  <a:gd name="connsiteY18" fmla="*/ 157323 h 617292"/>
                  <a:gd name="connsiteX0" fmla="*/ 119238 w 502647"/>
                  <a:gd name="connsiteY0" fmla="*/ 157323 h 617292"/>
                  <a:gd name="connsiteX1" fmla="*/ 142587 w 502647"/>
                  <a:gd name="connsiteY1" fmla="*/ 28962 h 617292"/>
                  <a:gd name="connsiteX2" fmla="*/ 321883 w 502647"/>
                  <a:gd name="connsiteY2" fmla="*/ 28667 h 617292"/>
                  <a:gd name="connsiteX3" fmla="*/ 344592 w 502647"/>
                  <a:gd name="connsiteY3" fmla="*/ 157864 h 617292"/>
                  <a:gd name="connsiteX4" fmla="*/ 310274 w 502647"/>
                  <a:gd name="connsiteY4" fmla="*/ 191587 h 617292"/>
                  <a:gd name="connsiteX5" fmla="*/ 400048 w 502647"/>
                  <a:gd name="connsiteY5" fmla="*/ 210761 h 617292"/>
                  <a:gd name="connsiteX6" fmla="*/ 486322 w 502647"/>
                  <a:gd name="connsiteY6" fmla="*/ 306282 h 617292"/>
                  <a:gd name="connsiteX7" fmla="*/ 502433 w 502647"/>
                  <a:gd name="connsiteY7" fmla="*/ 424948 h 617292"/>
                  <a:gd name="connsiteX8" fmla="*/ 405600 w 502647"/>
                  <a:gd name="connsiteY8" fmla="*/ 457453 h 617292"/>
                  <a:gd name="connsiteX9" fmla="*/ 387951 w 502647"/>
                  <a:gd name="connsiteY9" fmla="*/ 326388 h 617292"/>
                  <a:gd name="connsiteX10" fmla="*/ 390314 w 502647"/>
                  <a:gd name="connsiteY10" fmla="*/ 606511 h 617292"/>
                  <a:gd name="connsiteX11" fmla="*/ 103000 w 502647"/>
                  <a:gd name="connsiteY11" fmla="*/ 606154 h 617292"/>
                  <a:gd name="connsiteX12" fmla="*/ 77892 w 502647"/>
                  <a:gd name="connsiteY12" fmla="*/ 317098 h 617292"/>
                  <a:gd name="connsiteX13" fmla="*/ 67670 w 502647"/>
                  <a:gd name="connsiteY13" fmla="*/ 443443 h 617292"/>
                  <a:gd name="connsiteX14" fmla="*/ 1937 w 502647"/>
                  <a:gd name="connsiteY14" fmla="*/ 414338 h 617292"/>
                  <a:gd name="connsiteX15" fmla="*/ 15214 w 502647"/>
                  <a:gd name="connsiteY15" fmla="*/ 297137 h 617292"/>
                  <a:gd name="connsiteX16" fmla="*/ 102963 w 502647"/>
                  <a:gd name="connsiteY16" fmla="*/ 217939 h 617292"/>
                  <a:gd name="connsiteX17" fmla="*/ 165644 w 502647"/>
                  <a:gd name="connsiteY17" fmla="*/ 196799 h 617292"/>
                  <a:gd name="connsiteX18" fmla="*/ 119238 w 502647"/>
                  <a:gd name="connsiteY18" fmla="*/ 157323 h 617292"/>
                  <a:gd name="connsiteX0" fmla="*/ 119238 w 502647"/>
                  <a:gd name="connsiteY0" fmla="*/ 157323 h 617292"/>
                  <a:gd name="connsiteX1" fmla="*/ 142587 w 502647"/>
                  <a:gd name="connsiteY1" fmla="*/ 28962 h 617292"/>
                  <a:gd name="connsiteX2" fmla="*/ 321883 w 502647"/>
                  <a:gd name="connsiteY2" fmla="*/ 28667 h 617292"/>
                  <a:gd name="connsiteX3" fmla="*/ 344592 w 502647"/>
                  <a:gd name="connsiteY3" fmla="*/ 157864 h 617292"/>
                  <a:gd name="connsiteX4" fmla="*/ 310274 w 502647"/>
                  <a:gd name="connsiteY4" fmla="*/ 191587 h 617292"/>
                  <a:gd name="connsiteX5" fmla="*/ 400048 w 502647"/>
                  <a:gd name="connsiteY5" fmla="*/ 210761 h 617292"/>
                  <a:gd name="connsiteX6" fmla="*/ 486322 w 502647"/>
                  <a:gd name="connsiteY6" fmla="*/ 306282 h 617292"/>
                  <a:gd name="connsiteX7" fmla="*/ 502433 w 502647"/>
                  <a:gd name="connsiteY7" fmla="*/ 424948 h 617292"/>
                  <a:gd name="connsiteX8" fmla="*/ 405600 w 502647"/>
                  <a:gd name="connsiteY8" fmla="*/ 457453 h 617292"/>
                  <a:gd name="connsiteX9" fmla="*/ 387951 w 502647"/>
                  <a:gd name="connsiteY9" fmla="*/ 326388 h 617292"/>
                  <a:gd name="connsiteX10" fmla="*/ 390314 w 502647"/>
                  <a:gd name="connsiteY10" fmla="*/ 606511 h 617292"/>
                  <a:gd name="connsiteX11" fmla="*/ 103000 w 502647"/>
                  <a:gd name="connsiteY11" fmla="*/ 606154 h 617292"/>
                  <a:gd name="connsiteX12" fmla="*/ 77892 w 502647"/>
                  <a:gd name="connsiteY12" fmla="*/ 317098 h 617292"/>
                  <a:gd name="connsiteX13" fmla="*/ 67670 w 502647"/>
                  <a:gd name="connsiteY13" fmla="*/ 443443 h 617292"/>
                  <a:gd name="connsiteX14" fmla="*/ 1937 w 502647"/>
                  <a:gd name="connsiteY14" fmla="*/ 414338 h 617292"/>
                  <a:gd name="connsiteX15" fmla="*/ 15214 w 502647"/>
                  <a:gd name="connsiteY15" fmla="*/ 297137 h 617292"/>
                  <a:gd name="connsiteX16" fmla="*/ 102963 w 502647"/>
                  <a:gd name="connsiteY16" fmla="*/ 217939 h 617292"/>
                  <a:gd name="connsiteX17" fmla="*/ 165644 w 502647"/>
                  <a:gd name="connsiteY17" fmla="*/ 196799 h 617292"/>
                  <a:gd name="connsiteX18" fmla="*/ 119238 w 502647"/>
                  <a:gd name="connsiteY18" fmla="*/ 157323 h 617292"/>
                  <a:gd name="connsiteX0" fmla="*/ 119238 w 502647"/>
                  <a:gd name="connsiteY0" fmla="*/ 157323 h 617292"/>
                  <a:gd name="connsiteX1" fmla="*/ 142587 w 502647"/>
                  <a:gd name="connsiteY1" fmla="*/ 28962 h 617292"/>
                  <a:gd name="connsiteX2" fmla="*/ 321883 w 502647"/>
                  <a:gd name="connsiteY2" fmla="*/ 28667 h 617292"/>
                  <a:gd name="connsiteX3" fmla="*/ 344592 w 502647"/>
                  <a:gd name="connsiteY3" fmla="*/ 157864 h 617292"/>
                  <a:gd name="connsiteX4" fmla="*/ 310274 w 502647"/>
                  <a:gd name="connsiteY4" fmla="*/ 191587 h 617292"/>
                  <a:gd name="connsiteX5" fmla="*/ 400048 w 502647"/>
                  <a:gd name="connsiteY5" fmla="*/ 210761 h 617292"/>
                  <a:gd name="connsiteX6" fmla="*/ 486322 w 502647"/>
                  <a:gd name="connsiteY6" fmla="*/ 306282 h 617292"/>
                  <a:gd name="connsiteX7" fmla="*/ 502433 w 502647"/>
                  <a:gd name="connsiteY7" fmla="*/ 424948 h 617292"/>
                  <a:gd name="connsiteX8" fmla="*/ 405600 w 502647"/>
                  <a:gd name="connsiteY8" fmla="*/ 457453 h 617292"/>
                  <a:gd name="connsiteX9" fmla="*/ 387951 w 502647"/>
                  <a:gd name="connsiteY9" fmla="*/ 326388 h 617292"/>
                  <a:gd name="connsiteX10" fmla="*/ 390314 w 502647"/>
                  <a:gd name="connsiteY10" fmla="*/ 606511 h 617292"/>
                  <a:gd name="connsiteX11" fmla="*/ 103000 w 502647"/>
                  <a:gd name="connsiteY11" fmla="*/ 606154 h 617292"/>
                  <a:gd name="connsiteX12" fmla="*/ 77892 w 502647"/>
                  <a:gd name="connsiteY12" fmla="*/ 317098 h 617292"/>
                  <a:gd name="connsiteX13" fmla="*/ 67670 w 502647"/>
                  <a:gd name="connsiteY13" fmla="*/ 443443 h 617292"/>
                  <a:gd name="connsiteX14" fmla="*/ 1937 w 502647"/>
                  <a:gd name="connsiteY14" fmla="*/ 414338 h 617292"/>
                  <a:gd name="connsiteX15" fmla="*/ 15214 w 502647"/>
                  <a:gd name="connsiteY15" fmla="*/ 297137 h 617292"/>
                  <a:gd name="connsiteX16" fmla="*/ 102963 w 502647"/>
                  <a:gd name="connsiteY16" fmla="*/ 217939 h 617292"/>
                  <a:gd name="connsiteX17" fmla="*/ 165644 w 502647"/>
                  <a:gd name="connsiteY17" fmla="*/ 196799 h 617292"/>
                  <a:gd name="connsiteX18" fmla="*/ 119238 w 502647"/>
                  <a:gd name="connsiteY18" fmla="*/ 157323 h 617292"/>
                  <a:gd name="connsiteX0" fmla="*/ 119238 w 502647"/>
                  <a:gd name="connsiteY0" fmla="*/ 157323 h 617292"/>
                  <a:gd name="connsiteX1" fmla="*/ 142587 w 502647"/>
                  <a:gd name="connsiteY1" fmla="*/ 28962 h 617292"/>
                  <a:gd name="connsiteX2" fmla="*/ 321883 w 502647"/>
                  <a:gd name="connsiteY2" fmla="*/ 28667 h 617292"/>
                  <a:gd name="connsiteX3" fmla="*/ 344592 w 502647"/>
                  <a:gd name="connsiteY3" fmla="*/ 157864 h 617292"/>
                  <a:gd name="connsiteX4" fmla="*/ 310274 w 502647"/>
                  <a:gd name="connsiteY4" fmla="*/ 191587 h 617292"/>
                  <a:gd name="connsiteX5" fmla="*/ 400048 w 502647"/>
                  <a:gd name="connsiteY5" fmla="*/ 210761 h 617292"/>
                  <a:gd name="connsiteX6" fmla="*/ 486322 w 502647"/>
                  <a:gd name="connsiteY6" fmla="*/ 306282 h 617292"/>
                  <a:gd name="connsiteX7" fmla="*/ 502433 w 502647"/>
                  <a:gd name="connsiteY7" fmla="*/ 424948 h 617292"/>
                  <a:gd name="connsiteX8" fmla="*/ 405600 w 502647"/>
                  <a:gd name="connsiteY8" fmla="*/ 457453 h 617292"/>
                  <a:gd name="connsiteX9" fmla="*/ 387951 w 502647"/>
                  <a:gd name="connsiteY9" fmla="*/ 326388 h 617292"/>
                  <a:gd name="connsiteX10" fmla="*/ 390314 w 502647"/>
                  <a:gd name="connsiteY10" fmla="*/ 606511 h 617292"/>
                  <a:gd name="connsiteX11" fmla="*/ 103000 w 502647"/>
                  <a:gd name="connsiteY11" fmla="*/ 606154 h 617292"/>
                  <a:gd name="connsiteX12" fmla="*/ 77892 w 502647"/>
                  <a:gd name="connsiteY12" fmla="*/ 317098 h 617292"/>
                  <a:gd name="connsiteX13" fmla="*/ 67670 w 502647"/>
                  <a:gd name="connsiteY13" fmla="*/ 443443 h 617292"/>
                  <a:gd name="connsiteX14" fmla="*/ 1937 w 502647"/>
                  <a:gd name="connsiteY14" fmla="*/ 414338 h 617292"/>
                  <a:gd name="connsiteX15" fmla="*/ 15214 w 502647"/>
                  <a:gd name="connsiteY15" fmla="*/ 297137 h 617292"/>
                  <a:gd name="connsiteX16" fmla="*/ 102963 w 502647"/>
                  <a:gd name="connsiteY16" fmla="*/ 217939 h 617292"/>
                  <a:gd name="connsiteX17" fmla="*/ 165644 w 502647"/>
                  <a:gd name="connsiteY17" fmla="*/ 196799 h 617292"/>
                  <a:gd name="connsiteX18" fmla="*/ 119238 w 502647"/>
                  <a:gd name="connsiteY18" fmla="*/ 157323 h 617292"/>
                  <a:gd name="connsiteX0" fmla="*/ 119238 w 502647"/>
                  <a:gd name="connsiteY0" fmla="*/ 157323 h 617292"/>
                  <a:gd name="connsiteX1" fmla="*/ 142587 w 502647"/>
                  <a:gd name="connsiteY1" fmla="*/ 28962 h 617292"/>
                  <a:gd name="connsiteX2" fmla="*/ 321883 w 502647"/>
                  <a:gd name="connsiteY2" fmla="*/ 28667 h 617292"/>
                  <a:gd name="connsiteX3" fmla="*/ 344592 w 502647"/>
                  <a:gd name="connsiteY3" fmla="*/ 157864 h 617292"/>
                  <a:gd name="connsiteX4" fmla="*/ 310274 w 502647"/>
                  <a:gd name="connsiteY4" fmla="*/ 191587 h 617292"/>
                  <a:gd name="connsiteX5" fmla="*/ 400048 w 502647"/>
                  <a:gd name="connsiteY5" fmla="*/ 210761 h 617292"/>
                  <a:gd name="connsiteX6" fmla="*/ 486322 w 502647"/>
                  <a:gd name="connsiteY6" fmla="*/ 306282 h 617292"/>
                  <a:gd name="connsiteX7" fmla="*/ 502433 w 502647"/>
                  <a:gd name="connsiteY7" fmla="*/ 424948 h 617292"/>
                  <a:gd name="connsiteX8" fmla="*/ 405600 w 502647"/>
                  <a:gd name="connsiteY8" fmla="*/ 457453 h 617292"/>
                  <a:gd name="connsiteX9" fmla="*/ 387951 w 502647"/>
                  <a:gd name="connsiteY9" fmla="*/ 326388 h 617292"/>
                  <a:gd name="connsiteX10" fmla="*/ 390314 w 502647"/>
                  <a:gd name="connsiteY10" fmla="*/ 606511 h 617292"/>
                  <a:gd name="connsiteX11" fmla="*/ 103000 w 502647"/>
                  <a:gd name="connsiteY11" fmla="*/ 606154 h 617292"/>
                  <a:gd name="connsiteX12" fmla="*/ 77892 w 502647"/>
                  <a:gd name="connsiteY12" fmla="*/ 317098 h 617292"/>
                  <a:gd name="connsiteX13" fmla="*/ 67670 w 502647"/>
                  <a:gd name="connsiteY13" fmla="*/ 443443 h 617292"/>
                  <a:gd name="connsiteX14" fmla="*/ 1937 w 502647"/>
                  <a:gd name="connsiteY14" fmla="*/ 414338 h 617292"/>
                  <a:gd name="connsiteX15" fmla="*/ 15214 w 502647"/>
                  <a:gd name="connsiteY15" fmla="*/ 297137 h 617292"/>
                  <a:gd name="connsiteX16" fmla="*/ 102963 w 502647"/>
                  <a:gd name="connsiteY16" fmla="*/ 217939 h 617292"/>
                  <a:gd name="connsiteX17" fmla="*/ 165644 w 502647"/>
                  <a:gd name="connsiteY17" fmla="*/ 196799 h 617292"/>
                  <a:gd name="connsiteX18" fmla="*/ 119238 w 502647"/>
                  <a:gd name="connsiteY18" fmla="*/ 157323 h 617292"/>
                  <a:gd name="connsiteX0" fmla="*/ 118936 w 502345"/>
                  <a:gd name="connsiteY0" fmla="*/ 157323 h 617292"/>
                  <a:gd name="connsiteX1" fmla="*/ 142285 w 502345"/>
                  <a:gd name="connsiteY1" fmla="*/ 28962 h 617292"/>
                  <a:gd name="connsiteX2" fmla="*/ 321581 w 502345"/>
                  <a:gd name="connsiteY2" fmla="*/ 28667 h 617292"/>
                  <a:gd name="connsiteX3" fmla="*/ 344290 w 502345"/>
                  <a:gd name="connsiteY3" fmla="*/ 157864 h 617292"/>
                  <a:gd name="connsiteX4" fmla="*/ 309972 w 502345"/>
                  <a:gd name="connsiteY4" fmla="*/ 191587 h 617292"/>
                  <a:gd name="connsiteX5" fmla="*/ 399746 w 502345"/>
                  <a:gd name="connsiteY5" fmla="*/ 210761 h 617292"/>
                  <a:gd name="connsiteX6" fmla="*/ 486020 w 502345"/>
                  <a:gd name="connsiteY6" fmla="*/ 306282 h 617292"/>
                  <a:gd name="connsiteX7" fmla="*/ 502131 w 502345"/>
                  <a:gd name="connsiteY7" fmla="*/ 424948 h 617292"/>
                  <a:gd name="connsiteX8" fmla="*/ 405298 w 502345"/>
                  <a:gd name="connsiteY8" fmla="*/ 457453 h 617292"/>
                  <a:gd name="connsiteX9" fmla="*/ 387649 w 502345"/>
                  <a:gd name="connsiteY9" fmla="*/ 326388 h 617292"/>
                  <a:gd name="connsiteX10" fmla="*/ 390012 w 502345"/>
                  <a:gd name="connsiteY10" fmla="*/ 606511 h 617292"/>
                  <a:gd name="connsiteX11" fmla="*/ 102698 w 502345"/>
                  <a:gd name="connsiteY11" fmla="*/ 606154 h 617292"/>
                  <a:gd name="connsiteX12" fmla="*/ 77590 w 502345"/>
                  <a:gd name="connsiteY12" fmla="*/ 317098 h 617292"/>
                  <a:gd name="connsiteX13" fmla="*/ 67368 w 502345"/>
                  <a:gd name="connsiteY13" fmla="*/ 443443 h 617292"/>
                  <a:gd name="connsiteX14" fmla="*/ 1635 w 502345"/>
                  <a:gd name="connsiteY14" fmla="*/ 414338 h 617292"/>
                  <a:gd name="connsiteX15" fmla="*/ 14912 w 502345"/>
                  <a:gd name="connsiteY15" fmla="*/ 297137 h 617292"/>
                  <a:gd name="connsiteX16" fmla="*/ 102661 w 502345"/>
                  <a:gd name="connsiteY16" fmla="*/ 217939 h 617292"/>
                  <a:gd name="connsiteX17" fmla="*/ 165342 w 502345"/>
                  <a:gd name="connsiteY17" fmla="*/ 196799 h 617292"/>
                  <a:gd name="connsiteX18" fmla="*/ 118936 w 502345"/>
                  <a:gd name="connsiteY18" fmla="*/ 157323 h 617292"/>
                  <a:gd name="connsiteX0" fmla="*/ 118936 w 502345"/>
                  <a:gd name="connsiteY0" fmla="*/ 157323 h 617292"/>
                  <a:gd name="connsiteX1" fmla="*/ 142285 w 502345"/>
                  <a:gd name="connsiteY1" fmla="*/ 28962 h 617292"/>
                  <a:gd name="connsiteX2" fmla="*/ 321581 w 502345"/>
                  <a:gd name="connsiteY2" fmla="*/ 28667 h 617292"/>
                  <a:gd name="connsiteX3" fmla="*/ 344290 w 502345"/>
                  <a:gd name="connsiteY3" fmla="*/ 157864 h 617292"/>
                  <a:gd name="connsiteX4" fmla="*/ 309972 w 502345"/>
                  <a:gd name="connsiteY4" fmla="*/ 191587 h 617292"/>
                  <a:gd name="connsiteX5" fmla="*/ 399746 w 502345"/>
                  <a:gd name="connsiteY5" fmla="*/ 210761 h 617292"/>
                  <a:gd name="connsiteX6" fmla="*/ 486020 w 502345"/>
                  <a:gd name="connsiteY6" fmla="*/ 306282 h 617292"/>
                  <a:gd name="connsiteX7" fmla="*/ 502131 w 502345"/>
                  <a:gd name="connsiteY7" fmla="*/ 424948 h 617292"/>
                  <a:gd name="connsiteX8" fmla="*/ 405298 w 502345"/>
                  <a:gd name="connsiteY8" fmla="*/ 457453 h 617292"/>
                  <a:gd name="connsiteX9" fmla="*/ 387649 w 502345"/>
                  <a:gd name="connsiteY9" fmla="*/ 326388 h 617292"/>
                  <a:gd name="connsiteX10" fmla="*/ 390012 w 502345"/>
                  <a:gd name="connsiteY10" fmla="*/ 606511 h 617292"/>
                  <a:gd name="connsiteX11" fmla="*/ 102698 w 502345"/>
                  <a:gd name="connsiteY11" fmla="*/ 606154 h 617292"/>
                  <a:gd name="connsiteX12" fmla="*/ 77590 w 502345"/>
                  <a:gd name="connsiteY12" fmla="*/ 317098 h 617292"/>
                  <a:gd name="connsiteX13" fmla="*/ 67368 w 502345"/>
                  <a:gd name="connsiteY13" fmla="*/ 443443 h 617292"/>
                  <a:gd name="connsiteX14" fmla="*/ 1635 w 502345"/>
                  <a:gd name="connsiteY14" fmla="*/ 414338 h 617292"/>
                  <a:gd name="connsiteX15" fmla="*/ 14912 w 502345"/>
                  <a:gd name="connsiteY15" fmla="*/ 301562 h 617292"/>
                  <a:gd name="connsiteX16" fmla="*/ 102661 w 502345"/>
                  <a:gd name="connsiteY16" fmla="*/ 217939 h 617292"/>
                  <a:gd name="connsiteX17" fmla="*/ 165342 w 502345"/>
                  <a:gd name="connsiteY17" fmla="*/ 196799 h 617292"/>
                  <a:gd name="connsiteX18" fmla="*/ 118936 w 502345"/>
                  <a:gd name="connsiteY18" fmla="*/ 157323 h 617292"/>
                  <a:gd name="connsiteX0" fmla="*/ 118579 w 501988"/>
                  <a:gd name="connsiteY0" fmla="*/ 157323 h 617292"/>
                  <a:gd name="connsiteX1" fmla="*/ 141928 w 501988"/>
                  <a:gd name="connsiteY1" fmla="*/ 28962 h 617292"/>
                  <a:gd name="connsiteX2" fmla="*/ 321224 w 501988"/>
                  <a:gd name="connsiteY2" fmla="*/ 28667 h 617292"/>
                  <a:gd name="connsiteX3" fmla="*/ 343933 w 501988"/>
                  <a:gd name="connsiteY3" fmla="*/ 157864 h 617292"/>
                  <a:gd name="connsiteX4" fmla="*/ 309615 w 501988"/>
                  <a:gd name="connsiteY4" fmla="*/ 191587 h 617292"/>
                  <a:gd name="connsiteX5" fmla="*/ 399389 w 501988"/>
                  <a:gd name="connsiteY5" fmla="*/ 210761 h 617292"/>
                  <a:gd name="connsiteX6" fmla="*/ 485663 w 501988"/>
                  <a:gd name="connsiteY6" fmla="*/ 306282 h 617292"/>
                  <a:gd name="connsiteX7" fmla="*/ 501774 w 501988"/>
                  <a:gd name="connsiteY7" fmla="*/ 424948 h 617292"/>
                  <a:gd name="connsiteX8" fmla="*/ 404941 w 501988"/>
                  <a:gd name="connsiteY8" fmla="*/ 457453 h 617292"/>
                  <a:gd name="connsiteX9" fmla="*/ 387292 w 501988"/>
                  <a:gd name="connsiteY9" fmla="*/ 326388 h 617292"/>
                  <a:gd name="connsiteX10" fmla="*/ 389655 w 501988"/>
                  <a:gd name="connsiteY10" fmla="*/ 606511 h 617292"/>
                  <a:gd name="connsiteX11" fmla="*/ 102341 w 501988"/>
                  <a:gd name="connsiteY11" fmla="*/ 606154 h 617292"/>
                  <a:gd name="connsiteX12" fmla="*/ 77233 w 501988"/>
                  <a:gd name="connsiteY12" fmla="*/ 317098 h 617292"/>
                  <a:gd name="connsiteX13" fmla="*/ 67011 w 501988"/>
                  <a:gd name="connsiteY13" fmla="*/ 443443 h 617292"/>
                  <a:gd name="connsiteX14" fmla="*/ 1278 w 501988"/>
                  <a:gd name="connsiteY14" fmla="*/ 414338 h 617292"/>
                  <a:gd name="connsiteX15" fmla="*/ 14555 w 501988"/>
                  <a:gd name="connsiteY15" fmla="*/ 301562 h 617292"/>
                  <a:gd name="connsiteX16" fmla="*/ 102304 w 501988"/>
                  <a:gd name="connsiteY16" fmla="*/ 217939 h 617292"/>
                  <a:gd name="connsiteX17" fmla="*/ 164985 w 501988"/>
                  <a:gd name="connsiteY17" fmla="*/ 196799 h 617292"/>
                  <a:gd name="connsiteX18" fmla="*/ 118579 w 501988"/>
                  <a:gd name="connsiteY18" fmla="*/ 157323 h 617292"/>
                  <a:gd name="connsiteX0" fmla="*/ 118371 w 501780"/>
                  <a:gd name="connsiteY0" fmla="*/ 157323 h 617292"/>
                  <a:gd name="connsiteX1" fmla="*/ 141720 w 501780"/>
                  <a:gd name="connsiteY1" fmla="*/ 28962 h 617292"/>
                  <a:gd name="connsiteX2" fmla="*/ 321016 w 501780"/>
                  <a:gd name="connsiteY2" fmla="*/ 28667 h 617292"/>
                  <a:gd name="connsiteX3" fmla="*/ 343725 w 501780"/>
                  <a:gd name="connsiteY3" fmla="*/ 157864 h 617292"/>
                  <a:gd name="connsiteX4" fmla="*/ 309407 w 501780"/>
                  <a:gd name="connsiteY4" fmla="*/ 191587 h 617292"/>
                  <a:gd name="connsiteX5" fmla="*/ 399181 w 501780"/>
                  <a:gd name="connsiteY5" fmla="*/ 210761 h 617292"/>
                  <a:gd name="connsiteX6" fmla="*/ 485455 w 501780"/>
                  <a:gd name="connsiteY6" fmla="*/ 306282 h 617292"/>
                  <a:gd name="connsiteX7" fmla="*/ 501566 w 501780"/>
                  <a:gd name="connsiteY7" fmla="*/ 424948 h 617292"/>
                  <a:gd name="connsiteX8" fmla="*/ 404733 w 501780"/>
                  <a:gd name="connsiteY8" fmla="*/ 457453 h 617292"/>
                  <a:gd name="connsiteX9" fmla="*/ 387084 w 501780"/>
                  <a:gd name="connsiteY9" fmla="*/ 326388 h 617292"/>
                  <a:gd name="connsiteX10" fmla="*/ 389447 w 501780"/>
                  <a:gd name="connsiteY10" fmla="*/ 606511 h 617292"/>
                  <a:gd name="connsiteX11" fmla="*/ 102133 w 501780"/>
                  <a:gd name="connsiteY11" fmla="*/ 606154 h 617292"/>
                  <a:gd name="connsiteX12" fmla="*/ 77025 w 501780"/>
                  <a:gd name="connsiteY12" fmla="*/ 317098 h 617292"/>
                  <a:gd name="connsiteX13" fmla="*/ 66803 w 501780"/>
                  <a:gd name="connsiteY13" fmla="*/ 443443 h 617292"/>
                  <a:gd name="connsiteX14" fmla="*/ 1070 w 501780"/>
                  <a:gd name="connsiteY14" fmla="*/ 414338 h 617292"/>
                  <a:gd name="connsiteX15" fmla="*/ 16116 w 501780"/>
                  <a:gd name="connsiteY15" fmla="*/ 295367 h 617292"/>
                  <a:gd name="connsiteX16" fmla="*/ 102096 w 501780"/>
                  <a:gd name="connsiteY16" fmla="*/ 217939 h 617292"/>
                  <a:gd name="connsiteX17" fmla="*/ 164777 w 501780"/>
                  <a:gd name="connsiteY17" fmla="*/ 196799 h 617292"/>
                  <a:gd name="connsiteX18" fmla="*/ 118371 w 501780"/>
                  <a:gd name="connsiteY18" fmla="*/ 157323 h 617292"/>
                  <a:gd name="connsiteX0" fmla="*/ 118816 w 502225"/>
                  <a:gd name="connsiteY0" fmla="*/ 157323 h 617292"/>
                  <a:gd name="connsiteX1" fmla="*/ 142165 w 502225"/>
                  <a:gd name="connsiteY1" fmla="*/ 28962 h 617292"/>
                  <a:gd name="connsiteX2" fmla="*/ 321461 w 502225"/>
                  <a:gd name="connsiteY2" fmla="*/ 28667 h 617292"/>
                  <a:gd name="connsiteX3" fmla="*/ 344170 w 502225"/>
                  <a:gd name="connsiteY3" fmla="*/ 157864 h 617292"/>
                  <a:gd name="connsiteX4" fmla="*/ 309852 w 502225"/>
                  <a:gd name="connsiteY4" fmla="*/ 191587 h 617292"/>
                  <a:gd name="connsiteX5" fmla="*/ 399626 w 502225"/>
                  <a:gd name="connsiteY5" fmla="*/ 210761 h 617292"/>
                  <a:gd name="connsiteX6" fmla="*/ 485900 w 502225"/>
                  <a:gd name="connsiteY6" fmla="*/ 306282 h 617292"/>
                  <a:gd name="connsiteX7" fmla="*/ 502011 w 502225"/>
                  <a:gd name="connsiteY7" fmla="*/ 424948 h 617292"/>
                  <a:gd name="connsiteX8" fmla="*/ 405178 w 502225"/>
                  <a:gd name="connsiteY8" fmla="*/ 457453 h 617292"/>
                  <a:gd name="connsiteX9" fmla="*/ 387529 w 502225"/>
                  <a:gd name="connsiteY9" fmla="*/ 326388 h 617292"/>
                  <a:gd name="connsiteX10" fmla="*/ 389892 w 502225"/>
                  <a:gd name="connsiteY10" fmla="*/ 606511 h 617292"/>
                  <a:gd name="connsiteX11" fmla="*/ 102578 w 502225"/>
                  <a:gd name="connsiteY11" fmla="*/ 606154 h 617292"/>
                  <a:gd name="connsiteX12" fmla="*/ 77470 w 502225"/>
                  <a:gd name="connsiteY12" fmla="*/ 317098 h 617292"/>
                  <a:gd name="connsiteX13" fmla="*/ 67248 w 502225"/>
                  <a:gd name="connsiteY13" fmla="*/ 443443 h 617292"/>
                  <a:gd name="connsiteX14" fmla="*/ 1515 w 502225"/>
                  <a:gd name="connsiteY14" fmla="*/ 414338 h 617292"/>
                  <a:gd name="connsiteX15" fmla="*/ 16561 w 502225"/>
                  <a:gd name="connsiteY15" fmla="*/ 295367 h 617292"/>
                  <a:gd name="connsiteX16" fmla="*/ 102541 w 502225"/>
                  <a:gd name="connsiteY16" fmla="*/ 217939 h 617292"/>
                  <a:gd name="connsiteX17" fmla="*/ 165222 w 502225"/>
                  <a:gd name="connsiteY17" fmla="*/ 196799 h 617292"/>
                  <a:gd name="connsiteX18" fmla="*/ 118816 w 502225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7539 w 502294"/>
                  <a:gd name="connsiteY12" fmla="*/ 31709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7539 w 502294"/>
                  <a:gd name="connsiteY12" fmla="*/ 31709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7539 w 502294"/>
                  <a:gd name="connsiteY12" fmla="*/ 31709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90694 w 502294"/>
                  <a:gd name="connsiteY9" fmla="*/ 334796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90694 w 502294"/>
                  <a:gd name="connsiteY9" fmla="*/ 334796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90694 w 502294"/>
                  <a:gd name="connsiteY9" fmla="*/ 334796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90694 w 502294"/>
                  <a:gd name="connsiteY9" fmla="*/ 334796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90694 w 502294"/>
                  <a:gd name="connsiteY9" fmla="*/ 334796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90694 w 502294"/>
                  <a:gd name="connsiteY9" fmla="*/ 334796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90694 w 502294"/>
                  <a:gd name="connsiteY9" fmla="*/ 334796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502294" h="617292">
                    <a:moveTo>
                      <a:pt x="118885" y="157323"/>
                    </a:moveTo>
                    <a:cubicBezTo>
                      <a:pt x="87626" y="118730"/>
                      <a:pt x="104660" y="55063"/>
                      <a:pt x="142234" y="28962"/>
                    </a:cubicBezTo>
                    <a:cubicBezTo>
                      <a:pt x="199605" y="-10891"/>
                      <a:pt x="265753" y="-8303"/>
                      <a:pt x="321530" y="28667"/>
                    </a:cubicBezTo>
                    <a:cubicBezTo>
                      <a:pt x="354820" y="50732"/>
                      <a:pt x="378808" y="114283"/>
                      <a:pt x="344239" y="157864"/>
                    </a:cubicBezTo>
                    <a:cubicBezTo>
                      <a:pt x="330910" y="174668"/>
                      <a:pt x="321360" y="183000"/>
                      <a:pt x="309921" y="191587"/>
                    </a:cubicBezTo>
                    <a:cubicBezTo>
                      <a:pt x="339258" y="195412"/>
                      <a:pt x="365910" y="197453"/>
                      <a:pt x="399695" y="210761"/>
                    </a:cubicBezTo>
                    <a:cubicBezTo>
                      <a:pt x="450386" y="230728"/>
                      <a:pt x="467990" y="257713"/>
                      <a:pt x="485969" y="306282"/>
                    </a:cubicBezTo>
                    <a:cubicBezTo>
                      <a:pt x="499400" y="342565"/>
                      <a:pt x="503313" y="376035"/>
                      <a:pt x="502080" y="424948"/>
                    </a:cubicBezTo>
                    <a:cubicBezTo>
                      <a:pt x="474644" y="445241"/>
                      <a:pt x="443960" y="453785"/>
                      <a:pt x="405247" y="457453"/>
                    </a:cubicBezTo>
                    <a:cubicBezTo>
                      <a:pt x="406005" y="421360"/>
                      <a:pt x="403910" y="376325"/>
                      <a:pt x="390694" y="334796"/>
                    </a:cubicBezTo>
                    <a:cubicBezTo>
                      <a:pt x="417049" y="428543"/>
                      <a:pt x="402234" y="505973"/>
                      <a:pt x="389961" y="606511"/>
                    </a:cubicBezTo>
                    <a:cubicBezTo>
                      <a:pt x="298127" y="621292"/>
                      <a:pt x="184950" y="620591"/>
                      <a:pt x="102647" y="606154"/>
                    </a:cubicBezTo>
                    <a:cubicBezTo>
                      <a:pt x="76802" y="535857"/>
                      <a:pt x="53016" y="426242"/>
                      <a:pt x="75327" y="327718"/>
                    </a:cubicBezTo>
                    <a:cubicBezTo>
                      <a:pt x="62868" y="386522"/>
                      <a:pt x="66692" y="412800"/>
                      <a:pt x="67317" y="443443"/>
                    </a:cubicBezTo>
                    <a:cubicBezTo>
                      <a:pt x="37782" y="439894"/>
                      <a:pt x="17348" y="430685"/>
                      <a:pt x="1584" y="414338"/>
                    </a:cubicBezTo>
                    <a:cubicBezTo>
                      <a:pt x="-2081" y="377317"/>
                      <a:pt x="-288" y="333152"/>
                      <a:pt x="16630" y="295367"/>
                    </a:cubicBezTo>
                    <a:cubicBezTo>
                      <a:pt x="39677" y="243893"/>
                      <a:pt x="70757" y="229942"/>
                      <a:pt x="102610" y="217939"/>
                    </a:cubicBezTo>
                    <a:cubicBezTo>
                      <a:pt x="130429" y="207456"/>
                      <a:pt x="140785" y="204220"/>
                      <a:pt x="165291" y="196799"/>
                    </a:cubicBezTo>
                    <a:cubicBezTo>
                      <a:pt x="144368" y="186442"/>
                      <a:pt x="136656" y="179264"/>
                      <a:pt x="118885" y="157323"/>
                    </a:cubicBez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102870" y="1905"/>
                <a:ext cx="259080" cy="21209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</p:grpSp>
        <p:grpSp>
          <p:nvGrpSpPr>
            <p:cNvPr id="5" name="Group 4"/>
            <p:cNvGrpSpPr/>
            <p:nvPr/>
          </p:nvGrpSpPr>
          <p:grpSpPr>
            <a:xfrm>
              <a:off x="0" y="0"/>
              <a:ext cx="506730" cy="619760"/>
              <a:chOff x="0" y="0"/>
              <a:chExt cx="506730" cy="619994"/>
            </a:xfrm>
          </p:grpSpPr>
          <p:pic>
            <p:nvPicPr>
              <p:cNvPr id="6" name="Picture 5"/>
              <p:cNvPicPr/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9095" r="9095" b="2204"/>
              <a:stretch>
                <a:fillRect/>
              </a:stretch>
            </p:blipFill>
            <p:spPr>
              <a:xfrm>
                <a:off x="0" y="0"/>
                <a:ext cx="504825" cy="619760"/>
              </a:xfrm>
              <a:custGeom>
                <a:avLst/>
                <a:gdLst>
                  <a:gd name="connsiteX0" fmla="*/ 233652 w 504826"/>
                  <a:gd name="connsiteY0" fmla="*/ 6 h 619760"/>
                  <a:gd name="connsiteX1" fmla="*/ 323151 w 504826"/>
                  <a:gd name="connsiteY1" fmla="*/ 28782 h 619760"/>
                  <a:gd name="connsiteX2" fmla="*/ 345975 w 504826"/>
                  <a:gd name="connsiteY2" fmla="*/ 158495 h 619760"/>
                  <a:gd name="connsiteX3" fmla="*/ 311484 w 504826"/>
                  <a:gd name="connsiteY3" fmla="*/ 192353 h 619760"/>
                  <a:gd name="connsiteX4" fmla="*/ 401710 w 504826"/>
                  <a:gd name="connsiteY4" fmla="*/ 211604 h 619760"/>
                  <a:gd name="connsiteX5" fmla="*/ 488419 w 504826"/>
                  <a:gd name="connsiteY5" fmla="*/ 307507 h 619760"/>
                  <a:gd name="connsiteX6" fmla="*/ 504611 w 504826"/>
                  <a:gd name="connsiteY6" fmla="*/ 426647 h 619760"/>
                  <a:gd name="connsiteX7" fmla="*/ 407290 w 504826"/>
                  <a:gd name="connsiteY7" fmla="*/ 459282 h 619760"/>
                  <a:gd name="connsiteX8" fmla="*/ 405553 w 504826"/>
                  <a:gd name="connsiteY8" fmla="*/ 408758 h 619760"/>
                  <a:gd name="connsiteX9" fmla="*/ 405458 w 504826"/>
                  <a:gd name="connsiteY9" fmla="*/ 404273 h 619760"/>
                  <a:gd name="connsiteX10" fmla="*/ 405386 w 504826"/>
                  <a:gd name="connsiteY10" fmla="*/ 403889 h 619760"/>
                  <a:gd name="connsiteX11" fmla="*/ 405244 w 504826"/>
                  <a:gd name="connsiteY11" fmla="*/ 399755 h 619760"/>
                  <a:gd name="connsiteX12" fmla="*/ 392664 w 504826"/>
                  <a:gd name="connsiteY12" fmla="*/ 336135 h 619760"/>
                  <a:gd name="connsiteX13" fmla="*/ 405386 w 504826"/>
                  <a:gd name="connsiteY13" fmla="*/ 403889 h 619760"/>
                  <a:gd name="connsiteX14" fmla="*/ 405553 w 504826"/>
                  <a:gd name="connsiteY14" fmla="*/ 408758 h 619760"/>
                  <a:gd name="connsiteX15" fmla="*/ 406854 w 504826"/>
                  <a:gd name="connsiteY15" fmla="*/ 469979 h 619760"/>
                  <a:gd name="connsiteX16" fmla="*/ 391927 w 504826"/>
                  <a:gd name="connsiteY16" fmla="*/ 608936 h 619760"/>
                  <a:gd name="connsiteX17" fmla="*/ 103165 w 504826"/>
                  <a:gd name="connsiteY17" fmla="*/ 608578 h 619760"/>
                  <a:gd name="connsiteX18" fmla="*/ 75708 w 504826"/>
                  <a:gd name="connsiteY18" fmla="*/ 329028 h 619760"/>
                  <a:gd name="connsiteX19" fmla="*/ 67657 w 504826"/>
                  <a:gd name="connsiteY19" fmla="*/ 445216 h 619760"/>
                  <a:gd name="connsiteX20" fmla="*/ 1593 w 504826"/>
                  <a:gd name="connsiteY20" fmla="*/ 415995 h 619760"/>
                  <a:gd name="connsiteX21" fmla="*/ 16715 w 504826"/>
                  <a:gd name="connsiteY21" fmla="*/ 296548 h 619760"/>
                  <a:gd name="connsiteX22" fmla="*/ 103128 w 504826"/>
                  <a:gd name="connsiteY22" fmla="*/ 218811 h 619760"/>
                  <a:gd name="connsiteX23" fmla="*/ 166125 w 504826"/>
                  <a:gd name="connsiteY23" fmla="*/ 197586 h 619760"/>
                  <a:gd name="connsiteX24" fmla="*/ 119485 w 504826"/>
                  <a:gd name="connsiteY24" fmla="*/ 157952 h 619760"/>
                  <a:gd name="connsiteX25" fmla="*/ 142952 w 504826"/>
                  <a:gd name="connsiteY25" fmla="*/ 29078 h 619760"/>
                  <a:gd name="connsiteX26" fmla="*/ 233652 w 504826"/>
                  <a:gd name="connsiteY26" fmla="*/ 6 h 6197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504826" h="619760">
                    <a:moveTo>
                      <a:pt x="233652" y="6"/>
                    </a:moveTo>
                    <a:cubicBezTo>
                      <a:pt x="264488" y="294"/>
                      <a:pt x="295122" y="10223"/>
                      <a:pt x="323151" y="28782"/>
                    </a:cubicBezTo>
                    <a:cubicBezTo>
                      <a:pt x="356609" y="50935"/>
                      <a:pt x="380718" y="114740"/>
                      <a:pt x="345975" y="158495"/>
                    </a:cubicBezTo>
                    <a:cubicBezTo>
                      <a:pt x="332579" y="175367"/>
                      <a:pt x="322981" y="183732"/>
                      <a:pt x="311484" y="192353"/>
                    </a:cubicBezTo>
                    <a:cubicBezTo>
                      <a:pt x="340969" y="196194"/>
                      <a:pt x="367755" y="198243"/>
                      <a:pt x="401710" y="211604"/>
                    </a:cubicBezTo>
                    <a:cubicBezTo>
                      <a:pt x="452657" y="231651"/>
                      <a:pt x="470349" y="258744"/>
                      <a:pt x="488419" y="307507"/>
                    </a:cubicBezTo>
                    <a:cubicBezTo>
                      <a:pt x="501918" y="343935"/>
                      <a:pt x="505850" y="377539"/>
                      <a:pt x="504611" y="426647"/>
                    </a:cubicBezTo>
                    <a:cubicBezTo>
                      <a:pt x="477037" y="447021"/>
                      <a:pt x="446198" y="455600"/>
                      <a:pt x="407290" y="459282"/>
                    </a:cubicBezTo>
                    <a:lnTo>
                      <a:pt x="405553" y="408758"/>
                    </a:lnTo>
                    <a:lnTo>
                      <a:pt x="405458" y="404273"/>
                    </a:lnTo>
                    <a:lnTo>
                      <a:pt x="405386" y="403889"/>
                    </a:lnTo>
                    <a:lnTo>
                      <a:pt x="405244" y="399755"/>
                    </a:lnTo>
                    <a:cubicBezTo>
                      <a:pt x="403152" y="378710"/>
                      <a:pt x="399305" y="356982"/>
                      <a:pt x="392664" y="336135"/>
                    </a:cubicBezTo>
                    <a:lnTo>
                      <a:pt x="405386" y="403889"/>
                    </a:lnTo>
                    <a:lnTo>
                      <a:pt x="405553" y="408758"/>
                    </a:lnTo>
                    <a:lnTo>
                      <a:pt x="406854" y="469979"/>
                    </a:lnTo>
                    <a:cubicBezTo>
                      <a:pt x="404901" y="513796"/>
                      <a:pt x="398095" y="558466"/>
                      <a:pt x="391927" y="608936"/>
                    </a:cubicBezTo>
                    <a:cubicBezTo>
                      <a:pt x="299630" y="623776"/>
                      <a:pt x="185883" y="623072"/>
                      <a:pt x="103165" y="608578"/>
                    </a:cubicBezTo>
                    <a:cubicBezTo>
                      <a:pt x="77190" y="538000"/>
                      <a:pt x="53284" y="427946"/>
                      <a:pt x="75708" y="329028"/>
                    </a:cubicBezTo>
                    <a:cubicBezTo>
                      <a:pt x="63186" y="388068"/>
                      <a:pt x="67029" y="414451"/>
                      <a:pt x="67657" y="445216"/>
                    </a:cubicBezTo>
                    <a:cubicBezTo>
                      <a:pt x="37974" y="441653"/>
                      <a:pt x="17437" y="432407"/>
                      <a:pt x="1593" y="415995"/>
                    </a:cubicBezTo>
                    <a:cubicBezTo>
                      <a:pt x="-2090" y="378826"/>
                      <a:pt x="-288" y="334484"/>
                      <a:pt x="16715" y="296548"/>
                    </a:cubicBezTo>
                    <a:cubicBezTo>
                      <a:pt x="39878" y="244868"/>
                      <a:pt x="71115" y="230862"/>
                      <a:pt x="103128" y="218811"/>
                    </a:cubicBezTo>
                    <a:cubicBezTo>
                      <a:pt x="131087" y="208286"/>
                      <a:pt x="141496" y="205037"/>
                      <a:pt x="166125" y="197586"/>
                    </a:cubicBezTo>
                    <a:cubicBezTo>
                      <a:pt x="145097" y="187188"/>
                      <a:pt x="137346" y="179981"/>
                      <a:pt x="119485" y="157952"/>
                    </a:cubicBezTo>
                    <a:cubicBezTo>
                      <a:pt x="88069" y="119205"/>
                      <a:pt x="105189" y="55283"/>
                      <a:pt x="142952" y="29078"/>
                    </a:cubicBezTo>
                    <a:cubicBezTo>
                      <a:pt x="171782" y="9072"/>
                      <a:pt x="202817" y="-282"/>
                      <a:pt x="233652" y="6"/>
                    </a:cubicBezTo>
                    <a:close/>
                  </a:path>
                </a:pathLst>
              </a:custGeom>
            </p:spPr>
          </p:pic>
          <p:sp>
            <p:nvSpPr>
              <p:cNvPr id="7" name="Freeform 6"/>
              <p:cNvSpPr/>
              <p:nvPr/>
            </p:nvSpPr>
            <p:spPr>
              <a:xfrm>
                <a:off x="1905" y="0"/>
                <a:ext cx="504825" cy="619994"/>
              </a:xfrm>
              <a:custGeom>
                <a:avLst/>
                <a:gdLst>
                  <a:gd name="connsiteX0" fmla="*/ 120396 w 487680"/>
                  <a:gd name="connsiteY0" fmla="*/ 134112 h 579120"/>
                  <a:gd name="connsiteX1" fmla="*/ 140208 w 487680"/>
                  <a:gd name="connsiteY1" fmla="*/ 0 h 579120"/>
                  <a:gd name="connsiteX2" fmla="*/ 326136 w 487680"/>
                  <a:gd name="connsiteY2" fmla="*/ 4572 h 579120"/>
                  <a:gd name="connsiteX3" fmla="*/ 344424 w 487680"/>
                  <a:gd name="connsiteY3" fmla="*/ 128016 h 579120"/>
                  <a:gd name="connsiteX4" fmla="*/ 304800 w 487680"/>
                  <a:gd name="connsiteY4" fmla="*/ 163068 h 579120"/>
                  <a:gd name="connsiteX5" fmla="*/ 403860 w 487680"/>
                  <a:gd name="connsiteY5" fmla="*/ 181356 h 579120"/>
                  <a:gd name="connsiteX6" fmla="*/ 487680 w 487680"/>
                  <a:gd name="connsiteY6" fmla="*/ 278892 h 579120"/>
                  <a:gd name="connsiteX7" fmla="*/ 469392 w 487680"/>
                  <a:gd name="connsiteY7" fmla="*/ 408432 h 579120"/>
                  <a:gd name="connsiteX8" fmla="*/ 403860 w 487680"/>
                  <a:gd name="connsiteY8" fmla="*/ 423672 h 579120"/>
                  <a:gd name="connsiteX9" fmla="*/ 385572 w 487680"/>
                  <a:gd name="connsiteY9" fmla="*/ 295656 h 579120"/>
                  <a:gd name="connsiteX10" fmla="*/ 388620 w 487680"/>
                  <a:gd name="connsiteY10" fmla="*/ 577596 h 579120"/>
                  <a:gd name="connsiteX11" fmla="*/ 102108 w 487680"/>
                  <a:gd name="connsiteY11" fmla="*/ 579120 h 579120"/>
                  <a:gd name="connsiteX12" fmla="*/ 77724 w 487680"/>
                  <a:gd name="connsiteY12" fmla="*/ 281940 h 579120"/>
                  <a:gd name="connsiteX13" fmla="*/ 60960 w 487680"/>
                  <a:gd name="connsiteY13" fmla="*/ 416052 h 579120"/>
                  <a:gd name="connsiteX14" fmla="*/ 0 w 487680"/>
                  <a:gd name="connsiteY14" fmla="*/ 384048 h 579120"/>
                  <a:gd name="connsiteX15" fmla="*/ 9144 w 487680"/>
                  <a:gd name="connsiteY15" fmla="*/ 271272 h 579120"/>
                  <a:gd name="connsiteX16" fmla="*/ 100584 w 487680"/>
                  <a:gd name="connsiteY16" fmla="*/ 188976 h 579120"/>
                  <a:gd name="connsiteX17" fmla="*/ 164592 w 487680"/>
                  <a:gd name="connsiteY17" fmla="*/ 169164 h 579120"/>
                  <a:gd name="connsiteX18" fmla="*/ 120396 w 487680"/>
                  <a:gd name="connsiteY18" fmla="*/ 134112 h 579120"/>
                  <a:gd name="connsiteX0" fmla="*/ 120396 w 487680"/>
                  <a:gd name="connsiteY0" fmla="*/ 148114 h 593122"/>
                  <a:gd name="connsiteX1" fmla="*/ 140208 w 487680"/>
                  <a:gd name="connsiteY1" fmla="*/ 14002 h 593122"/>
                  <a:gd name="connsiteX2" fmla="*/ 326136 w 487680"/>
                  <a:gd name="connsiteY2" fmla="*/ 18574 h 593122"/>
                  <a:gd name="connsiteX3" fmla="*/ 344424 w 487680"/>
                  <a:gd name="connsiteY3" fmla="*/ 142018 h 593122"/>
                  <a:gd name="connsiteX4" fmla="*/ 304800 w 487680"/>
                  <a:gd name="connsiteY4" fmla="*/ 177070 h 593122"/>
                  <a:gd name="connsiteX5" fmla="*/ 403860 w 487680"/>
                  <a:gd name="connsiteY5" fmla="*/ 195358 h 593122"/>
                  <a:gd name="connsiteX6" fmla="*/ 487680 w 487680"/>
                  <a:gd name="connsiteY6" fmla="*/ 292894 h 593122"/>
                  <a:gd name="connsiteX7" fmla="*/ 469392 w 487680"/>
                  <a:gd name="connsiteY7" fmla="*/ 422434 h 593122"/>
                  <a:gd name="connsiteX8" fmla="*/ 403860 w 487680"/>
                  <a:gd name="connsiteY8" fmla="*/ 437674 h 593122"/>
                  <a:gd name="connsiteX9" fmla="*/ 385572 w 487680"/>
                  <a:gd name="connsiteY9" fmla="*/ 309658 h 593122"/>
                  <a:gd name="connsiteX10" fmla="*/ 388620 w 487680"/>
                  <a:gd name="connsiteY10" fmla="*/ 591598 h 593122"/>
                  <a:gd name="connsiteX11" fmla="*/ 102108 w 487680"/>
                  <a:gd name="connsiteY11" fmla="*/ 593122 h 593122"/>
                  <a:gd name="connsiteX12" fmla="*/ 77724 w 487680"/>
                  <a:gd name="connsiteY12" fmla="*/ 295942 h 593122"/>
                  <a:gd name="connsiteX13" fmla="*/ 60960 w 487680"/>
                  <a:gd name="connsiteY13" fmla="*/ 430054 h 593122"/>
                  <a:gd name="connsiteX14" fmla="*/ 0 w 487680"/>
                  <a:gd name="connsiteY14" fmla="*/ 398050 h 593122"/>
                  <a:gd name="connsiteX15" fmla="*/ 9144 w 487680"/>
                  <a:gd name="connsiteY15" fmla="*/ 285274 h 593122"/>
                  <a:gd name="connsiteX16" fmla="*/ 100584 w 487680"/>
                  <a:gd name="connsiteY16" fmla="*/ 202978 h 593122"/>
                  <a:gd name="connsiteX17" fmla="*/ 164592 w 487680"/>
                  <a:gd name="connsiteY17" fmla="*/ 183166 h 593122"/>
                  <a:gd name="connsiteX18" fmla="*/ 120396 w 487680"/>
                  <a:gd name="connsiteY18" fmla="*/ 148114 h 593122"/>
                  <a:gd name="connsiteX0" fmla="*/ 120396 w 487680"/>
                  <a:gd name="connsiteY0" fmla="*/ 155511 h 600519"/>
                  <a:gd name="connsiteX1" fmla="*/ 140208 w 487680"/>
                  <a:gd name="connsiteY1" fmla="*/ 21399 h 600519"/>
                  <a:gd name="connsiteX2" fmla="*/ 326136 w 487680"/>
                  <a:gd name="connsiteY2" fmla="*/ 25971 h 600519"/>
                  <a:gd name="connsiteX3" fmla="*/ 344424 w 487680"/>
                  <a:gd name="connsiteY3" fmla="*/ 149415 h 600519"/>
                  <a:gd name="connsiteX4" fmla="*/ 304800 w 487680"/>
                  <a:gd name="connsiteY4" fmla="*/ 184467 h 600519"/>
                  <a:gd name="connsiteX5" fmla="*/ 403860 w 487680"/>
                  <a:gd name="connsiteY5" fmla="*/ 202755 h 600519"/>
                  <a:gd name="connsiteX6" fmla="*/ 487680 w 487680"/>
                  <a:gd name="connsiteY6" fmla="*/ 300291 h 600519"/>
                  <a:gd name="connsiteX7" fmla="*/ 469392 w 487680"/>
                  <a:gd name="connsiteY7" fmla="*/ 429831 h 600519"/>
                  <a:gd name="connsiteX8" fmla="*/ 403860 w 487680"/>
                  <a:gd name="connsiteY8" fmla="*/ 445071 h 600519"/>
                  <a:gd name="connsiteX9" fmla="*/ 385572 w 487680"/>
                  <a:gd name="connsiteY9" fmla="*/ 317055 h 600519"/>
                  <a:gd name="connsiteX10" fmla="*/ 388620 w 487680"/>
                  <a:gd name="connsiteY10" fmla="*/ 598995 h 600519"/>
                  <a:gd name="connsiteX11" fmla="*/ 102108 w 487680"/>
                  <a:gd name="connsiteY11" fmla="*/ 600519 h 600519"/>
                  <a:gd name="connsiteX12" fmla="*/ 77724 w 487680"/>
                  <a:gd name="connsiteY12" fmla="*/ 303339 h 600519"/>
                  <a:gd name="connsiteX13" fmla="*/ 60960 w 487680"/>
                  <a:gd name="connsiteY13" fmla="*/ 437451 h 600519"/>
                  <a:gd name="connsiteX14" fmla="*/ 0 w 487680"/>
                  <a:gd name="connsiteY14" fmla="*/ 405447 h 600519"/>
                  <a:gd name="connsiteX15" fmla="*/ 9144 w 487680"/>
                  <a:gd name="connsiteY15" fmla="*/ 292671 h 600519"/>
                  <a:gd name="connsiteX16" fmla="*/ 100584 w 487680"/>
                  <a:gd name="connsiteY16" fmla="*/ 210375 h 600519"/>
                  <a:gd name="connsiteX17" fmla="*/ 164592 w 487680"/>
                  <a:gd name="connsiteY17" fmla="*/ 190563 h 600519"/>
                  <a:gd name="connsiteX18" fmla="*/ 120396 w 487680"/>
                  <a:gd name="connsiteY18" fmla="*/ 155511 h 600519"/>
                  <a:gd name="connsiteX0" fmla="*/ 120396 w 487680"/>
                  <a:gd name="connsiteY0" fmla="*/ 154900 h 599908"/>
                  <a:gd name="connsiteX1" fmla="*/ 140208 w 487680"/>
                  <a:gd name="connsiteY1" fmla="*/ 20788 h 599908"/>
                  <a:gd name="connsiteX2" fmla="*/ 326136 w 487680"/>
                  <a:gd name="connsiteY2" fmla="*/ 25360 h 599908"/>
                  <a:gd name="connsiteX3" fmla="*/ 344424 w 487680"/>
                  <a:gd name="connsiteY3" fmla="*/ 148804 h 599908"/>
                  <a:gd name="connsiteX4" fmla="*/ 304800 w 487680"/>
                  <a:gd name="connsiteY4" fmla="*/ 183856 h 599908"/>
                  <a:gd name="connsiteX5" fmla="*/ 403860 w 487680"/>
                  <a:gd name="connsiteY5" fmla="*/ 202144 h 599908"/>
                  <a:gd name="connsiteX6" fmla="*/ 487680 w 487680"/>
                  <a:gd name="connsiteY6" fmla="*/ 299680 h 599908"/>
                  <a:gd name="connsiteX7" fmla="*/ 469392 w 487680"/>
                  <a:gd name="connsiteY7" fmla="*/ 429220 h 599908"/>
                  <a:gd name="connsiteX8" fmla="*/ 403860 w 487680"/>
                  <a:gd name="connsiteY8" fmla="*/ 444460 h 599908"/>
                  <a:gd name="connsiteX9" fmla="*/ 385572 w 487680"/>
                  <a:gd name="connsiteY9" fmla="*/ 316444 h 599908"/>
                  <a:gd name="connsiteX10" fmla="*/ 388620 w 487680"/>
                  <a:gd name="connsiteY10" fmla="*/ 598384 h 599908"/>
                  <a:gd name="connsiteX11" fmla="*/ 102108 w 487680"/>
                  <a:gd name="connsiteY11" fmla="*/ 599908 h 599908"/>
                  <a:gd name="connsiteX12" fmla="*/ 77724 w 487680"/>
                  <a:gd name="connsiteY12" fmla="*/ 302728 h 599908"/>
                  <a:gd name="connsiteX13" fmla="*/ 60960 w 487680"/>
                  <a:gd name="connsiteY13" fmla="*/ 436840 h 599908"/>
                  <a:gd name="connsiteX14" fmla="*/ 0 w 487680"/>
                  <a:gd name="connsiteY14" fmla="*/ 404836 h 599908"/>
                  <a:gd name="connsiteX15" fmla="*/ 9144 w 487680"/>
                  <a:gd name="connsiteY15" fmla="*/ 292060 h 599908"/>
                  <a:gd name="connsiteX16" fmla="*/ 100584 w 487680"/>
                  <a:gd name="connsiteY16" fmla="*/ 209764 h 599908"/>
                  <a:gd name="connsiteX17" fmla="*/ 164592 w 487680"/>
                  <a:gd name="connsiteY17" fmla="*/ 189952 h 599908"/>
                  <a:gd name="connsiteX18" fmla="*/ 120396 w 487680"/>
                  <a:gd name="connsiteY18" fmla="*/ 154900 h 599908"/>
                  <a:gd name="connsiteX0" fmla="*/ 120396 w 487680"/>
                  <a:gd name="connsiteY0" fmla="*/ 154900 h 599908"/>
                  <a:gd name="connsiteX1" fmla="*/ 140208 w 487680"/>
                  <a:gd name="connsiteY1" fmla="*/ 20788 h 599908"/>
                  <a:gd name="connsiteX2" fmla="*/ 326136 w 487680"/>
                  <a:gd name="connsiteY2" fmla="*/ 25360 h 599908"/>
                  <a:gd name="connsiteX3" fmla="*/ 344424 w 487680"/>
                  <a:gd name="connsiteY3" fmla="*/ 148804 h 599908"/>
                  <a:gd name="connsiteX4" fmla="*/ 304800 w 487680"/>
                  <a:gd name="connsiteY4" fmla="*/ 183856 h 599908"/>
                  <a:gd name="connsiteX5" fmla="*/ 403860 w 487680"/>
                  <a:gd name="connsiteY5" fmla="*/ 202144 h 599908"/>
                  <a:gd name="connsiteX6" fmla="*/ 487680 w 487680"/>
                  <a:gd name="connsiteY6" fmla="*/ 299680 h 599908"/>
                  <a:gd name="connsiteX7" fmla="*/ 469392 w 487680"/>
                  <a:gd name="connsiteY7" fmla="*/ 429220 h 599908"/>
                  <a:gd name="connsiteX8" fmla="*/ 403860 w 487680"/>
                  <a:gd name="connsiteY8" fmla="*/ 444460 h 599908"/>
                  <a:gd name="connsiteX9" fmla="*/ 385572 w 487680"/>
                  <a:gd name="connsiteY9" fmla="*/ 316444 h 599908"/>
                  <a:gd name="connsiteX10" fmla="*/ 388620 w 487680"/>
                  <a:gd name="connsiteY10" fmla="*/ 598384 h 599908"/>
                  <a:gd name="connsiteX11" fmla="*/ 102108 w 487680"/>
                  <a:gd name="connsiteY11" fmla="*/ 599908 h 599908"/>
                  <a:gd name="connsiteX12" fmla="*/ 77724 w 487680"/>
                  <a:gd name="connsiteY12" fmla="*/ 302728 h 599908"/>
                  <a:gd name="connsiteX13" fmla="*/ 60960 w 487680"/>
                  <a:gd name="connsiteY13" fmla="*/ 436840 h 599908"/>
                  <a:gd name="connsiteX14" fmla="*/ 0 w 487680"/>
                  <a:gd name="connsiteY14" fmla="*/ 404836 h 599908"/>
                  <a:gd name="connsiteX15" fmla="*/ 9144 w 487680"/>
                  <a:gd name="connsiteY15" fmla="*/ 292060 h 599908"/>
                  <a:gd name="connsiteX16" fmla="*/ 100584 w 487680"/>
                  <a:gd name="connsiteY16" fmla="*/ 209764 h 599908"/>
                  <a:gd name="connsiteX17" fmla="*/ 164592 w 487680"/>
                  <a:gd name="connsiteY17" fmla="*/ 189952 h 599908"/>
                  <a:gd name="connsiteX18" fmla="*/ 120396 w 487680"/>
                  <a:gd name="connsiteY18" fmla="*/ 154900 h 599908"/>
                  <a:gd name="connsiteX0" fmla="*/ 120396 w 487680"/>
                  <a:gd name="connsiteY0" fmla="*/ 154900 h 599908"/>
                  <a:gd name="connsiteX1" fmla="*/ 140208 w 487680"/>
                  <a:gd name="connsiteY1" fmla="*/ 20788 h 599908"/>
                  <a:gd name="connsiteX2" fmla="*/ 326136 w 487680"/>
                  <a:gd name="connsiteY2" fmla="*/ 25360 h 599908"/>
                  <a:gd name="connsiteX3" fmla="*/ 344424 w 487680"/>
                  <a:gd name="connsiteY3" fmla="*/ 148804 h 599908"/>
                  <a:gd name="connsiteX4" fmla="*/ 304800 w 487680"/>
                  <a:gd name="connsiteY4" fmla="*/ 183856 h 599908"/>
                  <a:gd name="connsiteX5" fmla="*/ 403860 w 487680"/>
                  <a:gd name="connsiteY5" fmla="*/ 202144 h 599908"/>
                  <a:gd name="connsiteX6" fmla="*/ 487680 w 487680"/>
                  <a:gd name="connsiteY6" fmla="*/ 299680 h 599908"/>
                  <a:gd name="connsiteX7" fmla="*/ 469392 w 487680"/>
                  <a:gd name="connsiteY7" fmla="*/ 429220 h 599908"/>
                  <a:gd name="connsiteX8" fmla="*/ 403860 w 487680"/>
                  <a:gd name="connsiteY8" fmla="*/ 444460 h 599908"/>
                  <a:gd name="connsiteX9" fmla="*/ 385572 w 487680"/>
                  <a:gd name="connsiteY9" fmla="*/ 316444 h 599908"/>
                  <a:gd name="connsiteX10" fmla="*/ 388620 w 487680"/>
                  <a:gd name="connsiteY10" fmla="*/ 598384 h 599908"/>
                  <a:gd name="connsiteX11" fmla="*/ 102108 w 487680"/>
                  <a:gd name="connsiteY11" fmla="*/ 599908 h 599908"/>
                  <a:gd name="connsiteX12" fmla="*/ 77724 w 487680"/>
                  <a:gd name="connsiteY12" fmla="*/ 302728 h 599908"/>
                  <a:gd name="connsiteX13" fmla="*/ 60960 w 487680"/>
                  <a:gd name="connsiteY13" fmla="*/ 436840 h 599908"/>
                  <a:gd name="connsiteX14" fmla="*/ 0 w 487680"/>
                  <a:gd name="connsiteY14" fmla="*/ 404836 h 599908"/>
                  <a:gd name="connsiteX15" fmla="*/ 9144 w 487680"/>
                  <a:gd name="connsiteY15" fmla="*/ 292060 h 599908"/>
                  <a:gd name="connsiteX16" fmla="*/ 100584 w 487680"/>
                  <a:gd name="connsiteY16" fmla="*/ 209764 h 599908"/>
                  <a:gd name="connsiteX17" fmla="*/ 164592 w 487680"/>
                  <a:gd name="connsiteY17" fmla="*/ 189952 h 599908"/>
                  <a:gd name="connsiteX18" fmla="*/ 120396 w 487680"/>
                  <a:gd name="connsiteY18" fmla="*/ 154900 h 599908"/>
                  <a:gd name="connsiteX0" fmla="*/ 120396 w 488115"/>
                  <a:gd name="connsiteY0" fmla="*/ 154900 h 599908"/>
                  <a:gd name="connsiteX1" fmla="*/ 140208 w 488115"/>
                  <a:gd name="connsiteY1" fmla="*/ 20788 h 599908"/>
                  <a:gd name="connsiteX2" fmla="*/ 326136 w 488115"/>
                  <a:gd name="connsiteY2" fmla="*/ 25360 h 599908"/>
                  <a:gd name="connsiteX3" fmla="*/ 344424 w 488115"/>
                  <a:gd name="connsiteY3" fmla="*/ 148804 h 599908"/>
                  <a:gd name="connsiteX4" fmla="*/ 304800 w 488115"/>
                  <a:gd name="connsiteY4" fmla="*/ 183856 h 599908"/>
                  <a:gd name="connsiteX5" fmla="*/ 403860 w 488115"/>
                  <a:gd name="connsiteY5" fmla="*/ 202144 h 599908"/>
                  <a:gd name="connsiteX6" fmla="*/ 487680 w 488115"/>
                  <a:gd name="connsiteY6" fmla="*/ 299680 h 599908"/>
                  <a:gd name="connsiteX7" fmla="*/ 469392 w 488115"/>
                  <a:gd name="connsiteY7" fmla="*/ 429220 h 599908"/>
                  <a:gd name="connsiteX8" fmla="*/ 403860 w 488115"/>
                  <a:gd name="connsiteY8" fmla="*/ 444460 h 599908"/>
                  <a:gd name="connsiteX9" fmla="*/ 385572 w 488115"/>
                  <a:gd name="connsiteY9" fmla="*/ 316444 h 599908"/>
                  <a:gd name="connsiteX10" fmla="*/ 388620 w 488115"/>
                  <a:gd name="connsiteY10" fmla="*/ 598384 h 599908"/>
                  <a:gd name="connsiteX11" fmla="*/ 102108 w 488115"/>
                  <a:gd name="connsiteY11" fmla="*/ 599908 h 599908"/>
                  <a:gd name="connsiteX12" fmla="*/ 77724 w 488115"/>
                  <a:gd name="connsiteY12" fmla="*/ 302728 h 599908"/>
                  <a:gd name="connsiteX13" fmla="*/ 60960 w 488115"/>
                  <a:gd name="connsiteY13" fmla="*/ 436840 h 599908"/>
                  <a:gd name="connsiteX14" fmla="*/ 0 w 488115"/>
                  <a:gd name="connsiteY14" fmla="*/ 404836 h 599908"/>
                  <a:gd name="connsiteX15" fmla="*/ 9144 w 488115"/>
                  <a:gd name="connsiteY15" fmla="*/ 292060 h 599908"/>
                  <a:gd name="connsiteX16" fmla="*/ 100584 w 488115"/>
                  <a:gd name="connsiteY16" fmla="*/ 209764 h 599908"/>
                  <a:gd name="connsiteX17" fmla="*/ 164592 w 488115"/>
                  <a:gd name="connsiteY17" fmla="*/ 189952 h 599908"/>
                  <a:gd name="connsiteX18" fmla="*/ 120396 w 488115"/>
                  <a:gd name="connsiteY18" fmla="*/ 154900 h 599908"/>
                  <a:gd name="connsiteX0" fmla="*/ 120396 w 499900"/>
                  <a:gd name="connsiteY0" fmla="*/ 154900 h 599908"/>
                  <a:gd name="connsiteX1" fmla="*/ 140208 w 499900"/>
                  <a:gd name="connsiteY1" fmla="*/ 20788 h 599908"/>
                  <a:gd name="connsiteX2" fmla="*/ 326136 w 499900"/>
                  <a:gd name="connsiteY2" fmla="*/ 25360 h 599908"/>
                  <a:gd name="connsiteX3" fmla="*/ 344424 w 499900"/>
                  <a:gd name="connsiteY3" fmla="*/ 148804 h 599908"/>
                  <a:gd name="connsiteX4" fmla="*/ 304800 w 499900"/>
                  <a:gd name="connsiteY4" fmla="*/ 183856 h 599908"/>
                  <a:gd name="connsiteX5" fmla="*/ 403860 w 499900"/>
                  <a:gd name="connsiteY5" fmla="*/ 202144 h 599908"/>
                  <a:gd name="connsiteX6" fmla="*/ 487680 w 499900"/>
                  <a:gd name="connsiteY6" fmla="*/ 299680 h 599908"/>
                  <a:gd name="connsiteX7" fmla="*/ 499900 w 499900"/>
                  <a:gd name="connsiteY7" fmla="*/ 418544 h 599908"/>
                  <a:gd name="connsiteX8" fmla="*/ 403860 w 499900"/>
                  <a:gd name="connsiteY8" fmla="*/ 444460 h 599908"/>
                  <a:gd name="connsiteX9" fmla="*/ 385572 w 499900"/>
                  <a:gd name="connsiteY9" fmla="*/ 316444 h 599908"/>
                  <a:gd name="connsiteX10" fmla="*/ 388620 w 499900"/>
                  <a:gd name="connsiteY10" fmla="*/ 598384 h 599908"/>
                  <a:gd name="connsiteX11" fmla="*/ 102108 w 499900"/>
                  <a:gd name="connsiteY11" fmla="*/ 599908 h 599908"/>
                  <a:gd name="connsiteX12" fmla="*/ 77724 w 499900"/>
                  <a:gd name="connsiteY12" fmla="*/ 302728 h 599908"/>
                  <a:gd name="connsiteX13" fmla="*/ 60960 w 499900"/>
                  <a:gd name="connsiteY13" fmla="*/ 436840 h 599908"/>
                  <a:gd name="connsiteX14" fmla="*/ 0 w 499900"/>
                  <a:gd name="connsiteY14" fmla="*/ 404836 h 599908"/>
                  <a:gd name="connsiteX15" fmla="*/ 9144 w 499900"/>
                  <a:gd name="connsiteY15" fmla="*/ 292060 h 599908"/>
                  <a:gd name="connsiteX16" fmla="*/ 100584 w 499900"/>
                  <a:gd name="connsiteY16" fmla="*/ 209764 h 599908"/>
                  <a:gd name="connsiteX17" fmla="*/ 164592 w 499900"/>
                  <a:gd name="connsiteY17" fmla="*/ 189952 h 599908"/>
                  <a:gd name="connsiteX18" fmla="*/ 120396 w 499900"/>
                  <a:gd name="connsiteY18" fmla="*/ 154900 h 599908"/>
                  <a:gd name="connsiteX0" fmla="*/ 120396 w 499900"/>
                  <a:gd name="connsiteY0" fmla="*/ 154900 h 599908"/>
                  <a:gd name="connsiteX1" fmla="*/ 140208 w 499900"/>
                  <a:gd name="connsiteY1" fmla="*/ 20788 h 599908"/>
                  <a:gd name="connsiteX2" fmla="*/ 326136 w 499900"/>
                  <a:gd name="connsiteY2" fmla="*/ 25360 h 599908"/>
                  <a:gd name="connsiteX3" fmla="*/ 344424 w 499900"/>
                  <a:gd name="connsiteY3" fmla="*/ 148804 h 599908"/>
                  <a:gd name="connsiteX4" fmla="*/ 304800 w 499900"/>
                  <a:gd name="connsiteY4" fmla="*/ 183856 h 599908"/>
                  <a:gd name="connsiteX5" fmla="*/ 403860 w 499900"/>
                  <a:gd name="connsiteY5" fmla="*/ 202144 h 599908"/>
                  <a:gd name="connsiteX6" fmla="*/ 487680 w 499900"/>
                  <a:gd name="connsiteY6" fmla="*/ 299680 h 599908"/>
                  <a:gd name="connsiteX7" fmla="*/ 499900 w 499900"/>
                  <a:gd name="connsiteY7" fmla="*/ 418544 h 599908"/>
                  <a:gd name="connsiteX8" fmla="*/ 403860 w 499900"/>
                  <a:gd name="connsiteY8" fmla="*/ 444460 h 599908"/>
                  <a:gd name="connsiteX9" fmla="*/ 385572 w 499900"/>
                  <a:gd name="connsiteY9" fmla="*/ 316444 h 599908"/>
                  <a:gd name="connsiteX10" fmla="*/ 388620 w 499900"/>
                  <a:gd name="connsiteY10" fmla="*/ 598384 h 599908"/>
                  <a:gd name="connsiteX11" fmla="*/ 102108 w 499900"/>
                  <a:gd name="connsiteY11" fmla="*/ 599908 h 599908"/>
                  <a:gd name="connsiteX12" fmla="*/ 77724 w 499900"/>
                  <a:gd name="connsiteY12" fmla="*/ 302728 h 599908"/>
                  <a:gd name="connsiteX13" fmla="*/ 60960 w 499900"/>
                  <a:gd name="connsiteY13" fmla="*/ 436840 h 599908"/>
                  <a:gd name="connsiteX14" fmla="*/ 0 w 499900"/>
                  <a:gd name="connsiteY14" fmla="*/ 404836 h 599908"/>
                  <a:gd name="connsiteX15" fmla="*/ 9144 w 499900"/>
                  <a:gd name="connsiteY15" fmla="*/ 292060 h 599908"/>
                  <a:gd name="connsiteX16" fmla="*/ 100584 w 499900"/>
                  <a:gd name="connsiteY16" fmla="*/ 209764 h 599908"/>
                  <a:gd name="connsiteX17" fmla="*/ 164592 w 499900"/>
                  <a:gd name="connsiteY17" fmla="*/ 189952 h 599908"/>
                  <a:gd name="connsiteX18" fmla="*/ 120396 w 499900"/>
                  <a:gd name="connsiteY18" fmla="*/ 154900 h 599908"/>
                  <a:gd name="connsiteX0" fmla="*/ 125736 w 505240"/>
                  <a:gd name="connsiteY0" fmla="*/ 154900 h 599908"/>
                  <a:gd name="connsiteX1" fmla="*/ 145548 w 505240"/>
                  <a:gd name="connsiteY1" fmla="*/ 20788 h 599908"/>
                  <a:gd name="connsiteX2" fmla="*/ 331476 w 505240"/>
                  <a:gd name="connsiteY2" fmla="*/ 25360 h 599908"/>
                  <a:gd name="connsiteX3" fmla="*/ 349764 w 505240"/>
                  <a:gd name="connsiteY3" fmla="*/ 148804 h 599908"/>
                  <a:gd name="connsiteX4" fmla="*/ 310140 w 505240"/>
                  <a:gd name="connsiteY4" fmla="*/ 183856 h 599908"/>
                  <a:gd name="connsiteX5" fmla="*/ 409200 w 505240"/>
                  <a:gd name="connsiteY5" fmla="*/ 202144 h 599908"/>
                  <a:gd name="connsiteX6" fmla="*/ 493020 w 505240"/>
                  <a:gd name="connsiteY6" fmla="*/ 299680 h 599908"/>
                  <a:gd name="connsiteX7" fmla="*/ 505240 w 505240"/>
                  <a:gd name="connsiteY7" fmla="*/ 418544 h 599908"/>
                  <a:gd name="connsiteX8" fmla="*/ 409200 w 505240"/>
                  <a:gd name="connsiteY8" fmla="*/ 444460 h 599908"/>
                  <a:gd name="connsiteX9" fmla="*/ 390912 w 505240"/>
                  <a:gd name="connsiteY9" fmla="*/ 316444 h 599908"/>
                  <a:gd name="connsiteX10" fmla="*/ 393960 w 505240"/>
                  <a:gd name="connsiteY10" fmla="*/ 598384 h 599908"/>
                  <a:gd name="connsiteX11" fmla="*/ 107448 w 505240"/>
                  <a:gd name="connsiteY11" fmla="*/ 599908 h 599908"/>
                  <a:gd name="connsiteX12" fmla="*/ 83064 w 505240"/>
                  <a:gd name="connsiteY12" fmla="*/ 302728 h 599908"/>
                  <a:gd name="connsiteX13" fmla="*/ 66300 w 505240"/>
                  <a:gd name="connsiteY13" fmla="*/ 436840 h 599908"/>
                  <a:gd name="connsiteX14" fmla="*/ 5340 w 505240"/>
                  <a:gd name="connsiteY14" fmla="*/ 404836 h 599908"/>
                  <a:gd name="connsiteX15" fmla="*/ 14484 w 505240"/>
                  <a:gd name="connsiteY15" fmla="*/ 292060 h 599908"/>
                  <a:gd name="connsiteX16" fmla="*/ 105924 w 505240"/>
                  <a:gd name="connsiteY16" fmla="*/ 209764 h 599908"/>
                  <a:gd name="connsiteX17" fmla="*/ 169932 w 505240"/>
                  <a:gd name="connsiteY17" fmla="*/ 189952 h 599908"/>
                  <a:gd name="connsiteX18" fmla="*/ 125736 w 505240"/>
                  <a:gd name="connsiteY18" fmla="*/ 154900 h 599908"/>
                  <a:gd name="connsiteX0" fmla="*/ 125736 w 505240"/>
                  <a:gd name="connsiteY0" fmla="*/ 159957 h 604965"/>
                  <a:gd name="connsiteX1" fmla="*/ 145548 w 505240"/>
                  <a:gd name="connsiteY1" fmla="*/ 25845 h 604965"/>
                  <a:gd name="connsiteX2" fmla="*/ 331476 w 505240"/>
                  <a:gd name="connsiteY2" fmla="*/ 30417 h 604965"/>
                  <a:gd name="connsiteX3" fmla="*/ 349764 w 505240"/>
                  <a:gd name="connsiteY3" fmla="*/ 153861 h 604965"/>
                  <a:gd name="connsiteX4" fmla="*/ 310140 w 505240"/>
                  <a:gd name="connsiteY4" fmla="*/ 188913 h 604965"/>
                  <a:gd name="connsiteX5" fmla="*/ 409200 w 505240"/>
                  <a:gd name="connsiteY5" fmla="*/ 207201 h 604965"/>
                  <a:gd name="connsiteX6" fmla="*/ 493020 w 505240"/>
                  <a:gd name="connsiteY6" fmla="*/ 304737 h 604965"/>
                  <a:gd name="connsiteX7" fmla="*/ 505240 w 505240"/>
                  <a:gd name="connsiteY7" fmla="*/ 423601 h 604965"/>
                  <a:gd name="connsiteX8" fmla="*/ 409200 w 505240"/>
                  <a:gd name="connsiteY8" fmla="*/ 449517 h 604965"/>
                  <a:gd name="connsiteX9" fmla="*/ 390912 w 505240"/>
                  <a:gd name="connsiteY9" fmla="*/ 321501 h 604965"/>
                  <a:gd name="connsiteX10" fmla="*/ 393960 w 505240"/>
                  <a:gd name="connsiteY10" fmla="*/ 603441 h 604965"/>
                  <a:gd name="connsiteX11" fmla="*/ 107448 w 505240"/>
                  <a:gd name="connsiteY11" fmla="*/ 604965 h 604965"/>
                  <a:gd name="connsiteX12" fmla="*/ 83064 w 505240"/>
                  <a:gd name="connsiteY12" fmla="*/ 307785 h 604965"/>
                  <a:gd name="connsiteX13" fmla="*/ 66300 w 505240"/>
                  <a:gd name="connsiteY13" fmla="*/ 441897 h 604965"/>
                  <a:gd name="connsiteX14" fmla="*/ 5340 w 505240"/>
                  <a:gd name="connsiteY14" fmla="*/ 409893 h 604965"/>
                  <a:gd name="connsiteX15" fmla="*/ 14484 w 505240"/>
                  <a:gd name="connsiteY15" fmla="*/ 297117 h 604965"/>
                  <a:gd name="connsiteX16" fmla="*/ 105924 w 505240"/>
                  <a:gd name="connsiteY16" fmla="*/ 214821 h 604965"/>
                  <a:gd name="connsiteX17" fmla="*/ 169932 w 505240"/>
                  <a:gd name="connsiteY17" fmla="*/ 195009 h 604965"/>
                  <a:gd name="connsiteX18" fmla="*/ 125736 w 505240"/>
                  <a:gd name="connsiteY18" fmla="*/ 159957 h 604965"/>
                  <a:gd name="connsiteX0" fmla="*/ 125736 w 505240"/>
                  <a:gd name="connsiteY0" fmla="*/ 159957 h 604965"/>
                  <a:gd name="connsiteX1" fmla="*/ 145548 w 505240"/>
                  <a:gd name="connsiteY1" fmla="*/ 25845 h 604965"/>
                  <a:gd name="connsiteX2" fmla="*/ 331476 w 505240"/>
                  <a:gd name="connsiteY2" fmla="*/ 30417 h 604965"/>
                  <a:gd name="connsiteX3" fmla="*/ 349764 w 505240"/>
                  <a:gd name="connsiteY3" fmla="*/ 153861 h 604965"/>
                  <a:gd name="connsiteX4" fmla="*/ 310140 w 505240"/>
                  <a:gd name="connsiteY4" fmla="*/ 188913 h 604965"/>
                  <a:gd name="connsiteX5" fmla="*/ 409200 w 505240"/>
                  <a:gd name="connsiteY5" fmla="*/ 207201 h 604965"/>
                  <a:gd name="connsiteX6" fmla="*/ 493020 w 505240"/>
                  <a:gd name="connsiteY6" fmla="*/ 304737 h 604965"/>
                  <a:gd name="connsiteX7" fmla="*/ 505240 w 505240"/>
                  <a:gd name="connsiteY7" fmla="*/ 423601 h 604965"/>
                  <a:gd name="connsiteX8" fmla="*/ 409200 w 505240"/>
                  <a:gd name="connsiteY8" fmla="*/ 449517 h 604965"/>
                  <a:gd name="connsiteX9" fmla="*/ 390912 w 505240"/>
                  <a:gd name="connsiteY9" fmla="*/ 321501 h 604965"/>
                  <a:gd name="connsiteX10" fmla="*/ 393960 w 505240"/>
                  <a:gd name="connsiteY10" fmla="*/ 603441 h 604965"/>
                  <a:gd name="connsiteX11" fmla="*/ 107448 w 505240"/>
                  <a:gd name="connsiteY11" fmla="*/ 604965 h 604965"/>
                  <a:gd name="connsiteX12" fmla="*/ 83064 w 505240"/>
                  <a:gd name="connsiteY12" fmla="*/ 307785 h 604965"/>
                  <a:gd name="connsiteX13" fmla="*/ 66300 w 505240"/>
                  <a:gd name="connsiteY13" fmla="*/ 441897 h 604965"/>
                  <a:gd name="connsiteX14" fmla="*/ 5340 w 505240"/>
                  <a:gd name="connsiteY14" fmla="*/ 409893 h 604965"/>
                  <a:gd name="connsiteX15" fmla="*/ 14484 w 505240"/>
                  <a:gd name="connsiteY15" fmla="*/ 297117 h 604965"/>
                  <a:gd name="connsiteX16" fmla="*/ 105924 w 505240"/>
                  <a:gd name="connsiteY16" fmla="*/ 214821 h 604965"/>
                  <a:gd name="connsiteX17" fmla="*/ 169932 w 505240"/>
                  <a:gd name="connsiteY17" fmla="*/ 195009 h 604965"/>
                  <a:gd name="connsiteX18" fmla="*/ 125736 w 505240"/>
                  <a:gd name="connsiteY18" fmla="*/ 159957 h 604965"/>
                  <a:gd name="connsiteX0" fmla="*/ 125736 w 505240"/>
                  <a:gd name="connsiteY0" fmla="*/ 161643 h 606651"/>
                  <a:gd name="connsiteX1" fmla="*/ 145548 w 505240"/>
                  <a:gd name="connsiteY1" fmla="*/ 27531 h 606651"/>
                  <a:gd name="connsiteX2" fmla="*/ 331476 w 505240"/>
                  <a:gd name="connsiteY2" fmla="*/ 32103 h 606651"/>
                  <a:gd name="connsiteX3" fmla="*/ 349764 w 505240"/>
                  <a:gd name="connsiteY3" fmla="*/ 155547 h 606651"/>
                  <a:gd name="connsiteX4" fmla="*/ 310140 w 505240"/>
                  <a:gd name="connsiteY4" fmla="*/ 190599 h 606651"/>
                  <a:gd name="connsiteX5" fmla="*/ 409200 w 505240"/>
                  <a:gd name="connsiteY5" fmla="*/ 208887 h 606651"/>
                  <a:gd name="connsiteX6" fmla="*/ 493020 w 505240"/>
                  <a:gd name="connsiteY6" fmla="*/ 306423 h 606651"/>
                  <a:gd name="connsiteX7" fmla="*/ 505240 w 505240"/>
                  <a:gd name="connsiteY7" fmla="*/ 425287 h 606651"/>
                  <a:gd name="connsiteX8" fmla="*/ 409200 w 505240"/>
                  <a:gd name="connsiteY8" fmla="*/ 451203 h 606651"/>
                  <a:gd name="connsiteX9" fmla="*/ 390912 w 505240"/>
                  <a:gd name="connsiteY9" fmla="*/ 323187 h 606651"/>
                  <a:gd name="connsiteX10" fmla="*/ 393960 w 505240"/>
                  <a:gd name="connsiteY10" fmla="*/ 605127 h 606651"/>
                  <a:gd name="connsiteX11" fmla="*/ 107448 w 505240"/>
                  <a:gd name="connsiteY11" fmla="*/ 606651 h 606651"/>
                  <a:gd name="connsiteX12" fmla="*/ 83064 w 505240"/>
                  <a:gd name="connsiteY12" fmla="*/ 309471 h 606651"/>
                  <a:gd name="connsiteX13" fmla="*/ 66300 w 505240"/>
                  <a:gd name="connsiteY13" fmla="*/ 443583 h 606651"/>
                  <a:gd name="connsiteX14" fmla="*/ 5340 w 505240"/>
                  <a:gd name="connsiteY14" fmla="*/ 411579 h 606651"/>
                  <a:gd name="connsiteX15" fmla="*/ 14484 w 505240"/>
                  <a:gd name="connsiteY15" fmla="*/ 298803 h 606651"/>
                  <a:gd name="connsiteX16" fmla="*/ 105924 w 505240"/>
                  <a:gd name="connsiteY16" fmla="*/ 216507 h 606651"/>
                  <a:gd name="connsiteX17" fmla="*/ 169932 w 505240"/>
                  <a:gd name="connsiteY17" fmla="*/ 196695 h 606651"/>
                  <a:gd name="connsiteX18" fmla="*/ 125736 w 505240"/>
                  <a:gd name="connsiteY18" fmla="*/ 161643 h 606651"/>
                  <a:gd name="connsiteX0" fmla="*/ 125736 w 505240"/>
                  <a:gd name="connsiteY0" fmla="*/ 161643 h 606651"/>
                  <a:gd name="connsiteX1" fmla="*/ 145548 w 505240"/>
                  <a:gd name="connsiteY1" fmla="*/ 27531 h 606651"/>
                  <a:gd name="connsiteX2" fmla="*/ 331476 w 505240"/>
                  <a:gd name="connsiteY2" fmla="*/ 32103 h 606651"/>
                  <a:gd name="connsiteX3" fmla="*/ 349764 w 505240"/>
                  <a:gd name="connsiteY3" fmla="*/ 155547 h 606651"/>
                  <a:gd name="connsiteX4" fmla="*/ 310140 w 505240"/>
                  <a:gd name="connsiteY4" fmla="*/ 190599 h 606651"/>
                  <a:gd name="connsiteX5" fmla="*/ 409200 w 505240"/>
                  <a:gd name="connsiteY5" fmla="*/ 208887 h 606651"/>
                  <a:gd name="connsiteX6" fmla="*/ 493020 w 505240"/>
                  <a:gd name="connsiteY6" fmla="*/ 306423 h 606651"/>
                  <a:gd name="connsiteX7" fmla="*/ 505240 w 505240"/>
                  <a:gd name="connsiteY7" fmla="*/ 425287 h 606651"/>
                  <a:gd name="connsiteX8" fmla="*/ 409200 w 505240"/>
                  <a:gd name="connsiteY8" fmla="*/ 451203 h 606651"/>
                  <a:gd name="connsiteX9" fmla="*/ 390912 w 505240"/>
                  <a:gd name="connsiteY9" fmla="*/ 323187 h 606651"/>
                  <a:gd name="connsiteX10" fmla="*/ 393960 w 505240"/>
                  <a:gd name="connsiteY10" fmla="*/ 605127 h 606651"/>
                  <a:gd name="connsiteX11" fmla="*/ 107448 w 505240"/>
                  <a:gd name="connsiteY11" fmla="*/ 606651 h 606651"/>
                  <a:gd name="connsiteX12" fmla="*/ 83064 w 505240"/>
                  <a:gd name="connsiteY12" fmla="*/ 309471 h 606651"/>
                  <a:gd name="connsiteX13" fmla="*/ 66300 w 505240"/>
                  <a:gd name="connsiteY13" fmla="*/ 443583 h 606651"/>
                  <a:gd name="connsiteX14" fmla="*/ 5340 w 505240"/>
                  <a:gd name="connsiteY14" fmla="*/ 411579 h 606651"/>
                  <a:gd name="connsiteX15" fmla="*/ 14484 w 505240"/>
                  <a:gd name="connsiteY15" fmla="*/ 298803 h 606651"/>
                  <a:gd name="connsiteX16" fmla="*/ 105924 w 505240"/>
                  <a:gd name="connsiteY16" fmla="*/ 216507 h 606651"/>
                  <a:gd name="connsiteX17" fmla="*/ 169932 w 505240"/>
                  <a:gd name="connsiteY17" fmla="*/ 196695 h 606651"/>
                  <a:gd name="connsiteX18" fmla="*/ 125736 w 505240"/>
                  <a:gd name="connsiteY18" fmla="*/ 161643 h 606651"/>
                  <a:gd name="connsiteX0" fmla="*/ 125736 w 505240"/>
                  <a:gd name="connsiteY0" fmla="*/ 161643 h 606651"/>
                  <a:gd name="connsiteX1" fmla="*/ 145548 w 505240"/>
                  <a:gd name="connsiteY1" fmla="*/ 27531 h 606651"/>
                  <a:gd name="connsiteX2" fmla="*/ 331476 w 505240"/>
                  <a:gd name="connsiteY2" fmla="*/ 32103 h 606651"/>
                  <a:gd name="connsiteX3" fmla="*/ 349764 w 505240"/>
                  <a:gd name="connsiteY3" fmla="*/ 155547 h 606651"/>
                  <a:gd name="connsiteX4" fmla="*/ 310140 w 505240"/>
                  <a:gd name="connsiteY4" fmla="*/ 190599 h 606651"/>
                  <a:gd name="connsiteX5" fmla="*/ 409200 w 505240"/>
                  <a:gd name="connsiteY5" fmla="*/ 208887 h 606651"/>
                  <a:gd name="connsiteX6" fmla="*/ 493020 w 505240"/>
                  <a:gd name="connsiteY6" fmla="*/ 306423 h 606651"/>
                  <a:gd name="connsiteX7" fmla="*/ 505240 w 505240"/>
                  <a:gd name="connsiteY7" fmla="*/ 425287 h 606651"/>
                  <a:gd name="connsiteX8" fmla="*/ 409200 w 505240"/>
                  <a:gd name="connsiteY8" fmla="*/ 451203 h 606651"/>
                  <a:gd name="connsiteX9" fmla="*/ 390912 w 505240"/>
                  <a:gd name="connsiteY9" fmla="*/ 323187 h 606651"/>
                  <a:gd name="connsiteX10" fmla="*/ 393960 w 505240"/>
                  <a:gd name="connsiteY10" fmla="*/ 605127 h 606651"/>
                  <a:gd name="connsiteX11" fmla="*/ 107448 w 505240"/>
                  <a:gd name="connsiteY11" fmla="*/ 606651 h 606651"/>
                  <a:gd name="connsiteX12" fmla="*/ 83064 w 505240"/>
                  <a:gd name="connsiteY12" fmla="*/ 309471 h 606651"/>
                  <a:gd name="connsiteX13" fmla="*/ 66300 w 505240"/>
                  <a:gd name="connsiteY13" fmla="*/ 443583 h 606651"/>
                  <a:gd name="connsiteX14" fmla="*/ 5340 w 505240"/>
                  <a:gd name="connsiteY14" fmla="*/ 411579 h 606651"/>
                  <a:gd name="connsiteX15" fmla="*/ 14484 w 505240"/>
                  <a:gd name="connsiteY15" fmla="*/ 298803 h 606651"/>
                  <a:gd name="connsiteX16" fmla="*/ 105924 w 505240"/>
                  <a:gd name="connsiteY16" fmla="*/ 216507 h 606651"/>
                  <a:gd name="connsiteX17" fmla="*/ 169932 w 505240"/>
                  <a:gd name="connsiteY17" fmla="*/ 196695 h 606651"/>
                  <a:gd name="connsiteX18" fmla="*/ 125736 w 505240"/>
                  <a:gd name="connsiteY18" fmla="*/ 161643 h 606651"/>
                  <a:gd name="connsiteX0" fmla="*/ 125736 w 505240"/>
                  <a:gd name="connsiteY0" fmla="*/ 161643 h 606651"/>
                  <a:gd name="connsiteX1" fmla="*/ 145548 w 505240"/>
                  <a:gd name="connsiteY1" fmla="*/ 27531 h 606651"/>
                  <a:gd name="connsiteX2" fmla="*/ 331476 w 505240"/>
                  <a:gd name="connsiteY2" fmla="*/ 32103 h 606651"/>
                  <a:gd name="connsiteX3" fmla="*/ 349764 w 505240"/>
                  <a:gd name="connsiteY3" fmla="*/ 155547 h 606651"/>
                  <a:gd name="connsiteX4" fmla="*/ 310140 w 505240"/>
                  <a:gd name="connsiteY4" fmla="*/ 190599 h 606651"/>
                  <a:gd name="connsiteX5" fmla="*/ 409200 w 505240"/>
                  <a:gd name="connsiteY5" fmla="*/ 208887 h 606651"/>
                  <a:gd name="connsiteX6" fmla="*/ 493020 w 505240"/>
                  <a:gd name="connsiteY6" fmla="*/ 306423 h 606651"/>
                  <a:gd name="connsiteX7" fmla="*/ 505240 w 505240"/>
                  <a:gd name="connsiteY7" fmla="*/ 425287 h 606651"/>
                  <a:gd name="connsiteX8" fmla="*/ 409200 w 505240"/>
                  <a:gd name="connsiteY8" fmla="*/ 451203 h 606651"/>
                  <a:gd name="connsiteX9" fmla="*/ 390912 w 505240"/>
                  <a:gd name="connsiteY9" fmla="*/ 323187 h 606651"/>
                  <a:gd name="connsiteX10" fmla="*/ 393960 w 505240"/>
                  <a:gd name="connsiteY10" fmla="*/ 605127 h 606651"/>
                  <a:gd name="connsiteX11" fmla="*/ 107448 w 505240"/>
                  <a:gd name="connsiteY11" fmla="*/ 606651 h 606651"/>
                  <a:gd name="connsiteX12" fmla="*/ 83064 w 505240"/>
                  <a:gd name="connsiteY12" fmla="*/ 309471 h 606651"/>
                  <a:gd name="connsiteX13" fmla="*/ 66300 w 505240"/>
                  <a:gd name="connsiteY13" fmla="*/ 443583 h 606651"/>
                  <a:gd name="connsiteX14" fmla="*/ 5340 w 505240"/>
                  <a:gd name="connsiteY14" fmla="*/ 411579 h 606651"/>
                  <a:gd name="connsiteX15" fmla="*/ 14484 w 505240"/>
                  <a:gd name="connsiteY15" fmla="*/ 298803 h 606651"/>
                  <a:gd name="connsiteX16" fmla="*/ 105924 w 505240"/>
                  <a:gd name="connsiteY16" fmla="*/ 216507 h 606651"/>
                  <a:gd name="connsiteX17" fmla="*/ 169932 w 505240"/>
                  <a:gd name="connsiteY17" fmla="*/ 196695 h 606651"/>
                  <a:gd name="connsiteX18" fmla="*/ 125736 w 505240"/>
                  <a:gd name="connsiteY18" fmla="*/ 161643 h 606651"/>
                  <a:gd name="connsiteX0" fmla="*/ 125736 w 505240"/>
                  <a:gd name="connsiteY0" fmla="*/ 158854 h 603862"/>
                  <a:gd name="connsiteX1" fmla="*/ 145548 w 505240"/>
                  <a:gd name="connsiteY1" fmla="*/ 24742 h 603862"/>
                  <a:gd name="connsiteX2" fmla="*/ 331476 w 505240"/>
                  <a:gd name="connsiteY2" fmla="*/ 29314 h 603862"/>
                  <a:gd name="connsiteX3" fmla="*/ 349764 w 505240"/>
                  <a:gd name="connsiteY3" fmla="*/ 152758 h 603862"/>
                  <a:gd name="connsiteX4" fmla="*/ 310140 w 505240"/>
                  <a:gd name="connsiteY4" fmla="*/ 187810 h 603862"/>
                  <a:gd name="connsiteX5" fmla="*/ 409200 w 505240"/>
                  <a:gd name="connsiteY5" fmla="*/ 206098 h 603862"/>
                  <a:gd name="connsiteX6" fmla="*/ 493020 w 505240"/>
                  <a:gd name="connsiteY6" fmla="*/ 303634 h 603862"/>
                  <a:gd name="connsiteX7" fmla="*/ 505240 w 505240"/>
                  <a:gd name="connsiteY7" fmla="*/ 422498 h 603862"/>
                  <a:gd name="connsiteX8" fmla="*/ 409200 w 505240"/>
                  <a:gd name="connsiteY8" fmla="*/ 448414 h 603862"/>
                  <a:gd name="connsiteX9" fmla="*/ 390912 w 505240"/>
                  <a:gd name="connsiteY9" fmla="*/ 320398 h 603862"/>
                  <a:gd name="connsiteX10" fmla="*/ 393960 w 505240"/>
                  <a:gd name="connsiteY10" fmla="*/ 602338 h 603862"/>
                  <a:gd name="connsiteX11" fmla="*/ 107448 w 505240"/>
                  <a:gd name="connsiteY11" fmla="*/ 603862 h 603862"/>
                  <a:gd name="connsiteX12" fmla="*/ 83064 w 505240"/>
                  <a:gd name="connsiteY12" fmla="*/ 306682 h 603862"/>
                  <a:gd name="connsiteX13" fmla="*/ 66300 w 505240"/>
                  <a:gd name="connsiteY13" fmla="*/ 440794 h 603862"/>
                  <a:gd name="connsiteX14" fmla="*/ 5340 w 505240"/>
                  <a:gd name="connsiteY14" fmla="*/ 408790 h 603862"/>
                  <a:gd name="connsiteX15" fmla="*/ 14484 w 505240"/>
                  <a:gd name="connsiteY15" fmla="*/ 296014 h 603862"/>
                  <a:gd name="connsiteX16" fmla="*/ 105924 w 505240"/>
                  <a:gd name="connsiteY16" fmla="*/ 213718 h 603862"/>
                  <a:gd name="connsiteX17" fmla="*/ 169932 w 505240"/>
                  <a:gd name="connsiteY17" fmla="*/ 193906 h 603862"/>
                  <a:gd name="connsiteX18" fmla="*/ 125736 w 505240"/>
                  <a:gd name="connsiteY18" fmla="*/ 158854 h 603862"/>
                  <a:gd name="connsiteX0" fmla="*/ 125736 w 505240"/>
                  <a:gd name="connsiteY0" fmla="*/ 160509 h 605517"/>
                  <a:gd name="connsiteX1" fmla="*/ 145548 w 505240"/>
                  <a:gd name="connsiteY1" fmla="*/ 26397 h 605517"/>
                  <a:gd name="connsiteX2" fmla="*/ 331476 w 505240"/>
                  <a:gd name="connsiteY2" fmla="*/ 30969 h 605517"/>
                  <a:gd name="connsiteX3" fmla="*/ 349764 w 505240"/>
                  <a:gd name="connsiteY3" fmla="*/ 154413 h 605517"/>
                  <a:gd name="connsiteX4" fmla="*/ 310140 w 505240"/>
                  <a:gd name="connsiteY4" fmla="*/ 189465 h 605517"/>
                  <a:gd name="connsiteX5" fmla="*/ 409200 w 505240"/>
                  <a:gd name="connsiteY5" fmla="*/ 207753 h 605517"/>
                  <a:gd name="connsiteX6" fmla="*/ 493020 w 505240"/>
                  <a:gd name="connsiteY6" fmla="*/ 305289 h 605517"/>
                  <a:gd name="connsiteX7" fmla="*/ 505240 w 505240"/>
                  <a:gd name="connsiteY7" fmla="*/ 424153 h 605517"/>
                  <a:gd name="connsiteX8" fmla="*/ 409200 w 505240"/>
                  <a:gd name="connsiteY8" fmla="*/ 450069 h 605517"/>
                  <a:gd name="connsiteX9" fmla="*/ 390912 w 505240"/>
                  <a:gd name="connsiteY9" fmla="*/ 322053 h 605517"/>
                  <a:gd name="connsiteX10" fmla="*/ 393960 w 505240"/>
                  <a:gd name="connsiteY10" fmla="*/ 603993 h 605517"/>
                  <a:gd name="connsiteX11" fmla="*/ 107448 w 505240"/>
                  <a:gd name="connsiteY11" fmla="*/ 605517 h 605517"/>
                  <a:gd name="connsiteX12" fmla="*/ 83064 w 505240"/>
                  <a:gd name="connsiteY12" fmla="*/ 308337 h 605517"/>
                  <a:gd name="connsiteX13" fmla="*/ 66300 w 505240"/>
                  <a:gd name="connsiteY13" fmla="*/ 442449 h 605517"/>
                  <a:gd name="connsiteX14" fmla="*/ 5340 w 505240"/>
                  <a:gd name="connsiteY14" fmla="*/ 410445 h 605517"/>
                  <a:gd name="connsiteX15" fmla="*/ 14484 w 505240"/>
                  <a:gd name="connsiteY15" fmla="*/ 297669 h 605517"/>
                  <a:gd name="connsiteX16" fmla="*/ 105924 w 505240"/>
                  <a:gd name="connsiteY16" fmla="*/ 215373 h 605517"/>
                  <a:gd name="connsiteX17" fmla="*/ 169932 w 505240"/>
                  <a:gd name="connsiteY17" fmla="*/ 195561 h 605517"/>
                  <a:gd name="connsiteX18" fmla="*/ 125736 w 505240"/>
                  <a:gd name="connsiteY18" fmla="*/ 160509 h 605517"/>
                  <a:gd name="connsiteX0" fmla="*/ 125736 w 505240"/>
                  <a:gd name="connsiteY0" fmla="*/ 160509 h 605517"/>
                  <a:gd name="connsiteX1" fmla="*/ 145548 w 505240"/>
                  <a:gd name="connsiteY1" fmla="*/ 26397 h 605517"/>
                  <a:gd name="connsiteX2" fmla="*/ 331476 w 505240"/>
                  <a:gd name="connsiteY2" fmla="*/ 30969 h 605517"/>
                  <a:gd name="connsiteX3" fmla="*/ 349764 w 505240"/>
                  <a:gd name="connsiteY3" fmla="*/ 154413 h 605517"/>
                  <a:gd name="connsiteX4" fmla="*/ 310140 w 505240"/>
                  <a:gd name="connsiteY4" fmla="*/ 189465 h 605517"/>
                  <a:gd name="connsiteX5" fmla="*/ 409200 w 505240"/>
                  <a:gd name="connsiteY5" fmla="*/ 207753 h 605517"/>
                  <a:gd name="connsiteX6" fmla="*/ 493020 w 505240"/>
                  <a:gd name="connsiteY6" fmla="*/ 305289 h 605517"/>
                  <a:gd name="connsiteX7" fmla="*/ 505240 w 505240"/>
                  <a:gd name="connsiteY7" fmla="*/ 424153 h 605517"/>
                  <a:gd name="connsiteX8" fmla="*/ 409200 w 505240"/>
                  <a:gd name="connsiteY8" fmla="*/ 450069 h 605517"/>
                  <a:gd name="connsiteX9" fmla="*/ 390912 w 505240"/>
                  <a:gd name="connsiteY9" fmla="*/ 322053 h 605517"/>
                  <a:gd name="connsiteX10" fmla="*/ 393960 w 505240"/>
                  <a:gd name="connsiteY10" fmla="*/ 603993 h 605517"/>
                  <a:gd name="connsiteX11" fmla="*/ 107448 w 505240"/>
                  <a:gd name="connsiteY11" fmla="*/ 605517 h 605517"/>
                  <a:gd name="connsiteX12" fmla="*/ 83064 w 505240"/>
                  <a:gd name="connsiteY12" fmla="*/ 308337 h 605517"/>
                  <a:gd name="connsiteX13" fmla="*/ 66300 w 505240"/>
                  <a:gd name="connsiteY13" fmla="*/ 442449 h 605517"/>
                  <a:gd name="connsiteX14" fmla="*/ 5340 w 505240"/>
                  <a:gd name="connsiteY14" fmla="*/ 410445 h 605517"/>
                  <a:gd name="connsiteX15" fmla="*/ 14484 w 505240"/>
                  <a:gd name="connsiteY15" fmla="*/ 297669 h 605517"/>
                  <a:gd name="connsiteX16" fmla="*/ 105924 w 505240"/>
                  <a:gd name="connsiteY16" fmla="*/ 215373 h 605517"/>
                  <a:gd name="connsiteX17" fmla="*/ 169932 w 505240"/>
                  <a:gd name="connsiteY17" fmla="*/ 195561 h 605517"/>
                  <a:gd name="connsiteX18" fmla="*/ 125736 w 505240"/>
                  <a:gd name="connsiteY18" fmla="*/ 160509 h 605517"/>
                  <a:gd name="connsiteX0" fmla="*/ 125736 w 505240"/>
                  <a:gd name="connsiteY0" fmla="*/ 160509 h 605517"/>
                  <a:gd name="connsiteX1" fmla="*/ 145548 w 505240"/>
                  <a:gd name="connsiteY1" fmla="*/ 26397 h 605517"/>
                  <a:gd name="connsiteX2" fmla="*/ 331476 w 505240"/>
                  <a:gd name="connsiteY2" fmla="*/ 30969 h 605517"/>
                  <a:gd name="connsiteX3" fmla="*/ 349764 w 505240"/>
                  <a:gd name="connsiteY3" fmla="*/ 154413 h 605517"/>
                  <a:gd name="connsiteX4" fmla="*/ 310140 w 505240"/>
                  <a:gd name="connsiteY4" fmla="*/ 189465 h 605517"/>
                  <a:gd name="connsiteX5" fmla="*/ 409200 w 505240"/>
                  <a:gd name="connsiteY5" fmla="*/ 207753 h 605517"/>
                  <a:gd name="connsiteX6" fmla="*/ 493020 w 505240"/>
                  <a:gd name="connsiteY6" fmla="*/ 305289 h 605517"/>
                  <a:gd name="connsiteX7" fmla="*/ 505240 w 505240"/>
                  <a:gd name="connsiteY7" fmla="*/ 424153 h 605517"/>
                  <a:gd name="connsiteX8" fmla="*/ 409200 w 505240"/>
                  <a:gd name="connsiteY8" fmla="*/ 450069 h 605517"/>
                  <a:gd name="connsiteX9" fmla="*/ 390912 w 505240"/>
                  <a:gd name="connsiteY9" fmla="*/ 322053 h 605517"/>
                  <a:gd name="connsiteX10" fmla="*/ 393960 w 505240"/>
                  <a:gd name="connsiteY10" fmla="*/ 603993 h 605517"/>
                  <a:gd name="connsiteX11" fmla="*/ 107448 w 505240"/>
                  <a:gd name="connsiteY11" fmla="*/ 605517 h 605517"/>
                  <a:gd name="connsiteX12" fmla="*/ 83064 w 505240"/>
                  <a:gd name="connsiteY12" fmla="*/ 308337 h 605517"/>
                  <a:gd name="connsiteX13" fmla="*/ 66300 w 505240"/>
                  <a:gd name="connsiteY13" fmla="*/ 442449 h 605517"/>
                  <a:gd name="connsiteX14" fmla="*/ 5340 w 505240"/>
                  <a:gd name="connsiteY14" fmla="*/ 410445 h 605517"/>
                  <a:gd name="connsiteX15" fmla="*/ 14484 w 505240"/>
                  <a:gd name="connsiteY15" fmla="*/ 297669 h 605517"/>
                  <a:gd name="connsiteX16" fmla="*/ 105924 w 505240"/>
                  <a:gd name="connsiteY16" fmla="*/ 215373 h 605517"/>
                  <a:gd name="connsiteX17" fmla="*/ 169932 w 505240"/>
                  <a:gd name="connsiteY17" fmla="*/ 195561 h 605517"/>
                  <a:gd name="connsiteX18" fmla="*/ 125736 w 505240"/>
                  <a:gd name="connsiteY18" fmla="*/ 160509 h 605517"/>
                  <a:gd name="connsiteX0" fmla="*/ 125736 w 505240"/>
                  <a:gd name="connsiteY0" fmla="*/ 160509 h 605517"/>
                  <a:gd name="connsiteX1" fmla="*/ 145548 w 505240"/>
                  <a:gd name="connsiteY1" fmla="*/ 26397 h 605517"/>
                  <a:gd name="connsiteX2" fmla="*/ 331476 w 505240"/>
                  <a:gd name="connsiteY2" fmla="*/ 30969 h 605517"/>
                  <a:gd name="connsiteX3" fmla="*/ 349764 w 505240"/>
                  <a:gd name="connsiteY3" fmla="*/ 154413 h 605517"/>
                  <a:gd name="connsiteX4" fmla="*/ 310140 w 505240"/>
                  <a:gd name="connsiteY4" fmla="*/ 189465 h 605517"/>
                  <a:gd name="connsiteX5" fmla="*/ 409200 w 505240"/>
                  <a:gd name="connsiteY5" fmla="*/ 207753 h 605517"/>
                  <a:gd name="connsiteX6" fmla="*/ 493020 w 505240"/>
                  <a:gd name="connsiteY6" fmla="*/ 305289 h 605517"/>
                  <a:gd name="connsiteX7" fmla="*/ 505240 w 505240"/>
                  <a:gd name="connsiteY7" fmla="*/ 424153 h 605517"/>
                  <a:gd name="connsiteX8" fmla="*/ 409200 w 505240"/>
                  <a:gd name="connsiteY8" fmla="*/ 450069 h 605517"/>
                  <a:gd name="connsiteX9" fmla="*/ 390912 w 505240"/>
                  <a:gd name="connsiteY9" fmla="*/ 322053 h 605517"/>
                  <a:gd name="connsiteX10" fmla="*/ 393960 w 505240"/>
                  <a:gd name="connsiteY10" fmla="*/ 603993 h 605517"/>
                  <a:gd name="connsiteX11" fmla="*/ 107448 w 505240"/>
                  <a:gd name="connsiteY11" fmla="*/ 605517 h 605517"/>
                  <a:gd name="connsiteX12" fmla="*/ 83064 w 505240"/>
                  <a:gd name="connsiteY12" fmla="*/ 308337 h 605517"/>
                  <a:gd name="connsiteX13" fmla="*/ 66300 w 505240"/>
                  <a:gd name="connsiteY13" fmla="*/ 442449 h 605517"/>
                  <a:gd name="connsiteX14" fmla="*/ 5340 w 505240"/>
                  <a:gd name="connsiteY14" fmla="*/ 410445 h 605517"/>
                  <a:gd name="connsiteX15" fmla="*/ 14484 w 505240"/>
                  <a:gd name="connsiteY15" fmla="*/ 297669 h 605517"/>
                  <a:gd name="connsiteX16" fmla="*/ 105924 w 505240"/>
                  <a:gd name="connsiteY16" fmla="*/ 215373 h 605517"/>
                  <a:gd name="connsiteX17" fmla="*/ 169932 w 505240"/>
                  <a:gd name="connsiteY17" fmla="*/ 195561 h 605517"/>
                  <a:gd name="connsiteX18" fmla="*/ 125736 w 505240"/>
                  <a:gd name="connsiteY18" fmla="*/ 160509 h 605517"/>
                  <a:gd name="connsiteX0" fmla="*/ 125736 w 505240"/>
                  <a:gd name="connsiteY0" fmla="*/ 160509 h 605517"/>
                  <a:gd name="connsiteX1" fmla="*/ 145548 w 505240"/>
                  <a:gd name="connsiteY1" fmla="*/ 26397 h 605517"/>
                  <a:gd name="connsiteX2" fmla="*/ 331476 w 505240"/>
                  <a:gd name="connsiteY2" fmla="*/ 30969 h 605517"/>
                  <a:gd name="connsiteX3" fmla="*/ 349764 w 505240"/>
                  <a:gd name="connsiteY3" fmla="*/ 154413 h 605517"/>
                  <a:gd name="connsiteX4" fmla="*/ 310140 w 505240"/>
                  <a:gd name="connsiteY4" fmla="*/ 189465 h 605517"/>
                  <a:gd name="connsiteX5" fmla="*/ 409200 w 505240"/>
                  <a:gd name="connsiteY5" fmla="*/ 207753 h 605517"/>
                  <a:gd name="connsiteX6" fmla="*/ 493020 w 505240"/>
                  <a:gd name="connsiteY6" fmla="*/ 305289 h 605517"/>
                  <a:gd name="connsiteX7" fmla="*/ 505240 w 505240"/>
                  <a:gd name="connsiteY7" fmla="*/ 424153 h 605517"/>
                  <a:gd name="connsiteX8" fmla="*/ 409200 w 505240"/>
                  <a:gd name="connsiteY8" fmla="*/ 450069 h 605517"/>
                  <a:gd name="connsiteX9" fmla="*/ 390912 w 505240"/>
                  <a:gd name="connsiteY9" fmla="*/ 322053 h 605517"/>
                  <a:gd name="connsiteX10" fmla="*/ 393960 w 505240"/>
                  <a:gd name="connsiteY10" fmla="*/ 603993 h 605517"/>
                  <a:gd name="connsiteX11" fmla="*/ 107448 w 505240"/>
                  <a:gd name="connsiteY11" fmla="*/ 605517 h 605517"/>
                  <a:gd name="connsiteX12" fmla="*/ 83064 w 505240"/>
                  <a:gd name="connsiteY12" fmla="*/ 308337 h 605517"/>
                  <a:gd name="connsiteX13" fmla="*/ 66300 w 505240"/>
                  <a:gd name="connsiteY13" fmla="*/ 442449 h 605517"/>
                  <a:gd name="connsiteX14" fmla="*/ 5340 w 505240"/>
                  <a:gd name="connsiteY14" fmla="*/ 410445 h 605517"/>
                  <a:gd name="connsiteX15" fmla="*/ 14484 w 505240"/>
                  <a:gd name="connsiteY15" fmla="*/ 297669 h 605517"/>
                  <a:gd name="connsiteX16" fmla="*/ 105924 w 505240"/>
                  <a:gd name="connsiteY16" fmla="*/ 215373 h 605517"/>
                  <a:gd name="connsiteX17" fmla="*/ 169932 w 505240"/>
                  <a:gd name="connsiteY17" fmla="*/ 195561 h 605517"/>
                  <a:gd name="connsiteX18" fmla="*/ 125736 w 505240"/>
                  <a:gd name="connsiteY18" fmla="*/ 160509 h 605517"/>
                  <a:gd name="connsiteX0" fmla="*/ 125736 w 505240"/>
                  <a:gd name="connsiteY0" fmla="*/ 160509 h 605517"/>
                  <a:gd name="connsiteX1" fmla="*/ 145548 w 505240"/>
                  <a:gd name="connsiteY1" fmla="*/ 26397 h 605517"/>
                  <a:gd name="connsiteX2" fmla="*/ 331476 w 505240"/>
                  <a:gd name="connsiteY2" fmla="*/ 30969 h 605517"/>
                  <a:gd name="connsiteX3" fmla="*/ 349764 w 505240"/>
                  <a:gd name="connsiteY3" fmla="*/ 154413 h 605517"/>
                  <a:gd name="connsiteX4" fmla="*/ 310140 w 505240"/>
                  <a:gd name="connsiteY4" fmla="*/ 189465 h 605517"/>
                  <a:gd name="connsiteX5" fmla="*/ 409200 w 505240"/>
                  <a:gd name="connsiteY5" fmla="*/ 207753 h 605517"/>
                  <a:gd name="connsiteX6" fmla="*/ 493020 w 505240"/>
                  <a:gd name="connsiteY6" fmla="*/ 305289 h 605517"/>
                  <a:gd name="connsiteX7" fmla="*/ 505240 w 505240"/>
                  <a:gd name="connsiteY7" fmla="*/ 424153 h 605517"/>
                  <a:gd name="connsiteX8" fmla="*/ 409200 w 505240"/>
                  <a:gd name="connsiteY8" fmla="*/ 450069 h 605517"/>
                  <a:gd name="connsiteX9" fmla="*/ 390912 w 505240"/>
                  <a:gd name="connsiteY9" fmla="*/ 322053 h 605517"/>
                  <a:gd name="connsiteX10" fmla="*/ 393960 w 505240"/>
                  <a:gd name="connsiteY10" fmla="*/ 603993 h 605517"/>
                  <a:gd name="connsiteX11" fmla="*/ 107448 w 505240"/>
                  <a:gd name="connsiteY11" fmla="*/ 605517 h 605517"/>
                  <a:gd name="connsiteX12" fmla="*/ 83064 w 505240"/>
                  <a:gd name="connsiteY12" fmla="*/ 308337 h 605517"/>
                  <a:gd name="connsiteX13" fmla="*/ 66300 w 505240"/>
                  <a:gd name="connsiteY13" fmla="*/ 442449 h 605517"/>
                  <a:gd name="connsiteX14" fmla="*/ 5340 w 505240"/>
                  <a:gd name="connsiteY14" fmla="*/ 410445 h 605517"/>
                  <a:gd name="connsiteX15" fmla="*/ 14484 w 505240"/>
                  <a:gd name="connsiteY15" fmla="*/ 297669 h 605517"/>
                  <a:gd name="connsiteX16" fmla="*/ 105924 w 505240"/>
                  <a:gd name="connsiteY16" fmla="*/ 215373 h 605517"/>
                  <a:gd name="connsiteX17" fmla="*/ 169932 w 505240"/>
                  <a:gd name="connsiteY17" fmla="*/ 195561 h 605517"/>
                  <a:gd name="connsiteX18" fmla="*/ 125736 w 505240"/>
                  <a:gd name="connsiteY18" fmla="*/ 160509 h 605517"/>
                  <a:gd name="connsiteX0" fmla="*/ 125736 w 505321"/>
                  <a:gd name="connsiteY0" fmla="*/ 160509 h 605517"/>
                  <a:gd name="connsiteX1" fmla="*/ 145548 w 505321"/>
                  <a:gd name="connsiteY1" fmla="*/ 26397 h 605517"/>
                  <a:gd name="connsiteX2" fmla="*/ 331476 w 505321"/>
                  <a:gd name="connsiteY2" fmla="*/ 30969 h 605517"/>
                  <a:gd name="connsiteX3" fmla="*/ 349764 w 505321"/>
                  <a:gd name="connsiteY3" fmla="*/ 154413 h 605517"/>
                  <a:gd name="connsiteX4" fmla="*/ 310140 w 505321"/>
                  <a:gd name="connsiteY4" fmla="*/ 189465 h 605517"/>
                  <a:gd name="connsiteX5" fmla="*/ 409200 w 505321"/>
                  <a:gd name="connsiteY5" fmla="*/ 207753 h 605517"/>
                  <a:gd name="connsiteX6" fmla="*/ 493020 w 505321"/>
                  <a:gd name="connsiteY6" fmla="*/ 305289 h 605517"/>
                  <a:gd name="connsiteX7" fmla="*/ 505240 w 505321"/>
                  <a:gd name="connsiteY7" fmla="*/ 424153 h 605517"/>
                  <a:gd name="connsiteX8" fmla="*/ 409200 w 505321"/>
                  <a:gd name="connsiteY8" fmla="*/ 450069 h 605517"/>
                  <a:gd name="connsiteX9" fmla="*/ 390912 w 505321"/>
                  <a:gd name="connsiteY9" fmla="*/ 322053 h 605517"/>
                  <a:gd name="connsiteX10" fmla="*/ 393960 w 505321"/>
                  <a:gd name="connsiteY10" fmla="*/ 603993 h 605517"/>
                  <a:gd name="connsiteX11" fmla="*/ 107448 w 505321"/>
                  <a:gd name="connsiteY11" fmla="*/ 605517 h 605517"/>
                  <a:gd name="connsiteX12" fmla="*/ 83064 w 505321"/>
                  <a:gd name="connsiteY12" fmla="*/ 308337 h 605517"/>
                  <a:gd name="connsiteX13" fmla="*/ 66300 w 505321"/>
                  <a:gd name="connsiteY13" fmla="*/ 442449 h 605517"/>
                  <a:gd name="connsiteX14" fmla="*/ 5340 w 505321"/>
                  <a:gd name="connsiteY14" fmla="*/ 410445 h 605517"/>
                  <a:gd name="connsiteX15" fmla="*/ 14484 w 505321"/>
                  <a:gd name="connsiteY15" fmla="*/ 297669 h 605517"/>
                  <a:gd name="connsiteX16" fmla="*/ 105924 w 505321"/>
                  <a:gd name="connsiteY16" fmla="*/ 215373 h 605517"/>
                  <a:gd name="connsiteX17" fmla="*/ 169932 w 505321"/>
                  <a:gd name="connsiteY17" fmla="*/ 195561 h 605517"/>
                  <a:gd name="connsiteX18" fmla="*/ 125736 w 505321"/>
                  <a:gd name="connsiteY18" fmla="*/ 160509 h 605517"/>
                  <a:gd name="connsiteX0" fmla="*/ 125736 w 505240"/>
                  <a:gd name="connsiteY0" fmla="*/ 160509 h 605517"/>
                  <a:gd name="connsiteX1" fmla="*/ 145548 w 505240"/>
                  <a:gd name="connsiteY1" fmla="*/ 26397 h 605517"/>
                  <a:gd name="connsiteX2" fmla="*/ 331476 w 505240"/>
                  <a:gd name="connsiteY2" fmla="*/ 30969 h 605517"/>
                  <a:gd name="connsiteX3" fmla="*/ 349764 w 505240"/>
                  <a:gd name="connsiteY3" fmla="*/ 154413 h 605517"/>
                  <a:gd name="connsiteX4" fmla="*/ 310140 w 505240"/>
                  <a:gd name="connsiteY4" fmla="*/ 189465 h 605517"/>
                  <a:gd name="connsiteX5" fmla="*/ 409200 w 505240"/>
                  <a:gd name="connsiteY5" fmla="*/ 207753 h 605517"/>
                  <a:gd name="connsiteX6" fmla="*/ 491494 w 505240"/>
                  <a:gd name="connsiteY6" fmla="*/ 306814 h 605517"/>
                  <a:gd name="connsiteX7" fmla="*/ 505240 w 505240"/>
                  <a:gd name="connsiteY7" fmla="*/ 424153 h 605517"/>
                  <a:gd name="connsiteX8" fmla="*/ 409200 w 505240"/>
                  <a:gd name="connsiteY8" fmla="*/ 450069 h 605517"/>
                  <a:gd name="connsiteX9" fmla="*/ 390912 w 505240"/>
                  <a:gd name="connsiteY9" fmla="*/ 322053 h 605517"/>
                  <a:gd name="connsiteX10" fmla="*/ 393960 w 505240"/>
                  <a:gd name="connsiteY10" fmla="*/ 603993 h 605517"/>
                  <a:gd name="connsiteX11" fmla="*/ 107448 w 505240"/>
                  <a:gd name="connsiteY11" fmla="*/ 605517 h 605517"/>
                  <a:gd name="connsiteX12" fmla="*/ 83064 w 505240"/>
                  <a:gd name="connsiteY12" fmla="*/ 308337 h 605517"/>
                  <a:gd name="connsiteX13" fmla="*/ 66300 w 505240"/>
                  <a:gd name="connsiteY13" fmla="*/ 442449 h 605517"/>
                  <a:gd name="connsiteX14" fmla="*/ 5340 w 505240"/>
                  <a:gd name="connsiteY14" fmla="*/ 410445 h 605517"/>
                  <a:gd name="connsiteX15" fmla="*/ 14484 w 505240"/>
                  <a:gd name="connsiteY15" fmla="*/ 297669 h 605517"/>
                  <a:gd name="connsiteX16" fmla="*/ 105924 w 505240"/>
                  <a:gd name="connsiteY16" fmla="*/ 215373 h 605517"/>
                  <a:gd name="connsiteX17" fmla="*/ 169932 w 505240"/>
                  <a:gd name="connsiteY17" fmla="*/ 195561 h 605517"/>
                  <a:gd name="connsiteX18" fmla="*/ 125736 w 505240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09200 w 509816"/>
                  <a:gd name="connsiteY8" fmla="*/ 45006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09200 w 509816"/>
                  <a:gd name="connsiteY8" fmla="*/ 45006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07675 w 509816"/>
                  <a:gd name="connsiteY8" fmla="*/ 451594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07675 w 509816"/>
                  <a:gd name="connsiteY8" fmla="*/ 451594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93960 w 509816"/>
                  <a:gd name="connsiteY10" fmla="*/ 603993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5517"/>
                  <a:gd name="connsiteX1" fmla="*/ 145548 w 509816"/>
                  <a:gd name="connsiteY1" fmla="*/ 26397 h 605517"/>
                  <a:gd name="connsiteX2" fmla="*/ 331476 w 509816"/>
                  <a:gd name="connsiteY2" fmla="*/ 30969 h 605517"/>
                  <a:gd name="connsiteX3" fmla="*/ 349764 w 509816"/>
                  <a:gd name="connsiteY3" fmla="*/ 154413 h 605517"/>
                  <a:gd name="connsiteX4" fmla="*/ 310140 w 509816"/>
                  <a:gd name="connsiteY4" fmla="*/ 189465 h 605517"/>
                  <a:gd name="connsiteX5" fmla="*/ 409200 w 509816"/>
                  <a:gd name="connsiteY5" fmla="*/ 207753 h 605517"/>
                  <a:gd name="connsiteX6" fmla="*/ 491494 w 509816"/>
                  <a:gd name="connsiteY6" fmla="*/ 306814 h 605517"/>
                  <a:gd name="connsiteX7" fmla="*/ 509816 w 509816"/>
                  <a:gd name="connsiteY7" fmla="*/ 424153 h 605517"/>
                  <a:gd name="connsiteX8" fmla="*/ 412252 w 509816"/>
                  <a:gd name="connsiteY8" fmla="*/ 453119 h 605517"/>
                  <a:gd name="connsiteX9" fmla="*/ 390912 w 509816"/>
                  <a:gd name="connsiteY9" fmla="*/ 322053 h 605517"/>
                  <a:gd name="connsiteX10" fmla="*/ 361922 w 509816"/>
                  <a:gd name="connsiteY10" fmla="*/ 578070 h 605517"/>
                  <a:gd name="connsiteX11" fmla="*/ 107448 w 509816"/>
                  <a:gd name="connsiteY11" fmla="*/ 605517 h 605517"/>
                  <a:gd name="connsiteX12" fmla="*/ 83064 w 509816"/>
                  <a:gd name="connsiteY12" fmla="*/ 308337 h 605517"/>
                  <a:gd name="connsiteX13" fmla="*/ 66300 w 509816"/>
                  <a:gd name="connsiteY13" fmla="*/ 442449 h 605517"/>
                  <a:gd name="connsiteX14" fmla="*/ 5340 w 509816"/>
                  <a:gd name="connsiteY14" fmla="*/ 410445 h 605517"/>
                  <a:gd name="connsiteX15" fmla="*/ 14484 w 509816"/>
                  <a:gd name="connsiteY15" fmla="*/ 297669 h 605517"/>
                  <a:gd name="connsiteX16" fmla="*/ 105924 w 509816"/>
                  <a:gd name="connsiteY16" fmla="*/ 215373 h 605517"/>
                  <a:gd name="connsiteX17" fmla="*/ 169932 w 509816"/>
                  <a:gd name="connsiteY17" fmla="*/ 195561 h 605517"/>
                  <a:gd name="connsiteX18" fmla="*/ 125736 w 509816"/>
                  <a:gd name="connsiteY18" fmla="*/ 160509 h 605517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12252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12252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12252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12252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07676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07676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07676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07676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07676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07043"/>
                  <a:gd name="connsiteX1" fmla="*/ 145548 w 509816"/>
                  <a:gd name="connsiteY1" fmla="*/ 26397 h 607043"/>
                  <a:gd name="connsiteX2" fmla="*/ 331476 w 509816"/>
                  <a:gd name="connsiteY2" fmla="*/ 30969 h 607043"/>
                  <a:gd name="connsiteX3" fmla="*/ 349764 w 509816"/>
                  <a:gd name="connsiteY3" fmla="*/ 154413 h 607043"/>
                  <a:gd name="connsiteX4" fmla="*/ 310140 w 509816"/>
                  <a:gd name="connsiteY4" fmla="*/ 189465 h 607043"/>
                  <a:gd name="connsiteX5" fmla="*/ 409200 w 509816"/>
                  <a:gd name="connsiteY5" fmla="*/ 207753 h 607043"/>
                  <a:gd name="connsiteX6" fmla="*/ 491494 w 509816"/>
                  <a:gd name="connsiteY6" fmla="*/ 306814 h 607043"/>
                  <a:gd name="connsiteX7" fmla="*/ 509816 w 509816"/>
                  <a:gd name="connsiteY7" fmla="*/ 424153 h 607043"/>
                  <a:gd name="connsiteX8" fmla="*/ 407676 w 509816"/>
                  <a:gd name="connsiteY8" fmla="*/ 453119 h 607043"/>
                  <a:gd name="connsiteX9" fmla="*/ 390912 w 509816"/>
                  <a:gd name="connsiteY9" fmla="*/ 322053 h 607043"/>
                  <a:gd name="connsiteX10" fmla="*/ 395486 w 509816"/>
                  <a:gd name="connsiteY10" fmla="*/ 607043 h 607043"/>
                  <a:gd name="connsiteX11" fmla="*/ 107448 w 509816"/>
                  <a:gd name="connsiteY11" fmla="*/ 605517 h 607043"/>
                  <a:gd name="connsiteX12" fmla="*/ 83064 w 509816"/>
                  <a:gd name="connsiteY12" fmla="*/ 308337 h 607043"/>
                  <a:gd name="connsiteX13" fmla="*/ 66300 w 509816"/>
                  <a:gd name="connsiteY13" fmla="*/ 442449 h 607043"/>
                  <a:gd name="connsiteX14" fmla="*/ 5340 w 509816"/>
                  <a:gd name="connsiteY14" fmla="*/ 410445 h 607043"/>
                  <a:gd name="connsiteX15" fmla="*/ 14484 w 509816"/>
                  <a:gd name="connsiteY15" fmla="*/ 297669 h 607043"/>
                  <a:gd name="connsiteX16" fmla="*/ 105924 w 509816"/>
                  <a:gd name="connsiteY16" fmla="*/ 215373 h 607043"/>
                  <a:gd name="connsiteX17" fmla="*/ 169932 w 509816"/>
                  <a:gd name="connsiteY17" fmla="*/ 195561 h 607043"/>
                  <a:gd name="connsiteX18" fmla="*/ 125736 w 509816"/>
                  <a:gd name="connsiteY18" fmla="*/ 160509 h 607043"/>
                  <a:gd name="connsiteX0" fmla="*/ 125736 w 509816"/>
                  <a:gd name="connsiteY0" fmla="*/ 160509 h 612818"/>
                  <a:gd name="connsiteX1" fmla="*/ 145548 w 509816"/>
                  <a:gd name="connsiteY1" fmla="*/ 26397 h 612818"/>
                  <a:gd name="connsiteX2" fmla="*/ 331476 w 509816"/>
                  <a:gd name="connsiteY2" fmla="*/ 30969 h 612818"/>
                  <a:gd name="connsiteX3" fmla="*/ 349764 w 509816"/>
                  <a:gd name="connsiteY3" fmla="*/ 154413 h 612818"/>
                  <a:gd name="connsiteX4" fmla="*/ 310140 w 509816"/>
                  <a:gd name="connsiteY4" fmla="*/ 189465 h 612818"/>
                  <a:gd name="connsiteX5" fmla="*/ 409200 w 509816"/>
                  <a:gd name="connsiteY5" fmla="*/ 207753 h 612818"/>
                  <a:gd name="connsiteX6" fmla="*/ 491494 w 509816"/>
                  <a:gd name="connsiteY6" fmla="*/ 306814 h 612818"/>
                  <a:gd name="connsiteX7" fmla="*/ 509816 w 509816"/>
                  <a:gd name="connsiteY7" fmla="*/ 424153 h 612818"/>
                  <a:gd name="connsiteX8" fmla="*/ 407676 w 509816"/>
                  <a:gd name="connsiteY8" fmla="*/ 453119 h 612818"/>
                  <a:gd name="connsiteX9" fmla="*/ 390912 w 509816"/>
                  <a:gd name="connsiteY9" fmla="*/ 322053 h 612818"/>
                  <a:gd name="connsiteX10" fmla="*/ 395486 w 509816"/>
                  <a:gd name="connsiteY10" fmla="*/ 607043 h 612818"/>
                  <a:gd name="connsiteX11" fmla="*/ 107448 w 509816"/>
                  <a:gd name="connsiteY11" fmla="*/ 605517 h 612818"/>
                  <a:gd name="connsiteX12" fmla="*/ 83064 w 509816"/>
                  <a:gd name="connsiteY12" fmla="*/ 308337 h 612818"/>
                  <a:gd name="connsiteX13" fmla="*/ 66300 w 509816"/>
                  <a:gd name="connsiteY13" fmla="*/ 442449 h 612818"/>
                  <a:gd name="connsiteX14" fmla="*/ 5340 w 509816"/>
                  <a:gd name="connsiteY14" fmla="*/ 410445 h 612818"/>
                  <a:gd name="connsiteX15" fmla="*/ 14484 w 509816"/>
                  <a:gd name="connsiteY15" fmla="*/ 297669 h 612818"/>
                  <a:gd name="connsiteX16" fmla="*/ 105924 w 509816"/>
                  <a:gd name="connsiteY16" fmla="*/ 215373 h 612818"/>
                  <a:gd name="connsiteX17" fmla="*/ 169932 w 509816"/>
                  <a:gd name="connsiteY17" fmla="*/ 195561 h 612818"/>
                  <a:gd name="connsiteX18" fmla="*/ 125736 w 509816"/>
                  <a:gd name="connsiteY18" fmla="*/ 160509 h 612818"/>
                  <a:gd name="connsiteX0" fmla="*/ 125736 w 509816"/>
                  <a:gd name="connsiteY0" fmla="*/ 160509 h 616576"/>
                  <a:gd name="connsiteX1" fmla="*/ 145548 w 509816"/>
                  <a:gd name="connsiteY1" fmla="*/ 26397 h 616576"/>
                  <a:gd name="connsiteX2" fmla="*/ 331476 w 509816"/>
                  <a:gd name="connsiteY2" fmla="*/ 30969 h 616576"/>
                  <a:gd name="connsiteX3" fmla="*/ 349764 w 509816"/>
                  <a:gd name="connsiteY3" fmla="*/ 154413 h 616576"/>
                  <a:gd name="connsiteX4" fmla="*/ 310140 w 509816"/>
                  <a:gd name="connsiteY4" fmla="*/ 189465 h 616576"/>
                  <a:gd name="connsiteX5" fmla="*/ 409200 w 509816"/>
                  <a:gd name="connsiteY5" fmla="*/ 207753 h 616576"/>
                  <a:gd name="connsiteX6" fmla="*/ 491494 w 509816"/>
                  <a:gd name="connsiteY6" fmla="*/ 306814 h 616576"/>
                  <a:gd name="connsiteX7" fmla="*/ 509816 w 509816"/>
                  <a:gd name="connsiteY7" fmla="*/ 424153 h 616576"/>
                  <a:gd name="connsiteX8" fmla="*/ 407676 w 509816"/>
                  <a:gd name="connsiteY8" fmla="*/ 453119 h 616576"/>
                  <a:gd name="connsiteX9" fmla="*/ 390912 w 509816"/>
                  <a:gd name="connsiteY9" fmla="*/ 322053 h 616576"/>
                  <a:gd name="connsiteX10" fmla="*/ 395486 w 509816"/>
                  <a:gd name="connsiteY10" fmla="*/ 607043 h 616576"/>
                  <a:gd name="connsiteX11" fmla="*/ 107448 w 509816"/>
                  <a:gd name="connsiteY11" fmla="*/ 605517 h 616576"/>
                  <a:gd name="connsiteX12" fmla="*/ 83064 w 509816"/>
                  <a:gd name="connsiteY12" fmla="*/ 308337 h 616576"/>
                  <a:gd name="connsiteX13" fmla="*/ 66300 w 509816"/>
                  <a:gd name="connsiteY13" fmla="*/ 442449 h 616576"/>
                  <a:gd name="connsiteX14" fmla="*/ 5340 w 509816"/>
                  <a:gd name="connsiteY14" fmla="*/ 410445 h 616576"/>
                  <a:gd name="connsiteX15" fmla="*/ 14484 w 509816"/>
                  <a:gd name="connsiteY15" fmla="*/ 297669 h 616576"/>
                  <a:gd name="connsiteX16" fmla="*/ 105924 w 509816"/>
                  <a:gd name="connsiteY16" fmla="*/ 215373 h 616576"/>
                  <a:gd name="connsiteX17" fmla="*/ 169932 w 509816"/>
                  <a:gd name="connsiteY17" fmla="*/ 195561 h 616576"/>
                  <a:gd name="connsiteX18" fmla="*/ 125736 w 509816"/>
                  <a:gd name="connsiteY18" fmla="*/ 160509 h 616576"/>
                  <a:gd name="connsiteX0" fmla="*/ 125736 w 509816"/>
                  <a:gd name="connsiteY0" fmla="*/ 160509 h 616576"/>
                  <a:gd name="connsiteX1" fmla="*/ 145548 w 509816"/>
                  <a:gd name="connsiteY1" fmla="*/ 26397 h 616576"/>
                  <a:gd name="connsiteX2" fmla="*/ 331476 w 509816"/>
                  <a:gd name="connsiteY2" fmla="*/ 30969 h 616576"/>
                  <a:gd name="connsiteX3" fmla="*/ 349764 w 509816"/>
                  <a:gd name="connsiteY3" fmla="*/ 154413 h 616576"/>
                  <a:gd name="connsiteX4" fmla="*/ 310140 w 509816"/>
                  <a:gd name="connsiteY4" fmla="*/ 189465 h 616576"/>
                  <a:gd name="connsiteX5" fmla="*/ 409200 w 509816"/>
                  <a:gd name="connsiteY5" fmla="*/ 207753 h 616576"/>
                  <a:gd name="connsiteX6" fmla="*/ 491494 w 509816"/>
                  <a:gd name="connsiteY6" fmla="*/ 306814 h 616576"/>
                  <a:gd name="connsiteX7" fmla="*/ 509816 w 509816"/>
                  <a:gd name="connsiteY7" fmla="*/ 424153 h 616576"/>
                  <a:gd name="connsiteX8" fmla="*/ 407676 w 509816"/>
                  <a:gd name="connsiteY8" fmla="*/ 453119 h 616576"/>
                  <a:gd name="connsiteX9" fmla="*/ 390912 w 509816"/>
                  <a:gd name="connsiteY9" fmla="*/ 322053 h 616576"/>
                  <a:gd name="connsiteX10" fmla="*/ 395486 w 509816"/>
                  <a:gd name="connsiteY10" fmla="*/ 607043 h 616576"/>
                  <a:gd name="connsiteX11" fmla="*/ 107448 w 509816"/>
                  <a:gd name="connsiteY11" fmla="*/ 605517 h 616576"/>
                  <a:gd name="connsiteX12" fmla="*/ 83064 w 509816"/>
                  <a:gd name="connsiteY12" fmla="*/ 308337 h 616576"/>
                  <a:gd name="connsiteX13" fmla="*/ 66300 w 509816"/>
                  <a:gd name="connsiteY13" fmla="*/ 442449 h 616576"/>
                  <a:gd name="connsiteX14" fmla="*/ 5340 w 509816"/>
                  <a:gd name="connsiteY14" fmla="*/ 410445 h 616576"/>
                  <a:gd name="connsiteX15" fmla="*/ 14484 w 509816"/>
                  <a:gd name="connsiteY15" fmla="*/ 297669 h 616576"/>
                  <a:gd name="connsiteX16" fmla="*/ 105924 w 509816"/>
                  <a:gd name="connsiteY16" fmla="*/ 215373 h 616576"/>
                  <a:gd name="connsiteX17" fmla="*/ 169932 w 509816"/>
                  <a:gd name="connsiteY17" fmla="*/ 195561 h 616576"/>
                  <a:gd name="connsiteX18" fmla="*/ 125736 w 509816"/>
                  <a:gd name="connsiteY18" fmla="*/ 160509 h 616576"/>
                  <a:gd name="connsiteX0" fmla="*/ 125736 w 509816"/>
                  <a:gd name="connsiteY0" fmla="*/ 160509 h 616576"/>
                  <a:gd name="connsiteX1" fmla="*/ 145548 w 509816"/>
                  <a:gd name="connsiteY1" fmla="*/ 26397 h 616576"/>
                  <a:gd name="connsiteX2" fmla="*/ 331476 w 509816"/>
                  <a:gd name="connsiteY2" fmla="*/ 30969 h 616576"/>
                  <a:gd name="connsiteX3" fmla="*/ 349764 w 509816"/>
                  <a:gd name="connsiteY3" fmla="*/ 154413 h 616576"/>
                  <a:gd name="connsiteX4" fmla="*/ 310140 w 509816"/>
                  <a:gd name="connsiteY4" fmla="*/ 189465 h 616576"/>
                  <a:gd name="connsiteX5" fmla="*/ 409200 w 509816"/>
                  <a:gd name="connsiteY5" fmla="*/ 207753 h 616576"/>
                  <a:gd name="connsiteX6" fmla="*/ 491494 w 509816"/>
                  <a:gd name="connsiteY6" fmla="*/ 306814 h 616576"/>
                  <a:gd name="connsiteX7" fmla="*/ 509816 w 509816"/>
                  <a:gd name="connsiteY7" fmla="*/ 424153 h 616576"/>
                  <a:gd name="connsiteX8" fmla="*/ 407676 w 509816"/>
                  <a:gd name="connsiteY8" fmla="*/ 453119 h 616576"/>
                  <a:gd name="connsiteX9" fmla="*/ 390912 w 509816"/>
                  <a:gd name="connsiteY9" fmla="*/ 322053 h 616576"/>
                  <a:gd name="connsiteX10" fmla="*/ 395486 w 509816"/>
                  <a:gd name="connsiteY10" fmla="*/ 607043 h 616576"/>
                  <a:gd name="connsiteX11" fmla="*/ 107448 w 509816"/>
                  <a:gd name="connsiteY11" fmla="*/ 605517 h 616576"/>
                  <a:gd name="connsiteX12" fmla="*/ 83064 w 509816"/>
                  <a:gd name="connsiteY12" fmla="*/ 308337 h 616576"/>
                  <a:gd name="connsiteX13" fmla="*/ 66300 w 509816"/>
                  <a:gd name="connsiteY13" fmla="*/ 442449 h 616576"/>
                  <a:gd name="connsiteX14" fmla="*/ 5340 w 509816"/>
                  <a:gd name="connsiteY14" fmla="*/ 410445 h 616576"/>
                  <a:gd name="connsiteX15" fmla="*/ 14484 w 509816"/>
                  <a:gd name="connsiteY15" fmla="*/ 297669 h 616576"/>
                  <a:gd name="connsiteX16" fmla="*/ 105924 w 509816"/>
                  <a:gd name="connsiteY16" fmla="*/ 215373 h 616576"/>
                  <a:gd name="connsiteX17" fmla="*/ 169932 w 509816"/>
                  <a:gd name="connsiteY17" fmla="*/ 195561 h 616576"/>
                  <a:gd name="connsiteX18" fmla="*/ 125736 w 509816"/>
                  <a:gd name="connsiteY18" fmla="*/ 160509 h 616576"/>
                  <a:gd name="connsiteX0" fmla="*/ 125736 w 509816"/>
                  <a:gd name="connsiteY0" fmla="*/ 160509 h 616576"/>
                  <a:gd name="connsiteX1" fmla="*/ 145548 w 509816"/>
                  <a:gd name="connsiteY1" fmla="*/ 26397 h 616576"/>
                  <a:gd name="connsiteX2" fmla="*/ 331476 w 509816"/>
                  <a:gd name="connsiteY2" fmla="*/ 30969 h 616576"/>
                  <a:gd name="connsiteX3" fmla="*/ 349764 w 509816"/>
                  <a:gd name="connsiteY3" fmla="*/ 154413 h 616576"/>
                  <a:gd name="connsiteX4" fmla="*/ 310140 w 509816"/>
                  <a:gd name="connsiteY4" fmla="*/ 189465 h 616576"/>
                  <a:gd name="connsiteX5" fmla="*/ 409200 w 509816"/>
                  <a:gd name="connsiteY5" fmla="*/ 207753 h 616576"/>
                  <a:gd name="connsiteX6" fmla="*/ 491494 w 509816"/>
                  <a:gd name="connsiteY6" fmla="*/ 306814 h 616576"/>
                  <a:gd name="connsiteX7" fmla="*/ 509816 w 509816"/>
                  <a:gd name="connsiteY7" fmla="*/ 424153 h 616576"/>
                  <a:gd name="connsiteX8" fmla="*/ 407676 w 509816"/>
                  <a:gd name="connsiteY8" fmla="*/ 453119 h 616576"/>
                  <a:gd name="connsiteX9" fmla="*/ 390912 w 509816"/>
                  <a:gd name="connsiteY9" fmla="*/ 322053 h 616576"/>
                  <a:gd name="connsiteX10" fmla="*/ 395486 w 509816"/>
                  <a:gd name="connsiteY10" fmla="*/ 607043 h 616576"/>
                  <a:gd name="connsiteX11" fmla="*/ 107448 w 509816"/>
                  <a:gd name="connsiteY11" fmla="*/ 605517 h 616576"/>
                  <a:gd name="connsiteX12" fmla="*/ 83064 w 509816"/>
                  <a:gd name="connsiteY12" fmla="*/ 308337 h 616576"/>
                  <a:gd name="connsiteX13" fmla="*/ 66300 w 509816"/>
                  <a:gd name="connsiteY13" fmla="*/ 442449 h 616576"/>
                  <a:gd name="connsiteX14" fmla="*/ 5340 w 509816"/>
                  <a:gd name="connsiteY14" fmla="*/ 410445 h 616576"/>
                  <a:gd name="connsiteX15" fmla="*/ 14484 w 509816"/>
                  <a:gd name="connsiteY15" fmla="*/ 297669 h 616576"/>
                  <a:gd name="connsiteX16" fmla="*/ 105924 w 509816"/>
                  <a:gd name="connsiteY16" fmla="*/ 215373 h 616576"/>
                  <a:gd name="connsiteX17" fmla="*/ 169932 w 509816"/>
                  <a:gd name="connsiteY17" fmla="*/ 195561 h 616576"/>
                  <a:gd name="connsiteX18" fmla="*/ 125736 w 509816"/>
                  <a:gd name="connsiteY18" fmla="*/ 160509 h 616576"/>
                  <a:gd name="connsiteX0" fmla="*/ 125238 w 509318"/>
                  <a:gd name="connsiteY0" fmla="*/ 160509 h 616576"/>
                  <a:gd name="connsiteX1" fmla="*/ 145050 w 509318"/>
                  <a:gd name="connsiteY1" fmla="*/ 26397 h 616576"/>
                  <a:gd name="connsiteX2" fmla="*/ 330978 w 509318"/>
                  <a:gd name="connsiteY2" fmla="*/ 30969 h 616576"/>
                  <a:gd name="connsiteX3" fmla="*/ 349266 w 509318"/>
                  <a:gd name="connsiteY3" fmla="*/ 154413 h 616576"/>
                  <a:gd name="connsiteX4" fmla="*/ 309642 w 509318"/>
                  <a:gd name="connsiteY4" fmla="*/ 189465 h 616576"/>
                  <a:gd name="connsiteX5" fmla="*/ 408702 w 509318"/>
                  <a:gd name="connsiteY5" fmla="*/ 207753 h 616576"/>
                  <a:gd name="connsiteX6" fmla="*/ 490996 w 509318"/>
                  <a:gd name="connsiteY6" fmla="*/ 306814 h 616576"/>
                  <a:gd name="connsiteX7" fmla="*/ 509318 w 509318"/>
                  <a:gd name="connsiteY7" fmla="*/ 424153 h 616576"/>
                  <a:gd name="connsiteX8" fmla="*/ 407178 w 509318"/>
                  <a:gd name="connsiteY8" fmla="*/ 453119 h 616576"/>
                  <a:gd name="connsiteX9" fmla="*/ 390414 w 509318"/>
                  <a:gd name="connsiteY9" fmla="*/ 322053 h 616576"/>
                  <a:gd name="connsiteX10" fmla="*/ 394988 w 509318"/>
                  <a:gd name="connsiteY10" fmla="*/ 607043 h 616576"/>
                  <a:gd name="connsiteX11" fmla="*/ 106950 w 509318"/>
                  <a:gd name="connsiteY11" fmla="*/ 605517 h 616576"/>
                  <a:gd name="connsiteX12" fmla="*/ 82566 w 509318"/>
                  <a:gd name="connsiteY12" fmla="*/ 308337 h 616576"/>
                  <a:gd name="connsiteX13" fmla="*/ 65802 w 509318"/>
                  <a:gd name="connsiteY13" fmla="*/ 442449 h 616576"/>
                  <a:gd name="connsiteX14" fmla="*/ 4842 w 509318"/>
                  <a:gd name="connsiteY14" fmla="*/ 410445 h 616576"/>
                  <a:gd name="connsiteX15" fmla="*/ 15511 w 509318"/>
                  <a:gd name="connsiteY15" fmla="*/ 302246 h 616576"/>
                  <a:gd name="connsiteX16" fmla="*/ 105426 w 509318"/>
                  <a:gd name="connsiteY16" fmla="*/ 215373 h 616576"/>
                  <a:gd name="connsiteX17" fmla="*/ 169434 w 509318"/>
                  <a:gd name="connsiteY17" fmla="*/ 195561 h 616576"/>
                  <a:gd name="connsiteX18" fmla="*/ 125238 w 509318"/>
                  <a:gd name="connsiteY18" fmla="*/ 160509 h 616576"/>
                  <a:gd name="connsiteX0" fmla="*/ 124206 w 508286"/>
                  <a:gd name="connsiteY0" fmla="*/ 160509 h 616576"/>
                  <a:gd name="connsiteX1" fmla="*/ 144018 w 508286"/>
                  <a:gd name="connsiteY1" fmla="*/ 26397 h 616576"/>
                  <a:gd name="connsiteX2" fmla="*/ 329946 w 508286"/>
                  <a:gd name="connsiteY2" fmla="*/ 30969 h 616576"/>
                  <a:gd name="connsiteX3" fmla="*/ 348234 w 508286"/>
                  <a:gd name="connsiteY3" fmla="*/ 154413 h 616576"/>
                  <a:gd name="connsiteX4" fmla="*/ 308610 w 508286"/>
                  <a:gd name="connsiteY4" fmla="*/ 189465 h 616576"/>
                  <a:gd name="connsiteX5" fmla="*/ 407670 w 508286"/>
                  <a:gd name="connsiteY5" fmla="*/ 207753 h 616576"/>
                  <a:gd name="connsiteX6" fmla="*/ 489964 w 508286"/>
                  <a:gd name="connsiteY6" fmla="*/ 306814 h 616576"/>
                  <a:gd name="connsiteX7" fmla="*/ 508286 w 508286"/>
                  <a:gd name="connsiteY7" fmla="*/ 424153 h 616576"/>
                  <a:gd name="connsiteX8" fmla="*/ 406146 w 508286"/>
                  <a:gd name="connsiteY8" fmla="*/ 453119 h 616576"/>
                  <a:gd name="connsiteX9" fmla="*/ 389382 w 508286"/>
                  <a:gd name="connsiteY9" fmla="*/ 322053 h 616576"/>
                  <a:gd name="connsiteX10" fmla="*/ 393956 w 508286"/>
                  <a:gd name="connsiteY10" fmla="*/ 607043 h 616576"/>
                  <a:gd name="connsiteX11" fmla="*/ 105918 w 508286"/>
                  <a:gd name="connsiteY11" fmla="*/ 605517 h 616576"/>
                  <a:gd name="connsiteX12" fmla="*/ 81534 w 508286"/>
                  <a:gd name="connsiteY12" fmla="*/ 308337 h 616576"/>
                  <a:gd name="connsiteX13" fmla="*/ 64770 w 508286"/>
                  <a:gd name="connsiteY13" fmla="*/ 442449 h 616576"/>
                  <a:gd name="connsiteX14" fmla="*/ 3810 w 508286"/>
                  <a:gd name="connsiteY14" fmla="*/ 410445 h 616576"/>
                  <a:gd name="connsiteX15" fmla="*/ 14479 w 508286"/>
                  <a:gd name="connsiteY15" fmla="*/ 302246 h 616576"/>
                  <a:gd name="connsiteX16" fmla="*/ 104394 w 508286"/>
                  <a:gd name="connsiteY16" fmla="*/ 215373 h 616576"/>
                  <a:gd name="connsiteX17" fmla="*/ 168402 w 508286"/>
                  <a:gd name="connsiteY17" fmla="*/ 195561 h 616576"/>
                  <a:gd name="connsiteX18" fmla="*/ 124206 w 508286"/>
                  <a:gd name="connsiteY18" fmla="*/ 160509 h 616576"/>
                  <a:gd name="connsiteX0" fmla="*/ 123615 w 507695"/>
                  <a:gd name="connsiteY0" fmla="*/ 160509 h 616576"/>
                  <a:gd name="connsiteX1" fmla="*/ 143427 w 507695"/>
                  <a:gd name="connsiteY1" fmla="*/ 26397 h 616576"/>
                  <a:gd name="connsiteX2" fmla="*/ 329355 w 507695"/>
                  <a:gd name="connsiteY2" fmla="*/ 30969 h 616576"/>
                  <a:gd name="connsiteX3" fmla="*/ 347643 w 507695"/>
                  <a:gd name="connsiteY3" fmla="*/ 154413 h 616576"/>
                  <a:gd name="connsiteX4" fmla="*/ 308019 w 507695"/>
                  <a:gd name="connsiteY4" fmla="*/ 189465 h 616576"/>
                  <a:gd name="connsiteX5" fmla="*/ 407079 w 507695"/>
                  <a:gd name="connsiteY5" fmla="*/ 207753 h 616576"/>
                  <a:gd name="connsiteX6" fmla="*/ 489373 w 507695"/>
                  <a:gd name="connsiteY6" fmla="*/ 306814 h 616576"/>
                  <a:gd name="connsiteX7" fmla="*/ 507695 w 507695"/>
                  <a:gd name="connsiteY7" fmla="*/ 424153 h 616576"/>
                  <a:gd name="connsiteX8" fmla="*/ 405555 w 507695"/>
                  <a:gd name="connsiteY8" fmla="*/ 453119 h 616576"/>
                  <a:gd name="connsiteX9" fmla="*/ 388791 w 507695"/>
                  <a:gd name="connsiteY9" fmla="*/ 322053 h 616576"/>
                  <a:gd name="connsiteX10" fmla="*/ 393365 w 507695"/>
                  <a:gd name="connsiteY10" fmla="*/ 607043 h 616576"/>
                  <a:gd name="connsiteX11" fmla="*/ 105327 w 507695"/>
                  <a:gd name="connsiteY11" fmla="*/ 605517 h 616576"/>
                  <a:gd name="connsiteX12" fmla="*/ 80943 w 507695"/>
                  <a:gd name="connsiteY12" fmla="*/ 308337 h 616576"/>
                  <a:gd name="connsiteX13" fmla="*/ 64179 w 507695"/>
                  <a:gd name="connsiteY13" fmla="*/ 442449 h 616576"/>
                  <a:gd name="connsiteX14" fmla="*/ 3219 w 507695"/>
                  <a:gd name="connsiteY14" fmla="*/ 410445 h 616576"/>
                  <a:gd name="connsiteX15" fmla="*/ 16938 w 507695"/>
                  <a:gd name="connsiteY15" fmla="*/ 297669 h 616576"/>
                  <a:gd name="connsiteX16" fmla="*/ 103803 w 507695"/>
                  <a:gd name="connsiteY16" fmla="*/ 215373 h 616576"/>
                  <a:gd name="connsiteX17" fmla="*/ 167811 w 507695"/>
                  <a:gd name="connsiteY17" fmla="*/ 195561 h 616576"/>
                  <a:gd name="connsiteX18" fmla="*/ 123615 w 507695"/>
                  <a:gd name="connsiteY18" fmla="*/ 160509 h 616576"/>
                  <a:gd name="connsiteX0" fmla="*/ 120396 w 504476"/>
                  <a:gd name="connsiteY0" fmla="*/ 160509 h 616576"/>
                  <a:gd name="connsiteX1" fmla="*/ 140208 w 504476"/>
                  <a:gd name="connsiteY1" fmla="*/ 26397 h 616576"/>
                  <a:gd name="connsiteX2" fmla="*/ 326136 w 504476"/>
                  <a:gd name="connsiteY2" fmla="*/ 30969 h 616576"/>
                  <a:gd name="connsiteX3" fmla="*/ 344424 w 504476"/>
                  <a:gd name="connsiteY3" fmla="*/ 154413 h 616576"/>
                  <a:gd name="connsiteX4" fmla="*/ 304800 w 504476"/>
                  <a:gd name="connsiteY4" fmla="*/ 189465 h 616576"/>
                  <a:gd name="connsiteX5" fmla="*/ 403860 w 504476"/>
                  <a:gd name="connsiteY5" fmla="*/ 207753 h 616576"/>
                  <a:gd name="connsiteX6" fmla="*/ 486154 w 504476"/>
                  <a:gd name="connsiteY6" fmla="*/ 306814 h 616576"/>
                  <a:gd name="connsiteX7" fmla="*/ 504476 w 504476"/>
                  <a:gd name="connsiteY7" fmla="*/ 424153 h 616576"/>
                  <a:gd name="connsiteX8" fmla="*/ 402336 w 504476"/>
                  <a:gd name="connsiteY8" fmla="*/ 453119 h 616576"/>
                  <a:gd name="connsiteX9" fmla="*/ 385572 w 504476"/>
                  <a:gd name="connsiteY9" fmla="*/ 322053 h 616576"/>
                  <a:gd name="connsiteX10" fmla="*/ 390146 w 504476"/>
                  <a:gd name="connsiteY10" fmla="*/ 607043 h 616576"/>
                  <a:gd name="connsiteX11" fmla="*/ 102108 w 504476"/>
                  <a:gd name="connsiteY11" fmla="*/ 605517 h 616576"/>
                  <a:gd name="connsiteX12" fmla="*/ 77724 w 504476"/>
                  <a:gd name="connsiteY12" fmla="*/ 308337 h 616576"/>
                  <a:gd name="connsiteX13" fmla="*/ 60960 w 504476"/>
                  <a:gd name="connsiteY13" fmla="*/ 442449 h 616576"/>
                  <a:gd name="connsiteX14" fmla="*/ 0 w 504476"/>
                  <a:gd name="connsiteY14" fmla="*/ 410445 h 616576"/>
                  <a:gd name="connsiteX15" fmla="*/ 13719 w 504476"/>
                  <a:gd name="connsiteY15" fmla="*/ 297669 h 616576"/>
                  <a:gd name="connsiteX16" fmla="*/ 100584 w 504476"/>
                  <a:gd name="connsiteY16" fmla="*/ 215373 h 616576"/>
                  <a:gd name="connsiteX17" fmla="*/ 164592 w 504476"/>
                  <a:gd name="connsiteY17" fmla="*/ 195561 h 616576"/>
                  <a:gd name="connsiteX18" fmla="*/ 120396 w 504476"/>
                  <a:gd name="connsiteY18" fmla="*/ 160509 h 616576"/>
                  <a:gd name="connsiteX0" fmla="*/ 120596 w 504676"/>
                  <a:gd name="connsiteY0" fmla="*/ 160509 h 616576"/>
                  <a:gd name="connsiteX1" fmla="*/ 140408 w 504676"/>
                  <a:gd name="connsiteY1" fmla="*/ 26397 h 616576"/>
                  <a:gd name="connsiteX2" fmla="*/ 326336 w 504676"/>
                  <a:gd name="connsiteY2" fmla="*/ 30969 h 616576"/>
                  <a:gd name="connsiteX3" fmla="*/ 344624 w 504676"/>
                  <a:gd name="connsiteY3" fmla="*/ 154413 h 616576"/>
                  <a:gd name="connsiteX4" fmla="*/ 305000 w 504676"/>
                  <a:gd name="connsiteY4" fmla="*/ 189465 h 616576"/>
                  <a:gd name="connsiteX5" fmla="*/ 404060 w 504676"/>
                  <a:gd name="connsiteY5" fmla="*/ 207753 h 616576"/>
                  <a:gd name="connsiteX6" fmla="*/ 486354 w 504676"/>
                  <a:gd name="connsiteY6" fmla="*/ 306814 h 616576"/>
                  <a:gd name="connsiteX7" fmla="*/ 504676 w 504676"/>
                  <a:gd name="connsiteY7" fmla="*/ 424153 h 616576"/>
                  <a:gd name="connsiteX8" fmla="*/ 402536 w 504676"/>
                  <a:gd name="connsiteY8" fmla="*/ 453119 h 616576"/>
                  <a:gd name="connsiteX9" fmla="*/ 385772 w 504676"/>
                  <a:gd name="connsiteY9" fmla="*/ 322053 h 616576"/>
                  <a:gd name="connsiteX10" fmla="*/ 390346 w 504676"/>
                  <a:gd name="connsiteY10" fmla="*/ 607043 h 616576"/>
                  <a:gd name="connsiteX11" fmla="*/ 102308 w 504676"/>
                  <a:gd name="connsiteY11" fmla="*/ 605517 h 616576"/>
                  <a:gd name="connsiteX12" fmla="*/ 77924 w 504676"/>
                  <a:gd name="connsiteY12" fmla="*/ 308337 h 616576"/>
                  <a:gd name="connsiteX13" fmla="*/ 61160 w 504676"/>
                  <a:gd name="connsiteY13" fmla="*/ 442449 h 616576"/>
                  <a:gd name="connsiteX14" fmla="*/ 200 w 504676"/>
                  <a:gd name="connsiteY14" fmla="*/ 410445 h 616576"/>
                  <a:gd name="connsiteX15" fmla="*/ 13919 w 504676"/>
                  <a:gd name="connsiteY15" fmla="*/ 297669 h 616576"/>
                  <a:gd name="connsiteX16" fmla="*/ 100784 w 504676"/>
                  <a:gd name="connsiteY16" fmla="*/ 215373 h 616576"/>
                  <a:gd name="connsiteX17" fmla="*/ 164792 w 504676"/>
                  <a:gd name="connsiteY17" fmla="*/ 195561 h 616576"/>
                  <a:gd name="connsiteX18" fmla="*/ 120596 w 504676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1615 w 505131"/>
                  <a:gd name="connsiteY13" fmla="*/ 442449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7715 w 505131"/>
                  <a:gd name="connsiteY13" fmla="*/ 443975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7715 w 505131"/>
                  <a:gd name="connsiteY13" fmla="*/ 443975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7715 w 505131"/>
                  <a:gd name="connsiteY13" fmla="*/ 443975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7715 w 505131"/>
                  <a:gd name="connsiteY13" fmla="*/ 443975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7715 w 505131"/>
                  <a:gd name="connsiteY13" fmla="*/ 443975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7715 w 505131"/>
                  <a:gd name="connsiteY13" fmla="*/ 443975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7715 w 505131"/>
                  <a:gd name="connsiteY13" fmla="*/ 443975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60509 h 616576"/>
                  <a:gd name="connsiteX1" fmla="*/ 140863 w 505131"/>
                  <a:gd name="connsiteY1" fmla="*/ 26397 h 616576"/>
                  <a:gd name="connsiteX2" fmla="*/ 326791 w 505131"/>
                  <a:gd name="connsiteY2" fmla="*/ 30969 h 616576"/>
                  <a:gd name="connsiteX3" fmla="*/ 345079 w 505131"/>
                  <a:gd name="connsiteY3" fmla="*/ 154413 h 616576"/>
                  <a:gd name="connsiteX4" fmla="*/ 305455 w 505131"/>
                  <a:gd name="connsiteY4" fmla="*/ 189465 h 616576"/>
                  <a:gd name="connsiteX5" fmla="*/ 404515 w 505131"/>
                  <a:gd name="connsiteY5" fmla="*/ 207753 h 616576"/>
                  <a:gd name="connsiteX6" fmla="*/ 486809 w 505131"/>
                  <a:gd name="connsiteY6" fmla="*/ 306814 h 616576"/>
                  <a:gd name="connsiteX7" fmla="*/ 505131 w 505131"/>
                  <a:gd name="connsiteY7" fmla="*/ 424153 h 616576"/>
                  <a:gd name="connsiteX8" fmla="*/ 402991 w 505131"/>
                  <a:gd name="connsiteY8" fmla="*/ 453119 h 616576"/>
                  <a:gd name="connsiteX9" fmla="*/ 386227 w 505131"/>
                  <a:gd name="connsiteY9" fmla="*/ 322053 h 616576"/>
                  <a:gd name="connsiteX10" fmla="*/ 390801 w 505131"/>
                  <a:gd name="connsiteY10" fmla="*/ 607043 h 616576"/>
                  <a:gd name="connsiteX11" fmla="*/ 102763 w 505131"/>
                  <a:gd name="connsiteY11" fmla="*/ 605517 h 616576"/>
                  <a:gd name="connsiteX12" fmla="*/ 78379 w 505131"/>
                  <a:gd name="connsiteY12" fmla="*/ 308337 h 616576"/>
                  <a:gd name="connsiteX13" fmla="*/ 67715 w 505131"/>
                  <a:gd name="connsiteY13" fmla="*/ 443975 h 616576"/>
                  <a:gd name="connsiteX14" fmla="*/ 655 w 505131"/>
                  <a:gd name="connsiteY14" fmla="*/ 410445 h 616576"/>
                  <a:gd name="connsiteX15" fmla="*/ 14374 w 505131"/>
                  <a:gd name="connsiteY15" fmla="*/ 297669 h 616576"/>
                  <a:gd name="connsiteX16" fmla="*/ 101239 w 505131"/>
                  <a:gd name="connsiteY16" fmla="*/ 215373 h 616576"/>
                  <a:gd name="connsiteX17" fmla="*/ 165247 w 505131"/>
                  <a:gd name="connsiteY17" fmla="*/ 195561 h 616576"/>
                  <a:gd name="connsiteX18" fmla="*/ 121051 w 505131"/>
                  <a:gd name="connsiteY18" fmla="*/ 160509 h 616576"/>
                  <a:gd name="connsiteX0" fmla="*/ 121051 w 505131"/>
                  <a:gd name="connsiteY0" fmla="*/ 156748 h 612815"/>
                  <a:gd name="connsiteX1" fmla="*/ 140863 w 505131"/>
                  <a:gd name="connsiteY1" fmla="*/ 22636 h 612815"/>
                  <a:gd name="connsiteX2" fmla="*/ 325907 w 505131"/>
                  <a:gd name="connsiteY2" fmla="*/ 27208 h 612815"/>
                  <a:gd name="connsiteX3" fmla="*/ 345079 w 505131"/>
                  <a:gd name="connsiteY3" fmla="*/ 150652 h 612815"/>
                  <a:gd name="connsiteX4" fmla="*/ 305455 w 505131"/>
                  <a:gd name="connsiteY4" fmla="*/ 185704 h 612815"/>
                  <a:gd name="connsiteX5" fmla="*/ 404515 w 505131"/>
                  <a:gd name="connsiteY5" fmla="*/ 203992 h 612815"/>
                  <a:gd name="connsiteX6" fmla="*/ 486809 w 505131"/>
                  <a:gd name="connsiteY6" fmla="*/ 303053 h 612815"/>
                  <a:gd name="connsiteX7" fmla="*/ 505131 w 505131"/>
                  <a:gd name="connsiteY7" fmla="*/ 420392 h 612815"/>
                  <a:gd name="connsiteX8" fmla="*/ 402991 w 505131"/>
                  <a:gd name="connsiteY8" fmla="*/ 449358 h 612815"/>
                  <a:gd name="connsiteX9" fmla="*/ 386227 w 505131"/>
                  <a:gd name="connsiteY9" fmla="*/ 318292 h 612815"/>
                  <a:gd name="connsiteX10" fmla="*/ 390801 w 505131"/>
                  <a:gd name="connsiteY10" fmla="*/ 603282 h 612815"/>
                  <a:gd name="connsiteX11" fmla="*/ 102763 w 505131"/>
                  <a:gd name="connsiteY11" fmla="*/ 601756 h 612815"/>
                  <a:gd name="connsiteX12" fmla="*/ 78379 w 505131"/>
                  <a:gd name="connsiteY12" fmla="*/ 304576 h 612815"/>
                  <a:gd name="connsiteX13" fmla="*/ 67715 w 505131"/>
                  <a:gd name="connsiteY13" fmla="*/ 440214 h 612815"/>
                  <a:gd name="connsiteX14" fmla="*/ 655 w 505131"/>
                  <a:gd name="connsiteY14" fmla="*/ 406684 h 612815"/>
                  <a:gd name="connsiteX15" fmla="*/ 14374 w 505131"/>
                  <a:gd name="connsiteY15" fmla="*/ 293908 h 612815"/>
                  <a:gd name="connsiteX16" fmla="*/ 101239 w 505131"/>
                  <a:gd name="connsiteY16" fmla="*/ 211612 h 612815"/>
                  <a:gd name="connsiteX17" fmla="*/ 165247 w 505131"/>
                  <a:gd name="connsiteY17" fmla="*/ 191800 h 612815"/>
                  <a:gd name="connsiteX18" fmla="*/ 121051 w 505131"/>
                  <a:gd name="connsiteY18" fmla="*/ 156748 h 612815"/>
                  <a:gd name="connsiteX0" fmla="*/ 121051 w 505131"/>
                  <a:gd name="connsiteY0" fmla="*/ 146742 h 602809"/>
                  <a:gd name="connsiteX1" fmla="*/ 142632 w 505131"/>
                  <a:gd name="connsiteY1" fmla="*/ 14842 h 602809"/>
                  <a:gd name="connsiteX2" fmla="*/ 325907 w 505131"/>
                  <a:gd name="connsiteY2" fmla="*/ 17202 h 602809"/>
                  <a:gd name="connsiteX3" fmla="*/ 345079 w 505131"/>
                  <a:gd name="connsiteY3" fmla="*/ 140646 h 602809"/>
                  <a:gd name="connsiteX4" fmla="*/ 305455 w 505131"/>
                  <a:gd name="connsiteY4" fmla="*/ 175698 h 602809"/>
                  <a:gd name="connsiteX5" fmla="*/ 404515 w 505131"/>
                  <a:gd name="connsiteY5" fmla="*/ 193986 h 602809"/>
                  <a:gd name="connsiteX6" fmla="*/ 486809 w 505131"/>
                  <a:gd name="connsiteY6" fmla="*/ 293047 h 602809"/>
                  <a:gd name="connsiteX7" fmla="*/ 505131 w 505131"/>
                  <a:gd name="connsiteY7" fmla="*/ 410386 h 602809"/>
                  <a:gd name="connsiteX8" fmla="*/ 402991 w 505131"/>
                  <a:gd name="connsiteY8" fmla="*/ 439352 h 602809"/>
                  <a:gd name="connsiteX9" fmla="*/ 386227 w 505131"/>
                  <a:gd name="connsiteY9" fmla="*/ 308286 h 602809"/>
                  <a:gd name="connsiteX10" fmla="*/ 390801 w 505131"/>
                  <a:gd name="connsiteY10" fmla="*/ 593276 h 602809"/>
                  <a:gd name="connsiteX11" fmla="*/ 102763 w 505131"/>
                  <a:gd name="connsiteY11" fmla="*/ 591750 h 602809"/>
                  <a:gd name="connsiteX12" fmla="*/ 78379 w 505131"/>
                  <a:gd name="connsiteY12" fmla="*/ 294570 h 602809"/>
                  <a:gd name="connsiteX13" fmla="*/ 67715 w 505131"/>
                  <a:gd name="connsiteY13" fmla="*/ 430208 h 602809"/>
                  <a:gd name="connsiteX14" fmla="*/ 655 w 505131"/>
                  <a:gd name="connsiteY14" fmla="*/ 396678 h 602809"/>
                  <a:gd name="connsiteX15" fmla="*/ 14374 w 505131"/>
                  <a:gd name="connsiteY15" fmla="*/ 283902 h 602809"/>
                  <a:gd name="connsiteX16" fmla="*/ 101239 w 505131"/>
                  <a:gd name="connsiteY16" fmla="*/ 201606 h 602809"/>
                  <a:gd name="connsiteX17" fmla="*/ 165247 w 505131"/>
                  <a:gd name="connsiteY17" fmla="*/ 181794 h 602809"/>
                  <a:gd name="connsiteX18" fmla="*/ 121051 w 505131"/>
                  <a:gd name="connsiteY18" fmla="*/ 146742 h 602809"/>
                  <a:gd name="connsiteX0" fmla="*/ 121051 w 505131"/>
                  <a:gd name="connsiteY0" fmla="*/ 151840 h 607907"/>
                  <a:gd name="connsiteX1" fmla="*/ 142632 w 505131"/>
                  <a:gd name="connsiteY1" fmla="*/ 19940 h 607907"/>
                  <a:gd name="connsiteX2" fmla="*/ 325907 w 505131"/>
                  <a:gd name="connsiteY2" fmla="*/ 22300 h 607907"/>
                  <a:gd name="connsiteX3" fmla="*/ 345079 w 505131"/>
                  <a:gd name="connsiteY3" fmla="*/ 145744 h 607907"/>
                  <a:gd name="connsiteX4" fmla="*/ 305455 w 505131"/>
                  <a:gd name="connsiteY4" fmla="*/ 180796 h 607907"/>
                  <a:gd name="connsiteX5" fmla="*/ 404515 w 505131"/>
                  <a:gd name="connsiteY5" fmla="*/ 199084 h 607907"/>
                  <a:gd name="connsiteX6" fmla="*/ 486809 w 505131"/>
                  <a:gd name="connsiteY6" fmla="*/ 298145 h 607907"/>
                  <a:gd name="connsiteX7" fmla="*/ 505131 w 505131"/>
                  <a:gd name="connsiteY7" fmla="*/ 415484 h 607907"/>
                  <a:gd name="connsiteX8" fmla="*/ 402991 w 505131"/>
                  <a:gd name="connsiteY8" fmla="*/ 444450 h 607907"/>
                  <a:gd name="connsiteX9" fmla="*/ 386227 w 505131"/>
                  <a:gd name="connsiteY9" fmla="*/ 313384 h 607907"/>
                  <a:gd name="connsiteX10" fmla="*/ 390801 w 505131"/>
                  <a:gd name="connsiteY10" fmla="*/ 598374 h 607907"/>
                  <a:gd name="connsiteX11" fmla="*/ 102763 w 505131"/>
                  <a:gd name="connsiteY11" fmla="*/ 596848 h 607907"/>
                  <a:gd name="connsiteX12" fmla="*/ 78379 w 505131"/>
                  <a:gd name="connsiteY12" fmla="*/ 299668 h 607907"/>
                  <a:gd name="connsiteX13" fmla="*/ 67715 w 505131"/>
                  <a:gd name="connsiteY13" fmla="*/ 435306 h 607907"/>
                  <a:gd name="connsiteX14" fmla="*/ 655 w 505131"/>
                  <a:gd name="connsiteY14" fmla="*/ 401776 h 607907"/>
                  <a:gd name="connsiteX15" fmla="*/ 14374 w 505131"/>
                  <a:gd name="connsiteY15" fmla="*/ 289000 h 607907"/>
                  <a:gd name="connsiteX16" fmla="*/ 101239 w 505131"/>
                  <a:gd name="connsiteY16" fmla="*/ 206704 h 607907"/>
                  <a:gd name="connsiteX17" fmla="*/ 165247 w 505131"/>
                  <a:gd name="connsiteY17" fmla="*/ 186892 h 607907"/>
                  <a:gd name="connsiteX18" fmla="*/ 121051 w 505131"/>
                  <a:gd name="connsiteY18" fmla="*/ 151840 h 607907"/>
                  <a:gd name="connsiteX0" fmla="*/ 121051 w 505131"/>
                  <a:gd name="connsiteY0" fmla="*/ 160501 h 616568"/>
                  <a:gd name="connsiteX1" fmla="*/ 142632 w 505131"/>
                  <a:gd name="connsiteY1" fmla="*/ 28601 h 616568"/>
                  <a:gd name="connsiteX2" fmla="*/ 325907 w 505131"/>
                  <a:gd name="connsiteY2" fmla="*/ 30961 h 616568"/>
                  <a:gd name="connsiteX3" fmla="*/ 345079 w 505131"/>
                  <a:gd name="connsiteY3" fmla="*/ 154405 h 616568"/>
                  <a:gd name="connsiteX4" fmla="*/ 305455 w 505131"/>
                  <a:gd name="connsiteY4" fmla="*/ 189457 h 616568"/>
                  <a:gd name="connsiteX5" fmla="*/ 404515 w 505131"/>
                  <a:gd name="connsiteY5" fmla="*/ 207745 h 616568"/>
                  <a:gd name="connsiteX6" fmla="*/ 486809 w 505131"/>
                  <a:gd name="connsiteY6" fmla="*/ 306806 h 616568"/>
                  <a:gd name="connsiteX7" fmla="*/ 505131 w 505131"/>
                  <a:gd name="connsiteY7" fmla="*/ 424145 h 616568"/>
                  <a:gd name="connsiteX8" fmla="*/ 402991 w 505131"/>
                  <a:gd name="connsiteY8" fmla="*/ 453111 h 616568"/>
                  <a:gd name="connsiteX9" fmla="*/ 386227 w 505131"/>
                  <a:gd name="connsiteY9" fmla="*/ 322045 h 616568"/>
                  <a:gd name="connsiteX10" fmla="*/ 390801 w 505131"/>
                  <a:gd name="connsiteY10" fmla="*/ 607035 h 616568"/>
                  <a:gd name="connsiteX11" fmla="*/ 102763 w 505131"/>
                  <a:gd name="connsiteY11" fmla="*/ 605509 h 616568"/>
                  <a:gd name="connsiteX12" fmla="*/ 78379 w 505131"/>
                  <a:gd name="connsiteY12" fmla="*/ 308329 h 616568"/>
                  <a:gd name="connsiteX13" fmla="*/ 67715 w 505131"/>
                  <a:gd name="connsiteY13" fmla="*/ 443967 h 616568"/>
                  <a:gd name="connsiteX14" fmla="*/ 655 w 505131"/>
                  <a:gd name="connsiteY14" fmla="*/ 410437 h 616568"/>
                  <a:gd name="connsiteX15" fmla="*/ 14374 w 505131"/>
                  <a:gd name="connsiteY15" fmla="*/ 297661 h 616568"/>
                  <a:gd name="connsiteX16" fmla="*/ 101239 w 505131"/>
                  <a:gd name="connsiteY16" fmla="*/ 215365 h 616568"/>
                  <a:gd name="connsiteX17" fmla="*/ 165247 w 505131"/>
                  <a:gd name="connsiteY17" fmla="*/ 195553 h 616568"/>
                  <a:gd name="connsiteX18" fmla="*/ 121051 w 505131"/>
                  <a:gd name="connsiteY18" fmla="*/ 160501 h 616568"/>
                  <a:gd name="connsiteX0" fmla="*/ 121051 w 505131"/>
                  <a:gd name="connsiteY0" fmla="*/ 160501 h 616568"/>
                  <a:gd name="connsiteX1" fmla="*/ 142632 w 505131"/>
                  <a:gd name="connsiteY1" fmla="*/ 28601 h 616568"/>
                  <a:gd name="connsiteX2" fmla="*/ 325907 w 505131"/>
                  <a:gd name="connsiteY2" fmla="*/ 30961 h 616568"/>
                  <a:gd name="connsiteX3" fmla="*/ 345079 w 505131"/>
                  <a:gd name="connsiteY3" fmla="*/ 154405 h 616568"/>
                  <a:gd name="connsiteX4" fmla="*/ 305455 w 505131"/>
                  <a:gd name="connsiteY4" fmla="*/ 189457 h 616568"/>
                  <a:gd name="connsiteX5" fmla="*/ 404515 w 505131"/>
                  <a:gd name="connsiteY5" fmla="*/ 207745 h 616568"/>
                  <a:gd name="connsiteX6" fmla="*/ 486809 w 505131"/>
                  <a:gd name="connsiteY6" fmla="*/ 306806 h 616568"/>
                  <a:gd name="connsiteX7" fmla="*/ 505131 w 505131"/>
                  <a:gd name="connsiteY7" fmla="*/ 424145 h 616568"/>
                  <a:gd name="connsiteX8" fmla="*/ 402991 w 505131"/>
                  <a:gd name="connsiteY8" fmla="*/ 453111 h 616568"/>
                  <a:gd name="connsiteX9" fmla="*/ 386227 w 505131"/>
                  <a:gd name="connsiteY9" fmla="*/ 322045 h 616568"/>
                  <a:gd name="connsiteX10" fmla="*/ 390801 w 505131"/>
                  <a:gd name="connsiteY10" fmla="*/ 607035 h 616568"/>
                  <a:gd name="connsiteX11" fmla="*/ 102763 w 505131"/>
                  <a:gd name="connsiteY11" fmla="*/ 605509 h 616568"/>
                  <a:gd name="connsiteX12" fmla="*/ 78379 w 505131"/>
                  <a:gd name="connsiteY12" fmla="*/ 308329 h 616568"/>
                  <a:gd name="connsiteX13" fmla="*/ 67715 w 505131"/>
                  <a:gd name="connsiteY13" fmla="*/ 443967 h 616568"/>
                  <a:gd name="connsiteX14" fmla="*/ 655 w 505131"/>
                  <a:gd name="connsiteY14" fmla="*/ 410437 h 616568"/>
                  <a:gd name="connsiteX15" fmla="*/ 14374 w 505131"/>
                  <a:gd name="connsiteY15" fmla="*/ 297661 h 616568"/>
                  <a:gd name="connsiteX16" fmla="*/ 101239 w 505131"/>
                  <a:gd name="connsiteY16" fmla="*/ 215365 h 616568"/>
                  <a:gd name="connsiteX17" fmla="*/ 165247 w 505131"/>
                  <a:gd name="connsiteY17" fmla="*/ 195553 h 616568"/>
                  <a:gd name="connsiteX18" fmla="*/ 121051 w 505131"/>
                  <a:gd name="connsiteY18" fmla="*/ 160501 h 616568"/>
                  <a:gd name="connsiteX0" fmla="*/ 121051 w 505131"/>
                  <a:gd name="connsiteY0" fmla="*/ 152002 h 608069"/>
                  <a:gd name="connsiteX1" fmla="*/ 142632 w 505131"/>
                  <a:gd name="connsiteY1" fmla="*/ 20102 h 608069"/>
                  <a:gd name="connsiteX2" fmla="*/ 325907 w 505131"/>
                  <a:gd name="connsiteY2" fmla="*/ 22462 h 608069"/>
                  <a:gd name="connsiteX3" fmla="*/ 345521 w 505131"/>
                  <a:gd name="connsiteY3" fmla="*/ 149004 h 608069"/>
                  <a:gd name="connsiteX4" fmla="*/ 305455 w 505131"/>
                  <a:gd name="connsiteY4" fmla="*/ 180958 h 608069"/>
                  <a:gd name="connsiteX5" fmla="*/ 404515 w 505131"/>
                  <a:gd name="connsiteY5" fmla="*/ 199246 h 608069"/>
                  <a:gd name="connsiteX6" fmla="*/ 486809 w 505131"/>
                  <a:gd name="connsiteY6" fmla="*/ 298307 h 608069"/>
                  <a:gd name="connsiteX7" fmla="*/ 505131 w 505131"/>
                  <a:gd name="connsiteY7" fmla="*/ 415646 h 608069"/>
                  <a:gd name="connsiteX8" fmla="*/ 402991 w 505131"/>
                  <a:gd name="connsiteY8" fmla="*/ 444612 h 608069"/>
                  <a:gd name="connsiteX9" fmla="*/ 386227 w 505131"/>
                  <a:gd name="connsiteY9" fmla="*/ 313546 h 608069"/>
                  <a:gd name="connsiteX10" fmla="*/ 390801 w 505131"/>
                  <a:gd name="connsiteY10" fmla="*/ 598536 h 608069"/>
                  <a:gd name="connsiteX11" fmla="*/ 102763 w 505131"/>
                  <a:gd name="connsiteY11" fmla="*/ 597010 h 608069"/>
                  <a:gd name="connsiteX12" fmla="*/ 78379 w 505131"/>
                  <a:gd name="connsiteY12" fmla="*/ 299830 h 608069"/>
                  <a:gd name="connsiteX13" fmla="*/ 67715 w 505131"/>
                  <a:gd name="connsiteY13" fmla="*/ 435468 h 608069"/>
                  <a:gd name="connsiteX14" fmla="*/ 655 w 505131"/>
                  <a:gd name="connsiteY14" fmla="*/ 401938 h 608069"/>
                  <a:gd name="connsiteX15" fmla="*/ 14374 w 505131"/>
                  <a:gd name="connsiteY15" fmla="*/ 289162 h 608069"/>
                  <a:gd name="connsiteX16" fmla="*/ 101239 w 505131"/>
                  <a:gd name="connsiteY16" fmla="*/ 206866 h 608069"/>
                  <a:gd name="connsiteX17" fmla="*/ 165247 w 505131"/>
                  <a:gd name="connsiteY17" fmla="*/ 187054 h 608069"/>
                  <a:gd name="connsiteX18" fmla="*/ 121051 w 505131"/>
                  <a:gd name="connsiteY18" fmla="*/ 152002 h 608069"/>
                  <a:gd name="connsiteX0" fmla="*/ 121051 w 505131"/>
                  <a:gd name="connsiteY0" fmla="*/ 152002 h 608069"/>
                  <a:gd name="connsiteX1" fmla="*/ 142632 w 505131"/>
                  <a:gd name="connsiteY1" fmla="*/ 20102 h 608069"/>
                  <a:gd name="connsiteX2" fmla="*/ 325907 w 505131"/>
                  <a:gd name="connsiteY2" fmla="*/ 22462 h 608069"/>
                  <a:gd name="connsiteX3" fmla="*/ 345521 w 505131"/>
                  <a:gd name="connsiteY3" fmla="*/ 149004 h 608069"/>
                  <a:gd name="connsiteX4" fmla="*/ 310319 w 505131"/>
                  <a:gd name="connsiteY4" fmla="*/ 182285 h 608069"/>
                  <a:gd name="connsiteX5" fmla="*/ 404515 w 505131"/>
                  <a:gd name="connsiteY5" fmla="*/ 199246 h 608069"/>
                  <a:gd name="connsiteX6" fmla="*/ 486809 w 505131"/>
                  <a:gd name="connsiteY6" fmla="*/ 298307 h 608069"/>
                  <a:gd name="connsiteX7" fmla="*/ 505131 w 505131"/>
                  <a:gd name="connsiteY7" fmla="*/ 415646 h 608069"/>
                  <a:gd name="connsiteX8" fmla="*/ 402991 w 505131"/>
                  <a:gd name="connsiteY8" fmla="*/ 444612 h 608069"/>
                  <a:gd name="connsiteX9" fmla="*/ 386227 w 505131"/>
                  <a:gd name="connsiteY9" fmla="*/ 313546 h 608069"/>
                  <a:gd name="connsiteX10" fmla="*/ 390801 w 505131"/>
                  <a:gd name="connsiteY10" fmla="*/ 598536 h 608069"/>
                  <a:gd name="connsiteX11" fmla="*/ 102763 w 505131"/>
                  <a:gd name="connsiteY11" fmla="*/ 597010 h 608069"/>
                  <a:gd name="connsiteX12" fmla="*/ 78379 w 505131"/>
                  <a:gd name="connsiteY12" fmla="*/ 299830 h 608069"/>
                  <a:gd name="connsiteX13" fmla="*/ 67715 w 505131"/>
                  <a:gd name="connsiteY13" fmla="*/ 435468 h 608069"/>
                  <a:gd name="connsiteX14" fmla="*/ 655 w 505131"/>
                  <a:gd name="connsiteY14" fmla="*/ 401938 h 608069"/>
                  <a:gd name="connsiteX15" fmla="*/ 14374 w 505131"/>
                  <a:gd name="connsiteY15" fmla="*/ 289162 h 608069"/>
                  <a:gd name="connsiteX16" fmla="*/ 101239 w 505131"/>
                  <a:gd name="connsiteY16" fmla="*/ 206866 h 608069"/>
                  <a:gd name="connsiteX17" fmla="*/ 165247 w 505131"/>
                  <a:gd name="connsiteY17" fmla="*/ 187054 h 608069"/>
                  <a:gd name="connsiteX18" fmla="*/ 121051 w 505131"/>
                  <a:gd name="connsiteY18" fmla="*/ 152002 h 608069"/>
                  <a:gd name="connsiteX0" fmla="*/ 121051 w 505131"/>
                  <a:gd name="connsiteY0" fmla="*/ 152002 h 608069"/>
                  <a:gd name="connsiteX1" fmla="*/ 142632 w 505131"/>
                  <a:gd name="connsiteY1" fmla="*/ 20102 h 608069"/>
                  <a:gd name="connsiteX2" fmla="*/ 325907 w 505131"/>
                  <a:gd name="connsiteY2" fmla="*/ 22462 h 608069"/>
                  <a:gd name="connsiteX3" fmla="*/ 345521 w 505131"/>
                  <a:gd name="connsiteY3" fmla="*/ 149004 h 608069"/>
                  <a:gd name="connsiteX4" fmla="*/ 310319 w 505131"/>
                  <a:gd name="connsiteY4" fmla="*/ 182285 h 608069"/>
                  <a:gd name="connsiteX5" fmla="*/ 404515 w 505131"/>
                  <a:gd name="connsiteY5" fmla="*/ 199246 h 608069"/>
                  <a:gd name="connsiteX6" fmla="*/ 486809 w 505131"/>
                  <a:gd name="connsiteY6" fmla="*/ 298307 h 608069"/>
                  <a:gd name="connsiteX7" fmla="*/ 505131 w 505131"/>
                  <a:gd name="connsiteY7" fmla="*/ 415646 h 608069"/>
                  <a:gd name="connsiteX8" fmla="*/ 402991 w 505131"/>
                  <a:gd name="connsiteY8" fmla="*/ 444612 h 608069"/>
                  <a:gd name="connsiteX9" fmla="*/ 386227 w 505131"/>
                  <a:gd name="connsiteY9" fmla="*/ 313546 h 608069"/>
                  <a:gd name="connsiteX10" fmla="*/ 390801 w 505131"/>
                  <a:gd name="connsiteY10" fmla="*/ 598536 h 608069"/>
                  <a:gd name="connsiteX11" fmla="*/ 102763 w 505131"/>
                  <a:gd name="connsiteY11" fmla="*/ 597010 h 608069"/>
                  <a:gd name="connsiteX12" fmla="*/ 78379 w 505131"/>
                  <a:gd name="connsiteY12" fmla="*/ 299830 h 608069"/>
                  <a:gd name="connsiteX13" fmla="*/ 67715 w 505131"/>
                  <a:gd name="connsiteY13" fmla="*/ 435468 h 608069"/>
                  <a:gd name="connsiteX14" fmla="*/ 655 w 505131"/>
                  <a:gd name="connsiteY14" fmla="*/ 401938 h 608069"/>
                  <a:gd name="connsiteX15" fmla="*/ 14374 w 505131"/>
                  <a:gd name="connsiteY15" fmla="*/ 289162 h 608069"/>
                  <a:gd name="connsiteX16" fmla="*/ 101239 w 505131"/>
                  <a:gd name="connsiteY16" fmla="*/ 206866 h 608069"/>
                  <a:gd name="connsiteX17" fmla="*/ 165247 w 505131"/>
                  <a:gd name="connsiteY17" fmla="*/ 187054 h 608069"/>
                  <a:gd name="connsiteX18" fmla="*/ 121051 w 505131"/>
                  <a:gd name="connsiteY18" fmla="*/ 152002 h 608069"/>
                  <a:gd name="connsiteX0" fmla="*/ 121051 w 505131"/>
                  <a:gd name="connsiteY0" fmla="*/ 152002 h 608069"/>
                  <a:gd name="connsiteX1" fmla="*/ 142632 w 505131"/>
                  <a:gd name="connsiteY1" fmla="*/ 20102 h 608069"/>
                  <a:gd name="connsiteX2" fmla="*/ 325907 w 505131"/>
                  <a:gd name="connsiteY2" fmla="*/ 22462 h 608069"/>
                  <a:gd name="connsiteX3" fmla="*/ 345521 w 505131"/>
                  <a:gd name="connsiteY3" fmla="*/ 149004 h 608069"/>
                  <a:gd name="connsiteX4" fmla="*/ 310319 w 505131"/>
                  <a:gd name="connsiteY4" fmla="*/ 182285 h 608069"/>
                  <a:gd name="connsiteX5" fmla="*/ 404515 w 505131"/>
                  <a:gd name="connsiteY5" fmla="*/ 199246 h 608069"/>
                  <a:gd name="connsiteX6" fmla="*/ 486809 w 505131"/>
                  <a:gd name="connsiteY6" fmla="*/ 298307 h 608069"/>
                  <a:gd name="connsiteX7" fmla="*/ 505131 w 505131"/>
                  <a:gd name="connsiteY7" fmla="*/ 415646 h 608069"/>
                  <a:gd name="connsiteX8" fmla="*/ 402991 w 505131"/>
                  <a:gd name="connsiteY8" fmla="*/ 444612 h 608069"/>
                  <a:gd name="connsiteX9" fmla="*/ 386227 w 505131"/>
                  <a:gd name="connsiteY9" fmla="*/ 313546 h 608069"/>
                  <a:gd name="connsiteX10" fmla="*/ 390801 w 505131"/>
                  <a:gd name="connsiteY10" fmla="*/ 598536 h 608069"/>
                  <a:gd name="connsiteX11" fmla="*/ 102763 w 505131"/>
                  <a:gd name="connsiteY11" fmla="*/ 597010 h 608069"/>
                  <a:gd name="connsiteX12" fmla="*/ 78379 w 505131"/>
                  <a:gd name="connsiteY12" fmla="*/ 299830 h 608069"/>
                  <a:gd name="connsiteX13" fmla="*/ 67715 w 505131"/>
                  <a:gd name="connsiteY13" fmla="*/ 435468 h 608069"/>
                  <a:gd name="connsiteX14" fmla="*/ 655 w 505131"/>
                  <a:gd name="connsiteY14" fmla="*/ 401938 h 608069"/>
                  <a:gd name="connsiteX15" fmla="*/ 14374 w 505131"/>
                  <a:gd name="connsiteY15" fmla="*/ 289162 h 608069"/>
                  <a:gd name="connsiteX16" fmla="*/ 101239 w 505131"/>
                  <a:gd name="connsiteY16" fmla="*/ 206866 h 608069"/>
                  <a:gd name="connsiteX17" fmla="*/ 165247 w 505131"/>
                  <a:gd name="connsiteY17" fmla="*/ 187054 h 608069"/>
                  <a:gd name="connsiteX18" fmla="*/ 121051 w 505131"/>
                  <a:gd name="connsiteY18" fmla="*/ 152002 h 608069"/>
                  <a:gd name="connsiteX0" fmla="*/ 121051 w 505131"/>
                  <a:gd name="connsiteY0" fmla="*/ 152002 h 608069"/>
                  <a:gd name="connsiteX1" fmla="*/ 142632 w 505131"/>
                  <a:gd name="connsiteY1" fmla="*/ 20102 h 608069"/>
                  <a:gd name="connsiteX2" fmla="*/ 325907 w 505131"/>
                  <a:gd name="connsiteY2" fmla="*/ 22462 h 608069"/>
                  <a:gd name="connsiteX3" fmla="*/ 345521 w 505131"/>
                  <a:gd name="connsiteY3" fmla="*/ 149004 h 608069"/>
                  <a:gd name="connsiteX4" fmla="*/ 310319 w 505131"/>
                  <a:gd name="connsiteY4" fmla="*/ 182285 h 608069"/>
                  <a:gd name="connsiteX5" fmla="*/ 404515 w 505131"/>
                  <a:gd name="connsiteY5" fmla="*/ 199246 h 608069"/>
                  <a:gd name="connsiteX6" fmla="*/ 486809 w 505131"/>
                  <a:gd name="connsiteY6" fmla="*/ 298307 h 608069"/>
                  <a:gd name="connsiteX7" fmla="*/ 505131 w 505131"/>
                  <a:gd name="connsiteY7" fmla="*/ 415646 h 608069"/>
                  <a:gd name="connsiteX8" fmla="*/ 402991 w 505131"/>
                  <a:gd name="connsiteY8" fmla="*/ 444612 h 608069"/>
                  <a:gd name="connsiteX9" fmla="*/ 386227 w 505131"/>
                  <a:gd name="connsiteY9" fmla="*/ 313546 h 608069"/>
                  <a:gd name="connsiteX10" fmla="*/ 390801 w 505131"/>
                  <a:gd name="connsiteY10" fmla="*/ 598536 h 608069"/>
                  <a:gd name="connsiteX11" fmla="*/ 102763 w 505131"/>
                  <a:gd name="connsiteY11" fmla="*/ 597010 h 608069"/>
                  <a:gd name="connsiteX12" fmla="*/ 78379 w 505131"/>
                  <a:gd name="connsiteY12" fmla="*/ 299830 h 608069"/>
                  <a:gd name="connsiteX13" fmla="*/ 67715 w 505131"/>
                  <a:gd name="connsiteY13" fmla="*/ 435468 h 608069"/>
                  <a:gd name="connsiteX14" fmla="*/ 655 w 505131"/>
                  <a:gd name="connsiteY14" fmla="*/ 401938 h 608069"/>
                  <a:gd name="connsiteX15" fmla="*/ 14374 w 505131"/>
                  <a:gd name="connsiteY15" fmla="*/ 289162 h 608069"/>
                  <a:gd name="connsiteX16" fmla="*/ 101239 w 505131"/>
                  <a:gd name="connsiteY16" fmla="*/ 206866 h 608069"/>
                  <a:gd name="connsiteX17" fmla="*/ 165247 w 505131"/>
                  <a:gd name="connsiteY17" fmla="*/ 187054 h 608069"/>
                  <a:gd name="connsiteX18" fmla="*/ 121051 w 505131"/>
                  <a:gd name="connsiteY18" fmla="*/ 152002 h 608069"/>
                  <a:gd name="connsiteX0" fmla="*/ 121051 w 505131"/>
                  <a:gd name="connsiteY0" fmla="*/ 152002 h 608069"/>
                  <a:gd name="connsiteX1" fmla="*/ 142632 w 505131"/>
                  <a:gd name="connsiteY1" fmla="*/ 20102 h 608069"/>
                  <a:gd name="connsiteX2" fmla="*/ 325907 w 505131"/>
                  <a:gd name="connsiteY2" fmla="*/ 22462 h 608069"/>
                  <a:gd name="connsiteX3" fmla="*/ 345521 w 505131"/>
                  <a:gd name="connsiteY3" fmla="*/ 149004 h 608069"/>
                  <a:gd name="connsiteX4" fmla="*/ 310319 w 505131"/>
                  <a:gd name="connsiteY4" fmla="*/ 182285 h 608069"/>
                  <a:gd name="connsiteX5" fmla="*/ 404515 w 505131"/>
                  <a:gd name="connsiteY5" fmla="*/ 199246 h 608069"/>
                  <a:gd name="connsiteX6" fmla="*/ 486809 w 505131"/>
                  <a:gd name="connsiteY6" fmla="*/ 298307 h 608069"/>
                  <a:gd name="connsiteX7" fmla="*/ 505131 w 505131"/>
                  <a:gd name="connsiteY7" fmla="*/ 415646 h 608069"/>
                  <a:gd name="connsiteX8" fmla="*/ 402991 w 505131"/>
                  <a:gd name="connsiteY8" fmla="*/ 444612 h 608069"/>
                  <a:gd name="connsiteX9" fmla="*/ 386227 w 505131"/>
                  <a:gd name="connsiteY9" fmla="*/ 313546 h 608069"/>
                  <a:gd name="connsiteX10" fmla="*/ 390801 w 505131"/>
                  <a:gd name="connsiteY10" fmla="*/ 598536 h 608069"/>
                  <a:gd name="connsiteX11" fmla="*/ 102763 w 505131"/>
                  <a:gd name="connsiteY11" fmla="*/ 597010 h 608069"/>
                  <a:gd name="connsiteX12" fmla="*/ 78379 w 505131"/>
                  <a:gd name="connsiteY12" fmla="*/ 299830 h 608069"/>
                  <a:gd name="connsiteX13" fmla="*/ 67715 w 505131"/>
                  <a:gd name="connsiteY13" fmla="*/ 435468 h 608069"/>
                  <a:gd name="connsiteX14" fmla="*/ 655 w 505131"/>
                  <a:gd name="connsiteY14" fmla="*/ 401938 h 608069"/>
                  <a:gd name="connsiteX15" fmla="*/ 14374 w 505131"/>
                  <a:gd name="connsiteY15" fmla="*/ 289162 h 608069"/>
                  <a:gd name="connsiteX16" fmla="*/ 101239 w 505131"/>
                  <a:gd name="connsiteY16" fmla="*/ 206866 h 608069"/>
                  <a:gd name="connsiteX17" fmla="*/ 165247 w 505131"/>
                  <a:gd name="connsiteY17" fmla="*/ 187054 h 608069"/>
                  <a:gd name="connsiteX18" fmla="*/ 121051 w 505131"/>
                  <a:gd name="connsiteY18" fmla="*/ 152002 h 608069"/>
                  <a:gd name="connsiteX0" fmla="*/ 121493 w 505131"/>
                  <a:gd name="connsiteY0" fmla="*/ 145510 h 602904"/>
                  <a:gd name="connsiteX1" fmla="*/ 142632 w 505131"/>
                  <a:gd name="connsiteY1" fmla="*/ 14937 h 602904"/>
                  <a:gd name="connsiteX2" fmla="*/ 325907 w 505131"/>
                  <a:gd name="connsiteY2" fmla="*/ 17297 h 602904"/>
                  <a:gd name="connsiteX3" fmla="*/ 345521 w 505131"/>
                  <a:gd name="connsiteY3" fmla="*/ 143839 h 602904"/>
                  <a:gd name="connsiteX4" fmla="*/ 310319 w 505131"/>
                  <a:gd name="connsiteY4" fmla="*/ 177120 h 602904"/>
                  <a:gd name="connsiteX5" fmla="*/ 404515 w 505131"/>
                  <a:gd name="connsiteY5" fmla="*/ 194081 h 602904"/>
                  <a:gd name="connsiteX6" fmla="*/ 486809 w 505131"/>
                  <a:gd name="connsiteY6" fmla="*/ 293142 h 602904"/>
                  <a:gd name="connsiteX7" fmla="*/ 505131 w 505131"/>
                  <a:gd name="connsiteY7" fmla="*/ 410481 h 602904"/>
                  <a:gd name="connsiteX8" fmla="*/ 402991 w 505131"/>
                  <a:gd name="connsiteY8" fmla="*/ 439447 h 602904"/>
                  <a:gd name="connsiteX9" fmla="*/ 386227 w 505131"/>
                  <a:gd name="connsiteY9" fmla="*/ 308381 h 602904"/>
                  <a:gd name="connsiteX10" fmla="*/ 390801 w 505131"/>
                  <a:gd name="connsiteY10" fmla="*/ 593371 h 602904"/>
                  <a:gd name="connsiteX11" fmla="*/ 102763 w 505131"/>
                  <a:gd name="connsiteY11" fmla="*/ 591845 h 602904"/>
                  <a:gd name="connsiteX12" fmla="*/ 78379 w 505131"/>
                  <a:gd name="connsiteY12" fmla="*/ 294665 h 602904"/>
                  <a:gd name="connsiteX13" fmla="*/ 67715 w 505131"/>
                  <a:gd name="connsiteY13" fmla="*/ 430303 h 602904"/>
                  <a:gd name="connsiteX14" fmla="*/ 655 w 505131"/>
                  <a:gd name="connsiteY14" fmla="*/ 396773 h 602904"/>
                  <a:gd name="connsiteX15" fmla="*/ 14374 w 505131"/>
                  <a:gd name="connsiteY15" fmla="*/ 283997 h 602904"/>
                  <a:gd name="connsiteX16" fmla="*/ 101239 w 505131"/>
                  <a:gd name="connsiteY16" fmla="*/ 201701 h 602904"/>
                  <a:gd name="connsiteX17" fmla="*/ 165247 w 505131"/>
                  <a:gd name="connsiteY17" fmla="*/ 181889 h 602904"/>
                  <a:gd name="connsiteX18" fmla="*/ 121493 w 505131"/>
                  <a:gd name="connsiteY18" fmla="*/ 145510 h 602904"/>
                  <a:gd name="connsiteX0" fmla="*/ 121493 w 505131"/>
                  <a:gd name="connsiteY0" fmla="*/ 145510 h 602904"/>
                  <a:gd name="connsiteX1" fmla="*/ 142632 w 505131"/>
                  <a:gd name="connsiteY1" fmla="*/ 14937 h 602904"/>
                  <a:gd name="connsiteX2" fmla="*/ 325907 w 505131"/>
                  <a:gd name="connsiteY2" fmla="*/ 17297 h 602904"/>
                  <a:gd name="connsiteX3" fmla="*/ 345521 w 505131"/>
                  <a:gd name="connsiteY3" fmla="*/ 143839 h 602904"/>
                  <a:gd name="connsiteX4" fmla="*/ 310319 w 505131"/>
                  <a:gd name="connsiteY4" fmla="*/ 177120 h 602904"/>
                  <a:gd name="connsiteX5" fmla="*/ 404515 w 505131"/>
                  <a:gd name="connsiteY5" fmla="*/ 194081 h 602904"/>
                  <a:gd name="connsiteX6" fmla="*/ 486809 w 505131"/>
                  <a:gd name="connsiteY6" fmla="*/ 293142 h 602904"/>
                  <a:gd name="connsiteX7" fmla="*/ 505131 w 505131"/>
                  <a:gd name="connsiteY7" fmla="*/ 410481 h 602904"/>
                  <a:gd name="connsiteX8" fmla="*/ 402991 w 505131"/>
                  <a:gd name="connsiteY8" fmla="*/ 439447 h 602904"/>
                  <a:gd name="connsiteX9" fmla="*/ 386227 w 505131"/>
                  <a:gd name="connsiteY9" fmla="*/ 308381 h 602904"/>
                  <a:gd name="connsiteX10" fmla="*/ 390801 w 505131"/>
                  <a:gd name="connsiteY10" fmla="*/ 593371 h 602904"/>
                  <a:gd name="connsiteX11" fmla="*/ 102763 w 505131"/>
                  <a:gd name="connsiteY11" fmla="*/ 591845 h 602904"/>
                  <a:gd name="connsiteX12" fmla="*/ 78379 w 505131"/>
                  <a:gd name="connsiteY12" fmla="*/ 294665 h 602904"/>
                  <a:gd name="connsiteX13" fmla="*/ 67715 w 505131"/>
                  <a:gd name="connsiteY13" fmla="*/ 430303 h 602904"/>
                  <a:gd name="connsiteX14" fmla="*/ 655 w 505131"/>
                  <a:gd name="connsiteY14" fmla="*/ 396773 h 602904"/>
                  <a:gd name="connsiteX15" fmla="*/ 14374 w 505131"/>
                  <a:gd name="connsiteY15" fmla="*/ 283997 h 602904"/>
                  <a:gd name="connsiteX16" fmla="*/ 101239 w 505131"/>
                  <a:gd name="connsiteY16" fmla="*/ 201701 h 602904"/>
                  <a:gd name="connsiteX17" fmla="*/ 167900 w 505131"/>
                  <a:gd name="connsiteY17" fmla="*/ 183216 h 602904"/>
                  <a:gd name="connsiteX18" fmla="*/ 121493 w 505131"/>
                  <a:gd name="connsiteY18" fmla="*/ 145510 h 602904"/>
                  <a:gd name="connsiteX0" fmla="*/ 121493 w 505131"/>
                  <a:gd name="connsiteY0" fmla="*/ 145510 h 602904"/>
                  <a:gd name="connsiteX1" fmla="*/ 142632 w 505131"/>
                  <a:gd name="connsiteY1" fmla="*/ 14937 h 602904"/>
                  <a:gd name="connsiteX2" fmla="*/ 325907 w 505131"/>
                  <a:gd name="connsiteY2" fmla="*/ 17297 h 602904"/>
                  <a:gd name="connsiteX3" fmla="*/ 345521 w 505131"/>
                  <a:gd name="connsiteY3" fmla="*/ 143839 h 602904"/>
                  <a:gd name="connsiteX4" fmla="*/ 310319 w 505131"/>
                  <a:gd name="connsiteY4" fmla="*/ 177120 h 602904"/>
                  <a:gd name="connsiteX5" fmla="*/ 404515 w 505131"/>
                  <a:gd name="connsiteY5" fmla="*/ 194081 h 602904"/>
                  <a:gd name="connsiteX6" fmla="*/ 486809 w 505131"/>
                  <a:gd name="connsiteY6" fmla="*/ 293142 h 602904"/>
                  <a:gd name="connsiteX7" fmla="*/ 505131 w 505131"/>
                  <a:gd name="connsiteY7" fmla="*/ 410481 h 602904"/>
                  <a:gd name="connsiteX8" fmla="*/ 402991 w 505131"/>
                  <a:gd name="connsiteY8" fmla="*/ 439447 h 602904"/>
                  <a:gd name="connsiteX9" fmla="*/ 386227 w 505131"/>
                  <a:gd name="connsiteY9" fmla="*/ 308381 h 602904"/>
                  <a:gd name="connsiteX10" fmla="*/ 390801 w 505131"/>
                  <a:gd name="connsiteY10" fmla="*/ 593371 h 602904"/>
                  <a:gd name="connsiteX11" fmla="*/ 102763 w 505131"/>
                  <a:gd name="connsiteY11" fmla="*/ 591845 h 602904"/>
                  <a:gd name="connsiteX12" fmla="*/ 78379 w 505131"/>
                  <a:gd name="connsiteY12" fmla="*/ 294665 h 602904"/>
                  <a:gd name="connsiteX13" fmla="*/ 67715 w 505131"/>
                  <a:gd name="connsiteY13" fmla="*/ 430303 h 602904"/>
                  <a:gd name="connsiteX14" fmla="*/ 655 w 505131"/>
                  <a:gd name="connsiteY14" fmla="*/ 396773 h 602904"/>
                  <a:gd name="connsiteX15" fmla="*/ 14374 w 505131"/>
                  <a:gd name="connsiteY15" fmla="*/ 283997 h 602904"/>
                  <a:gd name="connsiteX16" fmla="*/ 101239 w 505131"/>
                  <a:gd name="connsiteY16" fmla="*/ 201701 h 602904"/>
                  <a:gd name="connsiteX17" fmla="*/ 167900 w 505131"/>
                  <a:gd name="connsiteY17" fmla="*/ 183216 h 602904"/>
                  <a:gd name="connsiteX18" fmla="*/ 121493 w 505131"/>
                  <a:gd name="connsiteY18" fmla="*/ 145510 h 602904"/>
                  <a:gd name="connsiteX0" fmla="*/ 121493 w 505131"/>
                  <a:gd name="connsiteY0" fmla="*/ 145510 h 602904"/>
                  <a:gd name="connsiteX1" fmla="*/ 142632 w 505131"/>
                  <a:gd name="connsiteY1" fmla="*/ 14937 h 602904"/>
                  <a:gd name="connsiteX2" fmla="*/ 325907 w 505131"/>
                  <a:gd name="connsiteY2" fmla="*/ 17297 h 602904"/>
                  <a:gd name="connsiteX3" fmla="*/ 345521 w 505131"/>
                  <a:gd name="connsiteY3" fmla="*/ 143839 h 602904"/>
                  <a:gd name="connsiteX4" fmla="*/ 310319 w 505131"/>
                  <a:gd name="connsiteY4" fmla="*/ 177120 h 602904"/>
                  <a:gd name="connsiteX5" fmla="*/ 404515 w 505131"/>
                  <a:gd name="connsiteY5" fmla="*/ 194081 h 602904"/>
                  <a:gd name="connsiteX6" fmla="*/ 486809 w 505131"/>
                  <a:gd name="connsiteY6" fmla="*/ 293142 h 602904"/>
                  <a:gd name="connsiteX7" fmla="*/ 505131 w 505131"/>
                  <a:gd name="connsiteY7" fmla="*/ 410481 h 602904"/>
                  <a:gd name="connsiteX8" fmla="*/ 402991 w 505131"/>
                  <a:gd name="connsiteY8" fmla="*/ 439447 h 602904"/>
                  <a:gd name="connsiteX9" fmla="*/ 386227 w 505131"/>
                  <a:gd name="connsiteY9" fmla="*/ 308381 h 602904"/>
                  <a:gd name="connsiteX10" fmla="*/ 390801 w 505131"/>
                  <a:gd name="connsiteY10" fmla="*/ 593371 h 602904"/>
                  <a:gd name="connsiteX11" fmla="*/ 102763 w 505131"/>
                  <a:gd name="connsiteY11" fmla="*/ 591845 h 602904"/>
                  <a:gd name="connsiteX12" fmla="*/ 78379 w 505131"/>
                  <a:gd name="connsiteY12" fmla="*/ 294665 h 602904"/>
                  <a:gd name="connsiteX13" fmla="*/ 67715 w 505131"/>
                  <a:gd name="connsiteY13" fmla="*/ 430303 h 602904"/>
                  <a:gd name="connsiteX14" fmla="*/ 655 w 505131"/>
                  <a:gd name="connsiteY14" fmla="*/ 396773 h 602904"/>
                  <a:gd name="connsiteX15" fmla="*/ 14374 w 505131"/>
                  <a:gd name="connsiteY15" fmla="*/ 283997 h 602904"/>
                  <a:gd name="connsiteX16" fmla="*/ 101239 w 505131"/>
                  <a:gd name="connsiteY16" fmla="*/ 201701 h 602904"/>
                  <a:gd name="connsiteX17" fmla="*/ 167900 w 505131"/>
                  <a:gd name="connsiteY17" fmla="*/ 183216 h 602904"/>
                  <a:gd name="connsiteX18" fmla="*/ 121493 w 505131"/>
                  <a:gd name="connsiteY18" fmla="*/ 145510 h 602904"/>
                  <a:gd name="connsiteX0" fmla="*/ 121493 w 505131"/>
                  <a:gd name="connsiteY0" fmla="*/ 145510 h 602904"/>
                  <a:gd name="connsiteX1" fmla="*/ 142632 w 505131"/>
                  <a:gd name="connsiteY1" fmla="*/ 14937 h 602904"/>
                  <a:gd name="connsiteX2" fmla="*/ 325907 w 505131"/>
                  <a:gd name="connsiteY2" fmla="*/ 17297 h 602904"/>
                  <a:gd name="connsiteX3" fmla="*/ 345521 w 505131"/>
                  <a:gd name="connsiteY3" fmla="*/ 143839 h 602904"/>
                  <a:gd name="connsiteX4" fmla="*/ 310319 w 505131"/>
                  <a:gd name="connsiteY4" fmla="*/ 177120 h 602904"/>
                  <a:gd name="connsiteX5" fmla="*/ 404515 w 505131"/>
                  <a:gd name="connsiteY5" fmla="*/ 194081 h 602904"/>
                  <a:gd name="connsiteX6" fmla="*/ 486809 w 505131"/>
                  <a:gd name="connsiteY6" fmla="*/ 293142 h 602904"/>
                  <a:gd name="connsiteX7" fmla="*/ 505131 w 505131"/>
                  <a:gd name="connsiteY7" fmla="*/ 410481 h 602904"/>
                  <a:gd name="connsiteX8" fmla="*/ 402991 w 505131"/>
                  <a:gd name="connsiteY8" fmla="*/ 439447 h 602904"/>
                  <a:gd name="connsiteX9" fmla="*/ 386227 w 505131"/>
                  <a:gd name="connsiteY9" fmla="*/ 308381 h 602904"/>
                  <a:gd name="connsiteX10" fmla="*/ 390801 w 505131"/>
                  <a:gd name="connsiteY10" fmla="*/ 593371 h 602904"/>
                  <a:gd name="connsiteX11" fmla="*/ 102763 w 505131"/>
                  <a:gd name="connsiteY11" fmla="*/ 591845 h 602904"/>
                  <a:gd name="connsiteX12" fmla="*/ 78379 w 505131"/>
                  <a:gd name="connsiteY12" fmla="*/ 294665 h 602904"/>
                  <a:gd name="connsiteX13" fmla="*/ 67715 w 505131"/>
                  <a:gd name="connsiteY13" fmla="*/ 430303 h 602904"/>
                  <a:gd name="connsiteX14" fmla="*/ 655 w 505131"/>
                  <a:gd name="connsiteY14" fmla="*/ 396773 h 602904"/>
                  <a:gd name="connsiteX15" fmla="*/ 14374 w 505131"/>
                  <a:gd name="connsiteY15" fmla="*/ 283997 h 602904"/>
                  <a:gd name="connsiteX16" fmla="*/ 101239 w 505131"/>
                  <a:gd name="connsiteY16" fmla="*/ 201701 h 602904"/>
                  <a:gd name="connsiteX17" fmla="*/ 167900 w 505131"/>
                  <a:gd name="connsiteY17" fmla="*/ 183216 h 602904"/>
                  <a:gd name="connsiteX18" fmla="*/ 121493 w 505131"/>
                  <a:gd name="connsiteY18" fmla="*/ 145510 h 602904"/>
                  <a:gd name="connsiteX0" fmla="*/ 117956 w 505131"/>
                  <a:gd name="connsiteY0" fmla="*/ 139853 h 602556"/>
                  <a:gd name="connsiteX1" fmla="*/ 142632 w 505131"/>
                  <a:gd name="connsiteY1" fmla="*/ 14589 h 602556"/>
                  <a:gd name="connsiteX2" fmla="*/ 325907 w 505131"/>
                  <a:gd name="connsiteY2" fmla="*/ 16949 h 602556"/>
                  <a:gd name="connsiteX3" fmla="*/ 345521 w 505131"/>
                  <a:gd name="connsiteY3" fmla="*/ 143491 h 602556"/>
                  <a:gd name="connsiteX4" fmla="*/ 310319 w 505131"/>
                  <a:gd name="connsiteY4" fmla="*/ 176772 h 602556"/>
                  <a:gd name="connsiteX5" fmla="*/ 404515 w 505131"/>
                  <a:gd name="connsiteY5" fmla="*/ 193733 h 602556"/>
                  <a:gd name="connsiteX6" fmla="*/ 486809 w 505131"/>
                  <a:gd name="connsiteY6" fmla="*/ 292794 h 602556"/>
                  <a:gd name="connsiteX7" fmla="*/ 505131 w 505131"/>
                  <a:gd name="connsiteY7" fmla="*/ 410133 h 602556"/>
                  <a:gd name="connsiteX8" fmla="*/ 402991 w 505131"/>
                  <a:gd name="connsiteY8" fmla="*/ 439099 h 602556"/>
                  <a:gd name="connsiteX9" fmla="*/ 386227 w 505131"/>
                  <a:gd name="connsiteY9" fmla="*/ 308033 h 602556"/>
                  <a:gd name="connsiteX10" fmla="*/ 390801 w 505131"/>
                  <a:gd name="connsiteY10" fmla="*/ 593023 h 602556"/>
                  <a:gd name="connsiteX11" fmla="*/ 102763 w 505131"/>
                  <a:gd name="connsiteY11" fmla="*/ 591497 h 602556"/>
                  <a:gd name="connsiteX12" fmla="*/ 78379 w 505131"/>
                  <a:gd name="connsiteY12" fmla="*/ 294317 h 602556"/>
                  <a:gd name="connsiteX13" fmla="*/ 67715 w 505131"/>
                  <a:gd name="connsiteY13" fmla="*/ 429955 h 602556"/>
                  <a:gd name="connsiteX14" fmla="*/ 655 w 505131"/>
                  <a:gd name="connsiteY14" fmla="*/ 396425 h 602556"/>
                  <a:gd name="connsiteX15" fmla="*/ 14374 w 505131"/>
                  <a:gd name="connsiteY15" fmla="*/ 283649 h 602556"/>
                  <a:gd name="connsiteX16" fmla="*/ 101239 w 505131"/>
                  <a:gd name="connsiteY16" fmla="*/ 201353 h 602556"/>
                  <a:gd name="connsiteX17" fmla="*/ 167900 w 505131"/>
                  <a:gd name="connsiteY17" fmla="*/ 182868 h 602556"/>
                  <a:gd name="connsiteX18" fmla="*/ 117956 w 505131"/>
                  <a:gd name="connsiteY18" fmla="*/ 139853 h 602556"/>
                  <a:gd name="connsiteX0" fmla="*/ 117956 w 505131"/>
                  <a:gd name="connsiteY0" fmla="*/ 139853 h 602556"/>
                  <a:gd name="connsiteX1" fmla="*/ 142632 w 505131"/>
                  <a:gd name="connsiteY1" fmla="*/ 14589 h 602556"/>
                  <a:gd name="connsiteX2" fmla="*/ 325907 w 505131"/>
                  <a:gd name="connsiteY2" fmla="*/ 16949 h 602556"/>
                  <a:gd name="connsiteX3" fmla="*/ 345521 w 505131"/>
                  <a:gd name="connsiteY3" fmla="*/ 143491 h 602556"/>
                  <a:gd name="connsiteX4" fmla="*/ 310319 w 505131"/>
                  <a:gd name="connsiteY4" fmla="*/ 176772 h 602556"/>
                  <a:gd name="connsiteX5" fmla="*/ 404515 w 505131"/>
                  <a:gd name="connsiteY5" fmla="*/ 193733 h 602556"/>
                  <a:gd name="connsiteX6" fmla="*/ 486809 w 505131"/>
                  <a:gd name="connsiteY6" fmla="*/ 292794 h 602556"/>
                  <a:gd name="connsiteX7" fmla="*/ 505131 w 505131"/>
                  <a:gd name="connsiteY7" fmla="*/ 410133 h 602556"/>
                  <a:gd name="connsiteX8" fmla="*/ 402991 w 505131"/>
                  <a:gd name="connsiteY8" fmla="*/ 439099 h 602556"/>
                  <a:gd name="connsiteX9" fmla="*/ 386227 w 505131"/>
                  <a:gd name="connsiteY9" fmla="*/ 308033 h 602556"/>
                  <a:gd name="connsiteX10" fmla="*/ 390801 w 505131"/>
                  <a:gd name="connsiteY10" fmla="*/ 593023 h 602556"/>
                  <a:gd name="connsiteX11" fmla="*/ 102763 w 505131"/>
                  <a:gd name="connsiteY11" fmla="*/ 591497 h 602556"/>
                  <a:gd name="connsiteX12" fmla="*/ 78379 w 505131"/>
                  <a:gd name="connsiteY12" fmla="*/ 294317 h 602556"/>
                  <a:gd name="connsiteX13" fmla="*/ 67715 w 505131"/>
                  <a:gd name="connsiteY13" fmla="*/ 429955 h 602556"/>
                  <a:gd name="connsiteX14" fmla="*/ 655 w 505131"/>
                  <a:gd name="connsiteY14" fmla="*/ 396425 h 602556"/>
                  <a:gd name="connsiteX15" fmla="*/ 14374 w 505131"/>
                  <a:gd name="connsiteY15" fmla="*/ 283649 h 602556"/>
                  <a:gd name="connsiteX16" fmla="*/ 101239 w 505131"/>
                  <a:gd name="connsiteY16" fmla="*/ 201353 h 602556"/>
                  <a:gd name="connsiteX17" fmla="*/ 167900 w 505131"/>
                  <a:gd name="connsiteY17" fmla="*/ 182868 h 602556"/>
                  <a:gd name="connsiteX18" fmla="*/ 117956 w 505131"/>
                  <a:gd name="connsiteY18" fmla="*/ 139853 h 602556"/>
                  <a:gd name="connsiteX0" fmla="*/ 117956 w 505131"/>
                  <a:gd name="connsiteY0" fmla="*/ 139853 h 602556"/>
                  <a:gd name="connsiteX1" fmla="*/ 142632 w 505131"/>
                  <a:gd name="connsiteY1" fmla="*/ 14589 h 602556"/>
                  <a:gd name="connsiteX2" fmla="*/ 325907 w 505131"/>
                  <a:gd name="connsiteY2" fmla="*/ 16949 h 602556"/>
                  <a:gd name="connsiteX3" fmla="*/ 345521 w 505131"/>
                  <a:gd name="connsiteY3" fmla="*/ 143491 h 602556"/>
                  <a:gd name="connsiteX4" fmla="*/ 310319 w 505131"/>
                  <a:gd name="connsiteY4" fmla="*/ 176772 h 602556"/>
                  <a:gd name="connsiteX5" fmla="*/ 404515 w 505131"/>
                  <a:gd name="connsiteY5" fmla="*/ 193733 h 602556"/>
                  <a:gd name="connsiteX6" fmla="*/ 486809 w 505131"/>
                  <a:gd name="connsiteY6" fmla="*/ 292794 h 602556"/>
                  <a:gd name="connsiteX7" fmla="*/ 505131 w 505131"/>
                  <a:gd name="connsiteY7" fmla="*/ 410133 h 602556"/>
                  <a:gd name="connsiteX8" fmla="*/ 402991 w 505131"/>
                  <a:gd name="connsiteY8" fmla="*/ 439099 h 602556"/>
                  <a:gd name="connsiteX9" fmla="*/ 386227 w 505131"/>
                  <a:gd name="connsiteY9" fmla="*/ 308033 h 602556"/>
                  <a:gd name="connsiteX10" fmla="*/ 390801 w 505131"/>
                  <a:gd name="connsiteY10" fmla="*/ 593023 h 602556"/>
                  <a:gd name="connsiteX11" fmla="*/ 102763 w 505131"/>
                  <a:gd name="connsiteY11" fmla="*/ 591497 h 602556"/>
                  <a:gd name="connsiteX12" fmla="*/ 78379 w 505131"/>
                  <a:gd name="connsiteY12" fmla="*/ 294317 h 602556"/>
                  <a:gd name="connsiteX13" fmla="*/ 67715 w 505131"/>
                  <a:gd name="connsiteY13" fmla="*/ 429955 h 602556"/>
                  <a:gd name="connsiteX14" fmla="*/ 655 w 505131"/>
                  <a:gd name="connsiteY14" fmla="*/ 396425 h 602556"/>
                  <a:gd name="connsiteX15" fmla="*/ 14374 w 505131"/>
                  <a:gd name="connsiteY15" fmla="*/ 283649 h 602556"/>
                  <a:gd name="connsiteX16" fmla="*/ 101239 w 505131"/>
                  <a:gd name="connsiteY16" fmla="*/ 201353 h 602556"/>
                  <a:gd name="connsiteX17" fmla="*/ 167900 w 505131"/>
                  <a:gd name="connsiteY17" fmla="*/ 182868 h 602556"/>
                  <a:gd name="connsiteX18" fmla="*/ 117956 w 505131"/>
                  <a:gd name="connsiteY18" fmla="*/ 139853 h 602556"/>
                  <a:gd name="connsiteX0" fmla="*/ 117956 w 505131"/>
                  <a:gd name="connsiteY0" fmla="*/ 148277 h 610980"/>
                  <a:gd name="connsiteX1" fmla="*/ 142632 w 505131"/>
                  <a:gd name="connsiteY1" fmla="*/ 23013 h 610980"/>
                  <a:gd name="connsiteX2" fmla="*/ 325907 w 505131"/>
                  <a:gd name="connsiteY2" fmla="*/ 25373 h 610980"/>
                  <a:gd name="connsiteX3" fmla="*/ 345521 w 505131"/>
                  <a:gd name="connsiteY3" fmla="*/ 151915 h 610980"/>
                  <a:gd name="connsiteX4" fmla="*/ 310319 w 505131"/>
                  <a:gd name="connsiteY4" fmla="*/ 185196 h 610980"/>
                  <a:gd name="connsiteX5" fmla="*/ 404515 w 505131"/>
                  <a:gd name="connsiteY5" fmla="*/ 202157 h 610980"/>
                  <a:gd name="connsiteX6" fmla="*/ 486809 w 505131"/>
                  <a:gd name="connsiteY6" fmla="*/ 301218 h 610980"/>
                  <a:gd name="connsiteX7" fmla="*/ 505131 w 505131"/>
                  <a:gd name="connsiteY7" fmla="*/ 418557 h 610980"/>
                  <a:gd name="connsiteX8" fmla="*/ 402991 w 505131"/>
                  <a:gd name="connsiteY8" fmla="*/ 447523 h 610980"/>
                  <a:gd name="connsiteX9" fmla="*/ 386227 w 505131"/>
                  <a:gd name="connsiteY9" fmla="*/ 316457 h 610980"/>
                  <a:gd name="connsiteX10" fmla="*/ 390801 w 505131"/>
                  <a:gd name="connsiteY10" fmla="*/ 601447 h 610980"/>
                  <a:gd name="connsiteX11" fmla="*/ 102763 w 505131"/>
                  <a:gd name="connsiteY11" fmla="*/ 599921 h 610980"/>
                  <a:gd name="connsiteX12" fmla="*/ 78379 w 505131"/>
                  <a:gd name="connsiteY12" fmla="*/ 302741 h 610980"/>
                  <a:gd name="connsiteX13" fmla="*/ 67715 w 505131"/>
                  <a:gd name="connsiteY13" fmla="*/ 438379 h 610980"/>
                  <a:gd name="connsiteX14" fmla="*/ 655 w 505131"/>
                  <a:gd name="connsiteY14" fmla="*/ 404849 h 610980"/>
                  <a:gd name="connsiteX15" fmla="*/ 14374 w 505131"/>
                  <a:gd name="connsiteY15" fmla="*/ 292073 h 610980"/>
                  <a:gd name="connsiteX16" fmla="*/ 101239 w 505131"/>
                  <a:gd name="connsiteY16" fmla="*/ 209777 h 610980"/>
                  <a:gd name="connsiteX17" fmla="*/ 167900 w 505131"/>
                  <a:gd name="connsiteY17" fmla="*/ 191292 h 610980"/>
                  <a:gd name="connsiteX18" fmla="*/ 117956 w 505131"/>
                  <a:gd name="connsiteY18" fmla="*/ 148277 h 610980"/>
                  <a:gd name="connsiteX0" fmla="*/ 117956 w 505131"/>
                  <a:gd name="connsiteY0" fmla="*/ 154618 h 617321"/>
                  <a:gd name="connsiteX1" fmla="*/ 142632 w 505131"/>
                  <a:gd name="connsiteY1" fmla="*/ 29354 h 617321"/>
                  <a:gd name="connsiteX2" fmla="*/ 325907 w 505131"/>
                  <a:gd name="connsiteY2" fmla="*/ 31714 h 617321"/>
                  <a:gd name="connsiteX3" fmla="*/ 345521 w 505131"/>
                  <a:gd name="connsiteY3" fmla="*/ 158256 h 617321"/>
                  <a:gd name="connsiteX4" fmla="*/ 310319 w 505131"/>
                  <a:gd name="connsiteY4" fmla="*/ 191537 h 617321"/>
                  <a:gd name="connsiteX5" fmla="*/ 404515 w 505131"/>
                  <a:gd name="connsiteY5" fmla="*/ 208498 h 617321"/>
                  <a:gd name="connsiteX6" fmla="*/ 486809 w 505131"/>
                  <a:gd name="connsiteY6" fmla="*/ 307559 h 617321"/>
                  <a:gd name="connsiteX7" fmla="*/ 505131 w 505131"/>
                  <a:gd name="connsiteY7" fmla="*/ 424898 h 617321"/>
                  <a:gd name="connsiteX8" fmla="*/ 402991 w 505131"/>
                  <a:gd name="connsiteY8" fmla="*/ 453864 h 617321"/>
                  <a:gd name="connsiteX9" fmla="*/ 386227 w 505131"/>
                  <a:gd name="connsiteY9" fmla="*/ 322798 h 617321"/>
                  <a:gd name="connsiteX10" fmla="*/ 390801 w 505131"/>
                  <a:gd name="connsiteY10" fmla="*/ 607788 h 617321"/>
                  <a:gd name="connsiteX11" fmla="*/ 102763 w 505131"/>
                  <a:gd name="connsiteY11" fmla="*/ 606262 h 617321"/>
                  <a:gd name="connsiteX12" fmla="*/ 78379 w 505131"/>
                  <a:gd name="connsiteY12" fmla="*/ 309082 h 617321"/>
                  <a:gd name="connsiteX13" fmla="*/ 67715 w 505131"/>
                  <a:gd name="connsiteY13" fmla="*/ 444720 h 617321"/>
                  <a:gd name="connsiteX14" fmla="*/ 655 w 505131"/>
                  <a:gd name="connsiteY14" fmla="*/ 411190 h 617321"/>
                  <a:gd name="connsiteX15" fmla="*/ 14374 w 505131"/>
                  <a:gd name="connsiteY15" fmla="*/ 298414 h 617321"/>
                  <a:gd name="connsiteX16" fmla="*/ 101239 w 505131"/>
                  <a:gd name="connsiteY16" fmla="*/ 216118 h 617321"/>
                  <a:gd name="connsiteX17" fmla="*/ 167900 w 505131"/>
                  <a:gd name="connsiteY17" fmla="*/ 197633 h 617321"/>
                  <a:gd name="connsiteX18" fmla="*/ 117956 w 505131"/>
                  <a:gd name="connsiteY18" fmla="*/ 154618 h 617321"/>
                  <a:gd name="connsiteX0" fmla="*/ 117956 w 505131"/>
                  <a:gd name="connsiteY0" fmla="*/ 155265 h 617968"/>
                  <a:gd name="connsiteX1" fmla="*/ 142632 w 505131"/>
                  <a:gd name="connsiteY1" fmla="*/ 30001 h 617968"/>
                  <a:gd name="connsiteX2" fmla="*/ 325907 w 505131"/>
                  <a:gd name="connsiteY2" fmla="*/ 32361 h 617968"/>
                  <a:gd name="connsiteX3" fmla="*/ 345521 w 505131"/>
                  <a:gd name="connsiteY3" fmla="*/ 158903 h 617968"/>
                  <a:gd name="connsiteX4" fmla="*/ 310319 w 505131"/>
                  <a:gd name="connsiteY4" fmla="*/ 192184 h 617968"/>
                  <a:gd name="connsiteX5" fmla="*/ 404515 w 505131"/>
                  <a:gd name="connsiteY5" fmla="*/ 209145 h 617968"/>
                  <a:gd name="connsiteX6" fmla="*/ 486809 w 505131"/>
                  <a:gd name="connsiteY6" fmla="*/ 308206 h 617968"/>
                  <a:gd name="connsiteX7" fmla="*/ 505131 w 505131"/>
                  <a:gd name="connsiteY7" fmla="*/ 425545 h 617968"/>
                  <a:gd name="connsiteX8" fmla="*/ 402991 w 505131"/>
                  <a:gd name="connsiteY8" fmla="*/ 454511 h 617968"/>
                  <a:gd name="connsiteX9" fmla="*/ 386227 w 505131"/>
                  <a:gd name="connsiteY9" fmla="*/ 323445 h 617968"/>
                  <a:gd name="connsiteX10" fmla="*/ 390801 w 505131"/>
                  <a:gd name="connsiteY10" fmla="*/ 608435 h 617968"/>
                  <a:gd name="connsiteX11" fmla="*/ 102763 w 505131"/>
                  <a:gd name="connsiteY11" fmla="*/ 606909 h 617968"/>
                  <a:gd name="connsiteX12" fmla="*/ 78379 w 505131"/>
                  <a:gd name="connsiteY12" fmla="*/ 309729 h 617968"/>
                  <a:gd name="connsiteX13" fmla="*/ 67715 w 505131"/>
                  <a:gd name="connsiteY13" fmla="*/ 445367 h 617968"/>
                  <a:gd name="connsiteX14" fmla="*/ 655 w 505131"/>
                  <a:gd name="connsiteY14" fmla="*/ 411837 h 617968"/>
                  <a:gd name="connsiteX15" fmla="*/ 14374 w 505131"/>
                  <a:gd name="connsiteY15" fmla="*/ 299061 h 617968"/>
                  <a:gd name="connsiteX16" fmla="*/ 101239 w 505131"/>
                  <a:gd name="connsiteY16" fmla="*/ 216765 h 617968"/>
                  <a:gd name="connsiteX17" fmla="*/ 167900 w 505131"/>
                  <a:gd name="connsiteY17" fmla="*/ 198280 h 617968"/>
                  <a:gd name="connsiteX18" fmla="*/ 117956 w 505131"/>
                  <a:gd name="connsiteY18" fmla="*/ 155265 h 617968"/>
                  <a:gd name="connsiteX0" fmla="*/ 117956 w 505131"/>
                  <a:gd name="connsiteY0" fmla="*/ 155265 h 617968"/>
                  <a:gd name="connsiteX1" fmla="*/ 142632 w 505131"/>
                  <a:gd name="connsiteY1" fmla="*/ 30001 h 617968"/>
                  <a:gd name="connsiteX2" fmla="*/ 325907 w 505131"/>
                  <a:gd name="connsiteY2" fmla="*/ 32361 h 617968"/>
                  <a:gd name="connsiteX3" fmla="*/ 345521 w 505131"/>
                  <a:gd name="connsiteY3" fmla="*/ 158903 h 617968"/>
                  <a:gd name="connsiteX4" fmla="*/ 310319 w 505131"/>
                  <a:gd name="connsiteY4" fmla="*/ 192184 h 617968"/>
                  <a:gd name="connsiteX5" fmla="*/ 404515 w 505131"/>
                  <a:gd name="connsiteY5" fmla="*/ 209145 h 617968"/>
                  <a:gd name="connsiteX6" fmla="*/ 486809 w 505131"/>
                  <a:gd name="connsiteY6" fmla="*/ 308206 h 617968"/>
                  <a:gd name="connsiteX7" fmla="*/ 505131 w 505131"/>
                  <a:gd name="connsiteY7" fmla="*/ 425545 h 617968"/>
                  <a:gd name="connsiteX8" fmla="*/ 402991 w 505131"/>
                  <a:gd name="connsiteY8" fmla="*/ 454511 h 617968"/>
                  <a:gd name="connsiteX9" fmla="*/ 386227 w 505131"/>
                  <a:gd name="connsiteY9" fmla="*/ 323445 h 617968"/>
                  <a:gd name="connsiteX10" fmla="*/ 390801 w 505131"/>
                  <a:gd name="connsiteY10" fmla="*/ 608435 h 617968"/>
                  <a:gd name="connsiteX11" fmla="*/ 102763 w 505131"/>
                  <a:gd name="connsiteY11" fmla="*/ 606909 h 617968"/>
                  <a:gd name="connsiteX12" fmla="*/ 78379 w 505131"/>
                  <a:gd name="connsiteY12" fmla="*/ 309729 h 617968"/>
                  <a:gd name="connsiteX13" fmla="*/ 67715 w 505131"/>
                  <a:gd name="connsiteY13" fmla="*/ 445367 h 617968"/>
                  <a:gd name="connsiteX14" fmla="*/ 655 w 505131"/>
                  <a:gd name="connsiteY14" fmla="*/ 411837 h 617968"/>
                  <a:gd name="connsiteX15" fmla="*/ 14374 w 505131"/>
                  <a:gd name="connsiteY15" fmla="*/ 299061 h 617968"/>
                  <a:gd name="connsiteX16" fmla="*/ 101239 w 505131"/>
                  <a:gd name="connsiteY16" fmla="*/ 216765 h 617968"/>
                  <a:gd name="connsiteX17" fmla="*/ 167900 w 505131"/>
                  <a:gd name="connsiteY17" fmla="*/ 198280 h 617968"/>
                  <a:gd name="connsiteX18" fmla="*/ 117956 w 505131"/>
                  <a:gd name="connsiteY18" fmla="*/ 155265 h 617968"/>
                  <a:gd name="connsiteX0" fmla="*/ 117956 w 505131"/>
                  <a:gd name="connsiteY0" fmla="*/ 148616 h 611319"/>
                  <a:gd name="connsiteX1" fmla="*/ 142632 w 505131"/>
                  <a:gd name="connsiteY1" fmla="*/ 23352 h 611319"/>
                  <a:gd name="connsiteX2" fmla="*/ 324581 w 505131"/>
                  <a:gd name="connsiteY2" fmla="*/ 24827 h 611319"/>
                  <a:gd name="connsiteX3" fmla="*/ 345521 w 505131"/>
                  <a:gd name="connsiteY3" fmla="*/ 152254 h 611319"/>
                  <a:gd name="connsiteX4" fmla="*/ 310319 w 505131"/>
                  <a:gd name="connsiteY4" fmla="*/ 185535 h 611319"/>
                  <a:gd name="connsiteX5" fmla="*/ 404515 w 505131"/>
                  <a:gd name="connsiteY5" fmla="*/ 202496 h 611319"/>
                  <a:gd name="connsiteX6" fmla="*/ 486809 w 505131"/>
                  <a:gd name="connsiteY6" fmla="*/ 301557 h 611319"/>
                  <a:gd name="connsiteX7" fmla="*/ 505131 w 505131"/>
                  <a:gd name="connsiteY7" fmla="*/ 418896 h 611319"/>
                  <a:gd name="connsiteX8" fmla="*/ 402991 w 505131"/>
                  <a:gd name="connsiteY8" fmla="*/ 447862 h 611319"/>
                  <a:gd name="connsiteX9" fmla="*/ 386227 w 505131"/>
                  <a:gd name="connsiteY9" fmla="*/ 316796 h 611319"/>
                  <a:gd name="connsiteX10" fmla="*/ 390801 w 505131"/>
                  <a:gd name="connsiteY10" fmla="*/ 601786 h 611319"/>
                  <a:gd name="connsiteX11" fmla="*/ 102763 w 505131"/>
                  <a:gd name="connsiteY11" fmla="*/ 600260 h 611319"/>
                  <a:gd name="connsiteX12" fmla="*/ 78379 w 505131"/>
                  <a:gd name="connsiteY12" fmla="*/ 303080 h 611319"/>
                  <a:gd name="connsiteX13" fmla="*/ 67715 w 505131"/>
                  <a:gd name="connsiteY13" fmla="*/ 438718 h 611319"/>
                  <a:gd name="connsiteX14" fmla="*/ 655 w 505131"/>
                  <a:gd name="connsiteY14" fmla="*/ 405188 h 611319"/>
                  <a:gd name="connsiteX15" fmla="*/ 14374 w 505131"/>
                  <a:gd name="connsiteY15" fmla="*/ 292412 h 611319"/>
                  <a:gd name="connsiteX16" fmla="*/ 101239 w 505131"/>
                  <a:gd name="connsiteY16" fmla="*/ 210116 h 611319"/>
                  <a:gd name="connsiteX17" fmla="*/ 167900 w 505131"/>
                  <a:gd name="connsiteY17" fmla="*/ 191631 h 611319"/>
                  <a:gd name="connsiteX18" fmla="*/ 117956 w 505131"/>
                  <a:gd name="connsiteY18" fmla="*/ 148616 h 611319"/>
                  <a:gd name="connsiteX0" fmla="*/ 117956 w 505131"/>
                  <a:gd name="connsiteY0" fmla="*/ 155418 h 618121"/>
                  <a:gd name="connsiteX1" fmla="*/ 142632 w 505131"/>
                  <a:gd name="connsiteY1" fmla="*/ 30154 h 618121"/>
                  <a:gd name="connsiteX2" fmla="*/ 324581 w 505131"/>
                  <a:gd name="connsiteY2" fmla="*/ 31629 h 618121"/>
                  <a:gd name="connsiteX3" fmla="*/ 345521 w 505131"/>
                  <a:gd name="connsiteY3" fmla="*/ 159056 h 618121"/>
                  <a:gd name="connsiteX4" fmla="*/ 310319 w 505131"/>
                  <a:gd name="connsiteY4" fmla="*/ 192337 h 618121"/>
                  <a:gd name="connsiteX5" fmla="*/ 404515 w 505131"/>
                  <a:gd name="connsiteY5" fmla="*/ 209298 h 618121"/>
                  <a:gd name="connsiteX6" fmla="*/ 486809 w 505131"/>
                  <a:gd name="connsiteY6" fmla="*/ 308359 h 618121"/>
                  <a:gd name="connsiteX7" fmla="*/ 505131 w 505131"/>
                  <a:gd name="connsiteY7" fmla="*/ 425698 h 618121"/>
                  <a:gd name="connsiteX8" fmla="*/ 402991 w 505131"/>
                  <a:gd name="connsiteY8" fmla="*/ 454664 h 618121"/>
                  <a:gd name="connsiteX9" fmla="*/ 386227 w 505131"/>
                  <a:gd name="connsiteY9" fmla="*/ 323598 h 618121"/>
                  <a:gd name="connsiteX10" fmla="*/ 390801 w 505131"/>
                  <a:gd name="connsiteY10" fmla="*/ 608588 h 618121"/>
                  <a:gd name="connsiteX11" fmla="*/ 102763 w 505131"/>
                  <a:gd name="connsiteY11" fmla="*/ 607062 h 618121"/>
                  <a:gd name="connsiteX12" fmla="*/ 78379 w 505131"/>
                  <a:gd name="connsiteY12" fmla="*/ 309882 h 618121"/>
                  <a:gd name="connsiteX13" fmla="*/ 67715 w 505131"/>
                  <a:gd name="connsiteY13" fmla="*/ 445520 h 618121"/>
                  <a:gd name="connsiteX14" fmla="*/ 655 w 505131"/>
                  <a:gd name="connsiteY14" fmla="*/ 411990 h 618121"/>
                  <a:gd name="connsiteX15" fmla="*/ 14374 w 505131"/>
                  <a:gd name="connsiteY15" fmla="*/ 299214 h 618121"/>
                  <a:gd name="connsiteX16" fmla="*/ 101239 w 505131"/>
                  <a:gd name="connsiteY16" fmla="*/ 216918 h 618121"/>
                  <a:gd name="connsiteX17" fmla="*/ 167900 w 505131"/>
                  <a:gd name="connsiteY17" fmla="*/ 198433 h 618121"/>
                  <a:gd name="connsiteX18" fmla="*/ 117956 w 505131"/>
                  <a:gd name="connsiteY18" fmla="*/ 155418 h 618121"/>
                  <a:gd name="connsiteX0" fmla="*/ 117956 w 505131"/>
                  <a:gd name="connsiteY0" fmla="*/ 147702 h 610405"/>
                  <a:gd name="connsiteX1" fmla="*/ 143074 w 505131"/>
                  <a:gd name="connsiteY1" fmla="*/ 23323 h 610405"/>
                  <a:gd name="connsiteX2" fmla="*/ 324581 w 505131"/>
                  <a:gd name="connsiteY2" fmla="*/ 23913 h 610405"/>
                  <a:gd name="connsiteX3" fmla="*/ 345521 w 505131"/>
                  <a:gd name="connsiteY3" fmla="*/ 151340 h 610405"/>
                  <a:gd name="connsiteX4" fmla="*/ 310319 w 505131"/>
                  <a:gd name="connsiteY4" fmla="*/ 184621 h 610405"/>
                  <a:gd name="connsiteX5" fmla="*/ 404515 w 505131"/>
                  <a:gd name="connsiteY5" fmla="*/ 201582 h 610405"/>
                  <a:gd name="connsiteX6" fmla="*/ 486809 w 505131"/>
                  <a:gd name="connsiteY6" fmla="*/ 300643 h 610405"/>
                  <a:gd name="connsiteX7" fmla="*/ 505131 w 505131"/>
                  <a:gd name="connsiteY7" fmla="*/ 417982 h 610405"/>
                  <a:gd name="connsiteX8" fmla="*/ 402991 w 505131"/>
                  <a:gd name="connsiteY8" fmla="*/ 446948 h 610405"/>
                  <a:gd name="connsiteX9" fmla="*/ 386227 w 505131"/>
                  <a:gd name="connsiteY9" fmla="*/ 315882 h 610405"/>
                  <a:gd name="connsiteX10" fmla="*/ 390801 w 505131"/>
                  <a:gd name="connsiteY10" fmla="*/ 600872 h 610405"/>
                  <a:gd name="connsiteX11" fmla="*/ 102763 w 505131"/>
                  <a:gd name="connsiteY11" fmla="*/ 599346 h 610405"/>
                  <a:gd name="connsiteX12" fmla="*/ 78379 w 505131"/>
                  <a:gd name="connsiteY12" fmla="*/ 302166 h 610405"/>
                  <a:gd name="connsiteX13" fmla="*/ 67715 w 505131"/>
                  <a:gd name="connsiteY13" fmla="*/ 437804 h 610405"/>
                  <a:gd name="connsiteX14" fmla="*/ 655 w 505131"/>
                  <a:gd name="connsiteY14" fmla="*/ 404274 h 610405"/>
                  <a:gd name="connsiteX15" fmla="*/ 14374 w 505131"/>
                  <a:gd name="connsiteY15" fmla="*/ 291498 h 610405"/>
                  <a:gd name="connsiteX16" fmla="*/ 101239 w 505131"/>
                  <a:gd name="connsiteY16" fmla="*/ 209202 h 610405"/>
                  <a:gd name="connsiteX17" fmla="*/ 167900 w 505131"/>
                  <a:gd name="connsiteY17" fmla="*/ 190717 h 610405"/>
                  <a:gd name="connsiteX18" fmla="*/ 117956 w 505131"/>
                  <a:gd name="connsiteY18" fmla="*/ 147702 h 610405"/>
                  <a:gd name="connsiteX0" fmla="*/ 117956 w 505131"/>
                  <a:gd name="connsiteY0" fmla="*/ 147702 h 610405"/>
                  <a:gd name="connsiteX1" fmla="*/ 143074 w 505131"/>
                  <a:gd name="connsiteY1" fmla="*/ 23323 h 610405"/>
                  <a:gd name="connsiteX2" fmla="*/ 324581 w 505131"/>
                  <a:gd name="connsiteY2" fmla="*/ 23913 h 610405"/>
                  <a:gd name="connsiteX3" fmla="*/ 345521 w 505131"/>
                  <a:gd name="connsiteY3" fmla="*/ 151340 h 610405"/>
                  <a:gd name="connsiteX4" fmla="*/ 310319 w 505131"/>
                  <a:gd name="connsiteY4" fmla="*/ 184621 h 610405"/>
                  <a:gd name="connsiteX5" fmla="*/ 404515 w 505131"/>
                  <a:gd name="connsiteY5" fmla="*/ 201582 h 610405"/>
                  <a:gd name="connsiteX6" fmla="*/ 486809 w 505131"/>
                  <a:gd name="connsiteY6" fmla="*/ 300643 h 610405"/>
                  <a:gd name="connsiteX7" fmla="*/ 505131 w 505131"/>
                  <a:gd name="connsiteY7" fmla="*/ 417982 h 610405"/>
                  <a:gd name="connsiteX8" fmla="*/ 402991 w 505131"/>
                  <a:gd name="connsiteY8" fmla="*/ 446948 h 610405"/>
                  <a:gd name="connsiteX9" fmla="*/ 386227 w 505131"/>
                  <a:gd name="connsiteY9" fmla="*/ 315882 h 610405"/>
                  <a:gd name="connsiteX10" fmla="*/ 390801 w 505131"/>
                  <a:gd name="connsiteY10" fmla="*/ 600872 h 610405"/>
                  <a:gd name="connsiteX11" fmla="*/ 102763 w 505131"/>
                  <a:gd name="connsiteY11" fmla="*/ 599346 h 610405"/>
                  <a:gd name="connsiteX12" fmla="*/ 78379 w 505131"/>
                  <a:gd name="connsiteY12" fmla="*/ 302166 h 610405"/>
                  <a:gd name="connsiteX13" fmla="*/ 67715 w 505131"/>
                  <a:gd name="connsiteY13" fmla="*/ 437804 h 610405"/>
                  <a:gd name="connsiteX14" fmla="*/ 655 w 505131"/>
                  <a:gd name="connsiteY14" fmla="*/ 404274 h 610405"/>
                  <a:gd name="connsiteX15" fmla="*/ 14374 w 505131"/>
                  <a:gd name="connsiteY15" fmla="*/ 291498 h 610405"/>
                  <a:gd name="connsiteX16" fmla="*/ 101239 w 505131"/>
                  <a:gd name="connsiteY16" fmla="*/ 209202 h 610405"/>
                  <a:gd name="connsiteX17" fmla="*/ 167900 w 505131"/>
                  <a:gd name="connsiteY17" fmla="*/ 190717 h 610405"/>
                  <a:gd name="connsiteX18" fmla="*/ 117956 w 505131"/>
                  <a:gd name="connsiteY18" fmla="*/ 147702 h 610405"/>
                  <a:gd name="connsiteX0" fmla="*/ 117956 w 505131"/>
                  <a:gd name="connsiteY0" fmla="*/ 147702 h 610405"/>
                  <a:gd name="connsiteX1" fmla="*/ 143074 w 505131"/>
                  <a:gd name="connsiteY1" fmla="*/ 23323 h 610405"/>
                  <a:gd name="connsiteX2" fmla="*/ 324581 w 505131"/>
                  <a:gd name="connsiteY2" fmla="*/ 23913 h 610405"/>
                  <a:gd name="connsiteX3" fmla="*/ 345521 w 505131"/>
                  <a:gd name="connsiteY3" fmla="*/ 151340 h 610405"/>
                  <a:gd name="connsiteX4" fmla="*/ 310319 w 505131"/>
                  <a:gd name="connsiteY4" fmla="*/ 184621 h 610405"/>
                  <a:gd name="connsiteX5" fmla="*/ 404515 w 505131"/>
                  <a:gd name="connsiteY5" fmla="*/ 201582 h 610405"/>
                  <a:gd name="connsiteX6" fmla="*/ 486809 w 505131"/>
                  <a:gd name="connsiteY6" fmla="*/ 300643 h 610405"/>
                  <a:gd name="connsiteX7" fmla="*/ 505131 w 505131"/>
                  <a:gd name="connsiteY7" fmla="*/ 417982 h 610405"/>
                  <a:gd name="connsiteX8" fmla="*/ 402991 w 505131"/>
                  <a:gd name="connsiteY8" fmla="*/ 446948 h 610405"/>
                  <a:gd name="connsiteX9" fmla="*/ 386227 w 505131"/>
                  <a:gd name="connsiteY9" fmla="*/ 315882 h 610405"/>
                  <a:gd name="connsiteX10" fmla="*/ 390801 w 505131"/>
                  <a:gd name="connsiteY10" fmla="*/ 600872 h 610405"/>
                  <a:gd name="connsiteX11" fmla="*/ 102763 w 505131"/>
                  <a:gd name="connsiteY11" fmla="*/ 599346 h 610405"/>
                  <a:gd name="connsiteX12" fmla="*/ 78379 w 505131"/>
                  <a:gd name="connsiteY12" fmla="*/ 302166 h 610405"/>
                  <a:gd name="connsiteX13" fmla="*/ 67715 w 505131"/>
                  <a:gd name="connsiteY13" fmla="*/ 437804 h 610405"/>
                  <a:gd name="connsiteX14" fmla="*/ 655 w 505131"/>
                  <a:gd name="connsiteY14" fmla="*/ 404274 h 610405"/>
                  <a:gd name="connsiteX15" fmla="*/ 14374 w 505131"/>
                  <a:gd name="connsiteY15" fmla="*/ 291498 h 610405"/>
                  <a:gd name="connsiteX16" fmla="*/ 101239 w 505131"/>
                  <a:gd name="connsiteY16" fmla="*/ 209202 h 610405"/>
                  <a:gd name="connsiteX17" fmla="*/ 167900 w 505131"/>
                  <a:gd name="connsiteY17" fmla="*/ 190717 h 610405"/>
                  <a:gd name="connsiteX18" fmla="*/ 117956 w 505131"/>
                  <a:gd name="connsiteY18" fmla="*/ 147702 h 610405"/>
                  <a:gd name="connsiteX0" fmla="*/ 117956 w 505131"/>
                  <a:gd name="connsiteY0" fmla="*/ 154588 h 617291"/>
                  <a:gd name="connsiteX1" fmla="*/ 143074 w 505131"/>
                  <a:gd name="connsiteY1" fmla="*/ 30209 h 617291"/>
                  <a:gd name="connsiteX2" fmla="*/ 324581 w 505131"/>
                  <a:gd name="connsiteY2" fmla="*/ 30799 h 617291"/>
                  <a:gd name="connsiteX3" fmla="*/ 345521 w 505131"/>
                  <a:gd name="connsiteY3" fmla="*/ 158226 h 617291"/>
                  <a:gd name="connsiteX4" fmla="*/ 310319 w 505131"/>
                  <a:gd name="connsiteY4" fmla="*/ 191507 h 617291"/>
                  <a:gd name="connsiteX5" fmla="*/ 404515 w 505131"/>
                  <a:gd name="connsiteY5" fmla="*/ 208468 h 617291"/>
                  <a:gd name="connsiteX6" fmla="*/ 486809 w 505131"/>
                  <a:gd name="connsiteY6" fmla="*/ 307529 h 617291"/>
                  <a:gd name="connsiteX7" fmla="*/ 505131 w 505131"/>
                  <a:gd name="connsiteY7" fmla="*/ 424868 h 617291"/>
                  <a:gd name="connsiteX8" fmla="*/ 402991 w 505131"/>
                  <a:gd name="connsiteY8" fmla="*/ 453834 h 617291"/>
                  <a:gd name="connsiteX9" fmla="*/ 386227 w 505131"/>
                  <a:gd name="connsiteY9" fmla="*/ 322768 h 617291"/>
                  <a:gd name="connsiteX10" fmla="*/ 390801 w 505131"/>
                  <a:gd name="connsiteY10" fmla="*/ 607758 h 617291"/>
                  <a:gd name="connsiteX11" fmla="*/ 102763 w 505131"/>
                  <a:gd name="connsiteY11" fmla="*/ 606232 h 617291"/>
                  <a:gd name="connsiteX12" fmla="*/ 78379 w 505131"/>
                  <a:gd name="connsiteY12" fmla="*/ 309052 h 617291"/>
                  <a:gd name="connsiteX13" fmla="*/ 67715 w 505131"/>
                  <a:gd name="connsiteY13" fmla="*/ 444690 h 617291"/>
                  <a:gd name="connsiteX14" fmla="*/ 655 w 505131"/>
                  <a:gd name="connsiteY14" fmla="*/ 411160 h 617291"/>
                  <a:gd name="connsiteX15" fmla="*/ 14374 w 505131"/>
                  <a:gd name="connsiteY15" fmla="*/ 298384 h 617291"/>
                  <a:gd name="connsiteX16" fmla="*/ 101239 w 505131"/>
                  <a:gd name="connsiteY16" fmla="*/ 216088 h 617291"/>
                  <a:gd name="connsiteX17" fmla="*/ 167900 w 505131"/>
                  <a:gd name="connsiteY17" fmla="*/ 197603 h 617291"/>
                  <a:gd name="connsiteX18" fmla="*/ 117956 w 505131"/>
                  <a:gd name="connsiteY18" fmla="*/ 154588 h 617291"/>
                  <a:gd name="connsiteX0" fmla="*/ 117956 w 505131"/>
                  <a:gd name="connsiteY0" fmla="*/ 154383 h 617086"/>
                  <a:gd name="connsiteX1" fmla="*/ 143074 w 505131"/>
                  <a:gd name="connsiteY1" fmla="*/ 30004 h 617086"/>
                  <a:gd name="connsiteX2" fmla="*/ 324581 w 505131"/>
                  <a:gd name="connsiteY2" fmla="*/ 30594 h 617086"/>
                  <a:gd name="connsiteX3" fmla="*/ 345521 w 505131"/>
                  <a:gd name="connsiteY3" fmla="*/ 158021 h 617086"/>
                  <a:gd name="connsiteX4" fmla="*/ 310319 w 505131"/>
                  <a:gd name="connsiteY4" fmla="*/ 191302 h 617086"/>
                  <a:gd name="connsiteX5" fmla="*/ 404515 w 505131"/>
                  <a:gd name="connsiteY5" fmla="*/ 208263 h 617086"/>
                  <a:gd name="connsiteX6" fmla="*/ 486809 w 505131"/>
                  <a:gd name="connsiteY6" fmla="*/ 307324 h 617086"/>
                  <a:gd name="connsiteX7" fmla="*/ 505131 w 505131"/>
                  <a:gd name="connsiteY7" fmla="*/ 424663 h 617086"/>
                  <a:gd name="connsiteX8" fmla="*/ 402991 w 505131"/>
                  <a:gd name="connsiteY8" fmla="*/ 453629 h 617086"/>
                  <a:gd name="connsiteX9" fmla="*/ 386227 w 505131"/>
                  <a:gd name="connsiteY9" fmla="*/ 322563 h 617086"/>
                  <a:gd name="connsiteX10" fmla="*/ 390801 w 505131"/>
                  <a:gd name="connsiteY10" fmla="*/ 607553 h 617086"/>
                  <a:gd name="connsiteX11" fmla="*/ 102763 w 505131"/>
                  <a:gd name="connsiteY11" fmla="*/ 606027 h 617086"/>
                  <a:gd name="connsiteX12" fmla="*/ 78379 w 505131"/>
                  <a:gd name="connsiteY12" fmla="*/ 308847 h 617086"/>
                  <a:gd name="connsiteX13" fmla="*/ 67715 w 505131"/>
                  <a:gd name="connsiteY13" fmla="*/ 444485 h 617086"/>
                  <a:gd name="connsiteX14" fmla="*/ 655 w 505131"/>
                  <a:gd name="connsiteY14" fmla="*/ 410955 h 617086"/>
                  <a:gd name="connsiteX15" fmla="*/ 14374 w 505131"/>
                  <a:gd name="connsiteY15" fmla="*/ 298179 h 617086"/>
                  <a:gd name="connsiteX16" fmla="*/ 101239 w 505131"/>
                  <a:gd name="connsiteY16" fmla="*/ 215883 h 617086"/>
                  <a:gd name="connsiteX17" fmla="*/ 167900 w 505131"/>
                  <a:gd name="connsiteY17" fmla="*/ 197398 h 617086"/>
                  <a:gd name="connsiteX18" fmla="*/ 117956 w 505131"/>
                  <a:gd name="connsiteY18" fmla="*/ 154383 h 617086"/>
                  <a:gd name="connsiteX0" fmla="*/ 117956 w 505131"/>
                  <a:gd name="connsiteY0" fmla="*/ 154151 h 616854"/>
                  <a:gd name="connsiteX1" fmla="*/ 143074 w 505131"/>
                  <a:gd name="connsiteY1" fmla="*/ 29772 h 616854"/>
                  <a:gd name="connsiteX2" fmla="*/ 324581 w 505131"/>
                  <a:gd name="connsiteY2" fmla="*/ 30362 h 616854"/>
                  <a:gd name="connsiteX3" fmla="*/ 345521 w 505131"/>
                  <a:gd name="connsiteY3" fmla="*/ 157789 h 616854"/>
                  <a:gd name="connsiteX4" fmla="*/ 310319 w 505131"/>
                  <a:gd name="connsiteY4" fmla="*/ 191070 h 616854"/>
                  <a:gd name="connsiteX5" fmla="*/ 404515 w 505131"/>
                  <a:gd name="connsiteY5" fmla="*/ 208031 h 616854"/>
                  <a:gd name="connsiteX6" fmla="*/ 486809 w 505131"/>
                  <a:gd name="connsiteY6" fmla="*/ 307092 h 616854"/>
                  <a:gd name="connsiteX7" fmla="*/ 505131 w 505131"/>
                  <a:gd name="connsiteY7" fmla="*/ 424431 h 616854"/>
                  <a:gd name="connsiteX8" fmla="*/ 402991 w 505131"/>
                  <a:gd name="connsiteY8" fmla="*/ 453397 h 616854"/>
                  <a:gd name="connsiteX9" fmla="*/ 386227 w 505131"/>
                  <a:gd name="connsiteY9" fmla="*/ 322331 h 616854"/>
                  <a:gd name="connsiteX10" fmla="*/ 390801 w 505131"/>
                  <a:gd name="connsiteY10" fmla="*/ 607321 h 616854"/>
                  <a:gd name="connsiteX11" fmla="*/ 102763 w 505131"/>
                  <a:gd name="connsiteY11" fmla="*/ 605795 h 616854"/>
                  <a:gd name="connsiteX12" fmla="*/ 78379 w 505131"/>
                  <a:gd name="connsiteY12" fmla="*/ 308615 h 616854"/>
                  <a:gd name="connsiteX13" fmla="*/ 67715 w 505131"/>
                  <a:gd name="connsiteY13" fmla="*/ 444253 h 616854"/>
                  <a:gd name="connsiteX14" fmla="*/ 655 w 505131"/>
                  <a:gd name="connsiteY14" fmla="*/ 410723 h 616854"/>
                  <a:gd name="connsiteX15" fmla="*/ 14374 w 505131"/>
                  <a:gd name="connsiteY15" fmla="*/ 297947 h 616854"/>
                  <a:gd name="connsiteX16" fmla="*/ 101239 w 505131"/>
                  <a:gd name="connsiteY16" fmla="*/ 215651 h 616854"/>
                  <a:gd name="connsiteX17" fmla="*/ 167900 w 505131"/>
                  <a:gd name="connsiteY17" fmla="*/ 197166 h 616854"/>
                  <a:gd name="connsiteX18" fmla="*/ 117956 w 505131"/>
                  <a:gd name="connsiteY18" fmla="*/ 154151 h 616854"/>
                  <a:gd name="connsiteX0" fmla="*/ 117956 w 505131"/>
                  <a:gd name="connsiteY0" fmla="*/ 154407 h 617110"/>
                  <a:gd name="connsiteX1" fmla="*/ 143074 w 505131"/>
                  <a:gd name="connsiteY1" fmla="*/ 30028 h 617110"/>
                  <a:gd name="connsiteX2" fmla="*/ 324581 w 505131"/>
                  <a:gd name="connsiteY2" fmla="*/ 30618 h 617110"/>
                  <a:gd name="connsiteX3" fmla="*/ 345521 w 505131"/>
                  <a:gd name="connsiteY3" fmla="*/ 158045 h 617110"/>
                  <a:gd name="connsiteX4" fmla="*/ 310319 w 505131"/>
                  <a:gd name="connsiteY4" fmla="*/ 191326 h 617110"/>
                  <a:gd name="connsiteX5" fmla="*/ 404515 w 505131"/>
                  <a:gd name="connsiteY5" fmla="*/ 208287 h 617110"/>
                  <a:gd name="connsiteX6" fmla="*/ 486809 w 505131"/>
                  <a:gd name="connsiteY6" fmla="*/ 307348 h 617110"/>
                  <a:gd name="connsiteX7" fmla="*/ 505131 w 505131"/>
                  <a:gd name="connsiteY7" fmla="*/ 424687 h 617110"/>
                  <a:gd name="connsiteX8" fmla="*/ 402991 w 505131"/>
                  <a:gd name="connsiteY8" fmla="*/ 453653 h 617110"/>
                  <a:gd name="connsiteX9" fmla="*/ 386227 w 505131"/>
                  <a:gd name="connsiteY9" fmla="*/ 322587 h 617110"/>
                  <a:gd name="connsiteX10" fmla="*/ 390801 w 505131"/>
                  <a:gd name="connsiteY10" fmla="*/ 607577 h 617110"/>
                  <a:gd name="connsiteX11" fmla="*/ 102763 w 505131"/>
                  <a:gd name="connsiteY11" fmla="*/ 606051 h 617110"/>
                  <a:gd name="connsiteX12" fmla="*/ 78379 w 505131"/>
                  <a:gd name="connsiteY12" fmla="*/ 308871 h 617110"/>
                  <a:gd name="connsiteX13" fmla="*/ 67715 w 505131"/>
                  <a:gd name="connsiteY13" fmla="*/ 444509 h 617110"/>
                  <a:gd name="connsiteX14" fmla="*/ 655 w 505131"/>
                  <a:gd name="connsiteY14" fmla="*/ 410979 h 617110"/>
                  <a:gd name="connsiteX15" fmla="*/ 14374 w 505131"/>
                  <a:gd name="connsiteY15" fmla="*/ 298203 h 617110"/>
                  <a:gd name="connsiteX16" fmla="*/ 101239 w 505131"/>
                  <a:gd name="connsiteY16" fmla="*/ 215907 h 617110"/>
                  <a:gd name="connsiteX17" fmla="*/ 167900 w 505131"/>
                  <a:gd name="connsiteY17" fmla="*/ 197422 h 617110"/>
                  <a:gd name="connsiteX18" fmla="*/ 117956 w 505131"/>
                  <a:gd name="connsiteY18" fmla="*/ 154407 h 617110"/>
                  <a:gd name="connsiteX0" fmla="*/ 117956 w 505131"/>
                  <a:gd name="connsiteY0" fmla="*/ 154010 h 616713"/>
                  <a:gd name="connsiteX1" fmla="*/ 143074 w 505131"/>
                  <a:gd name="connsiteY1" fmla="*/ 29631 h 616713"/>
                  <a:gd name="connsiteX2" fmla="*/ 324581 w 505131"/>
                  <a:gd name="connsiteY2" fmla="*/ 30221 h 616713"/>
                  <a:gd name="connsiteX3" fmla="*/ 345521 w 505131"/>
                  <a:gd name="connsiteY3" fmla="*/ 157648 h 616713"/>
                  <a:gd name="connsiteX4" fmla="*/ 310319 w 505131"/>
                  <a:gd name="connsiteY4" fmla="*/ 190929 h 616713"/>
                  <a:gd name="connsiteX5" fmla="*/ 404515 w 505131"/>
                  <a:gd name="connsiteY5" fmla="*/ 207890 h 616713"/>
                  <a:gd name="connsiteX6" fmla="*/ 486809 w 505131"/>
                  <a:gd name="connsiteY6" fmla="*/ 306951 h 616713"/>
                  <a:gd name="connsiteX7" fmla="*/ 505131 w 505131"/>
                  <a:gd name="connsiteY7" fmla="*/ 424290 h 616713"/>
                  <a:gd name="connsiteX8" fmla="*/ 402991 w 505131"/>
                  <a:gd name="connsiteY8" fmla="*/ 453256 h 616713"/>
                  <a:gd name="connsiteX9" fmla="*/ 386227 w 505131"/>
                  <a:gd name="connsiteY9" fmla="*/ 322190 h 616713"/>
                  <a:gd name="connsiteX10" fmla="*/ 390801 w 505131"/>
                  <a:gd name="connsiteY10" fmla="*/ 607180 h 616713"/>
                  <a:gd name="connsiteX11" fmla="*/ 102763 w 505131"/>
                  <a:gd name="connsiteY11" fmla="*/ 605654 h 616713"/>
                  <a:gd name="connsiteX12" fmla="*/ 78379 w 505131"/>
                  <a:gd name="connsiteY12" fmla="*/ 308474 h 616713"/>
                  <a:gd name="connsiteX13" fmla="*/ 67715 w 505131"/>
                  <a:gd name="connsiteY13" fmla="*/ 444112 h 616713"/>
                  <a:gd name="connsiteX14" fmla="*/ 655 w 505131"/>
                  <a:gd name="connsiteY14" fmla="*/ 410582 h 616713"/>
                  <a:gd name="connsiteX15" fmla="*/ 14374 w 505131"/>
                  <a:gd name="connsiteY15" fmla="*/ 297806 h 616713"/>
                  <a:gd name="connsiteX16" fmla="*/ 101239 w 505131"/>
                  <a:gd name="connsiteY16" fmla="*/ 215510 h 616713"/>
                  <a:gd name="connsiteX17" fmla="*/ 167900 w 505131"/>
                  <a:gd name="connsiteY17" fmla="*/ 197025 h 616713"/>
                  <a:gd name="connsiteX18" fmla="*/ 117956 w 505131"/>
                  <a:gd name="connsiteY18" fmla="*/ 154010 h 616713"/>
                  <a:gd name="connsiteX0" fmla="*/ 117956 w 505131"/>
                  <a:gd name="connsiteY0" fmla="*/ 154010 h 616713"/>
                  <a:gd name="connsiteX1" fmla="*/ 143074 w 505131"/>
                  <a:gd name="connsiteY1" fmla="*/ 29631 h 616713"/>
                  <a:gd name="connsiteX2" fmla="*/ 324581 w 505131"/>
                  <a:gd name="connsiteY2" fmla="*/ 30221 h 616713"/>
                  <a:gd name="connsiteX3" fmla="*/ 345521 w 505131"/>
                  <a:gd name="connsiteY3" fmla="*/ 157648 h 616713"/>
                  <a:gd name="connsiteX4" fmla="*/ 310319 w 505131"/>
                  <a:gd name="connsiteY4" fmla="*/ 190929 h 616713"/>
                  <a:gd name="connsiteX5" fmla="*/ 404515 w 505131"/>
                  <a:gd name="connsiteY5" fmla="*/ 207890 h 616713"/>
                  <a:gd name="connsiteX6" fmla="*/ 486809 w 505131"/>
                  <a:gd name="connsiteY6" fmla="*/ 306951 h 616713"/>
                  <a:gd name="connsiteX7" fmla="*/ 505131 w 505131"/>
                  <a:gd name="connsiteY7" fmla="*/ 424290 h 616713"/>
                  <a:gd name="connsiteX8" fmla="*/ 402991 w 505131"/>
                  <a:gd name="connsiteY8" fmla="*/ 453256 h 616713"/>
                  <a:gd name="connsiteX9" fmla="*/ 386227 w 505131"/>
                  <a:gd name="connsiteY9" fmla="*/ 322190 h 616713"/>
                  <a:gd name="connsiteX10" fmla="*/ 390801 w 505131"/>
                  <a:gd name="connsiteY10" fmla="*/ 607180 h 616713"/>
                  <a:gd name="connsiteX11" fmla="*/ 102763 w 505131"/>
                  <a:gd name="connsiteY11" fmla="*/ 605654 h 616713"/>
                  <a:gd name="connsiteX12" fmla="*/ 78379 w 505131"/>
                  <a:gd name="connsiteY12" fmla="*/ 308474 h 616713"/>
                  <a:gd name="connsiteX13" fmla="*/ 67715 w 505131"/>
                  <a:gd name="connsiteY13" fmla="*/ 444112 h 616713"/>
                  <a:gd name="connsiteX14" fmla="*/ 655 w 505131"/>
                  <a:gd name="connsiteY14" fmla="*/ 410582 h 616713"/>
                  <a:gd name="connsiteX15" fmla="*/ 14374 w 505131"/>
                  <a:gd name="connsiteY15" fmla="*/ 297806 h 616713"/>
                  <a:gd name="connsiteX16" fmla="*/ 101239 w 505131"/>
                  <a:gd name="connsiteY16" fmla="*/ 215510 h 616713"/>
                  <a:gd name="connsiteX17" fmla="*/ 167900 w 505131"/>
                  <a:gd name="connsiteY17" fmla="*/ 197025 h 616713"/>
                  <a:gd name="connsiteX18" fmla="*/ 117956 w 505131"/>
                  <a:gd name="connsiteY18" fmla="*/ 154010 h 616713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7900 w 505131"/>
                  <a:gd name="connsiteY17" fmla="*/ 190827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7900 w 505131"/>
                  <a:gd name="connsiteY17" fmla="*/ 190827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7900 w 505131"/>
                  <a:gd name="connsiteY17" fmla="*/ 190827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7900 w 505131"/>
                  <a:gd name="connsiteY17" fmla="*/ 190827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7900 w 505131"/>
                  <a:gd name="connsiteY17" fmla="*/ 190827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7900 w 505131"/>
                  <a:gd name="connsiteY17" fmla="*/ 190827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7900 w 505131"/>
                  <a:gd name="connsiteY17" fmla="*/ 190827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6131 w 505131"/>
                  <a:gd name="connsiteY17" fmla="*/ 191270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6131 w 505131"/>
                  <a:gd name="connsiteY17" fmla="*/ 191270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4731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6131 w 505131"/>
                  <a:gd name="connsiteY17" fmla="*/ 191270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319 w 505131"/>
                  <a:gd name="connsiteY4" fmla="*/ 185173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6131 w 505131"/>
                  <a:gd name="connsiteY17" fmla="*/ 191270 h 610515"/>
                  <a:gd name="connsiteX18" fmla="*/ 119725 w 505131"/>
                  <a:gd name="connsiteY18" fmla="*/ 151794 h 610515"/>
                  <a:gd name="connsiteX0" fmla="*/ 119725 w 505131"/>
                  <a:gd name="connsiteY0" fmla="*/ 151794 h 610515"/>
                  <a:gd name="connsiteX1" fmla="*/ 143074 w 505131"/>
                  <a:gd name="connsiteY1" fmla="*/ 23433 h 610515"/>
                  <a:gd name="connsiteX2" fmla="*/ 324581 w 505131"/>
                  <a:gd name="connsiteY2" fmla="*/ 24023 h 610515"/>
                  <a:gd name="connsiteX3" fmla="*/ 345521 w 505131"/>
                  <a:gd name="connsiteY3" fmla="*/ 151450 h 610515"/>
                  <a:gd name="connsiteX4" fmla="*/ 310761 w 505131"/>
                  <a:gd name="connsiteY4" fmla="*/ 186058 h 610515"/>
                  <a:gd name="connsiteX5" fmla="*/ 404515 w 505131"/>
                  <a:gd name="connsiteY5" fmla="*/ 201692 h 610515"/>
                  <a:gd name="connsiteX6" fmla="*/ 486809 w 505131"/>
                  <a:gd name="connsiteY6" fmla="*/ 300753 h 610515"/>
                  <a:gd name="connsiteX7" fmla="*/ 505131 w 505131"/>
                  <a:gd name="connsiteY7" fmla="*/ 418092 h 610515"/>
                  <a:gd name="connsiteX8" fmla="*/ 402991 w 505131"/>
                  <a:gd name="connsiteY8" fmla="*/ 447058 h 610515"/>
                  <a:gd name="connsiteX9" fmla="*/ 386227 w 505131"/>
                  <a:gd name="connsiteY9" fmla="*/ 315992 h 610515"/>
                  <a:gd name="connsiteX10" fmla="*/ 390801 w 505131"/>
                  <a:gd name="connsiteY10" fmla="*/ 600982 h 610515"/>
                  <a:gd name="connsiteX11" fmla="*/ 102763 w 505131"/>
                  <a:gd name="connsiteY11" fmla="*/ 599456 h 610515"/>
                  <a:gd name="connsiteX12" fmla="*/ 78379 w 505131"/>
                  <a:gd name="connsiteY12" fmla="*/ 302276 h 610515"/>
                  <a:gd name="connsiteX13" fmla="*/ 67715 w 505131"/>
                  <a:gd name="connsiteY13" fmla="*/ 437914 h 610515"/>
                  <a:gd name="connsiteX14" fmla="*/ 655 w 505131"/>
                  <a:gd name="connsiteY14" fmla="*/ 404384 h 610515"/>
                  <a:gd name="connsiteX15" fmla="*/ 14374 w 505131"/>
                  <a:gd name="connsiteY15" fmla="*/ 291608 h 610515"/>
                  <a:gd name="connsiteX16" fmla="*/ 101239 w 505131"/>
                  <a:gd name="connsiteY16" fmla="*/ 209312 h 610515"/>
                  <a:gd name="connsiteX17" fmla="*/ 166131 w 505131"/>
                  <a:gd name="connsiteY17" fmla="*/ 191270 h 610515"/>
                  <a:gd name="connsiteX18" fmla="*/ 119725 w 505131"/>
                  <a:gd name="connsiteY18" fmla="*/ 151794 h 610515"/>
                  <a:gd name="connsiteX0" fmla="*/ 119725 w 505131"/>
                  <a:gd name="connsiteY0" fmla="*/ 144111 h 602832"/>
                  <a:gd name="connsiteX1" fmla="*/ 143074 w 505131"/>
                  <a:gd name="connsiteY1" fmla="*/ 15750 h 602832"/>
                  <a:gd name="connsiteX2" fmla="*/ 324581 w 505131"/>
                  <a:gd name="connsiteY2" fmla="*/ 16340 h 602832"/>
                  <a:gd name="connsiteX3" fmla="*/ 345079 w 505131"/>
                  <a:gd name="connsiteY3" fmla="*/ 144652 h 602832"/>
                  <a:gd name="connsiteX4" fmla="*/ 310761 w 505131"/>
                  <a:gd name="connsiteY4" fmla="*/ 178375 h 602832"/>
                  <a:gd name="connsiteX5" fmla="*/ 404515 w 505131"/>
                  <a:gd name="connsiteY5" fmla="*/ 194009 h 602832"/>
                  <a:gd name="connsiteX6" fmla="*/ 486809 w 505131"/>
                  <a:gd name="connsiteY6" fmla="*/ 293070 h 602832"/>
                  <a:gd name="connsiteX7" fmla="*/ 505131 w 505131"/>
                  <a:gd name="connsiteY7" fmla="*/ 410409 h 602832"/>
                  <a:gd name="connsiteX8" fmla="*/ 402991 w 505131"/>
                  <a:gd name="connsiteY8" fmla="*/ 439375 h 602832"/>
                  <a:gd name="connsiteX9" fmla="*/ 386227 w 505131"/>
                  <a:gd name="connsiteY9" fmla="*/ 308309 h 602832"/>
                  <a:gd name="connsiteX10" fmla="*/ 390801 w 505131"/>
                  <a:gd name="connsiteY10" fmla="*/ 593299 h 602832"/>
                  <a:gd name="connsiteX11" fmla="*/ 102763 w 505131"/>
                  <a:gd name="connsiteY11" fmla="*/ 591773 h 602832"/>
                  <a:gd name="connsiteX12" fmla="*/ 78379 w 505131"/>
                  <a:gd name="connsiteY12" fmla="*/ 294593 h 602832"/>
                  <a:gd name="connsiteX13" fmla="*/ 67715 w 505131"/>
                  <a:gd name="connsiteY13" fmla="*/ 430231 h 602832"/>
                  <a:gd name="connsiteX14" fmla="*/ 655 w 505131"/>
                  <a:gd name="connsiteY14" fmla="*/ 396701 h 602832"/>
                  <a:gd name="connsiteX15" fmla="*/ 14374 w 505131"/>
                  <a:gd name="connsiteY15" fmla="*/ 283925 h 602832"/>
                  <a:gd name="connsiteX16" fmla="*/ 101239 w 505131"/>
                  <a:gd name="connsiteY16" fmla="*/ 201629 h 602832"/>
                  <a:gd name="connsiteX17" fmla="*/ 166131 w 505131"/>
                  <a:gd name="connsiteY17" fmla="*/ 183587 h 602832"/>
                  <a:gd name="connsiteX18" fmla="*/ 119725 w 505131"/>
                  <a:gd name="connsiteY18" fmla="*/ 144111 h 602832"/>
                  <a:gd name="connsiteX0" fmla="*/ 119725 w 505131"/>
                  <a:gd name="connsiteY0" fmla="*/ 144111 h 602832"/>
                  <a:gd name="connsiteX1" fmla="*/ 143074 w 505131"/>
                  <a:gd name="connsiteY1" fmla="*/ 15750 h 602832"/>
                  <a:gd name="connsiteX2" fmla="*/ 323697 w 505131"/>
                  <a:gd name="connsiteY2" fmla="*/ 16340 h 602832"/>
                  <a:gd name="connsiteX3" fmla="*/ 345079 w 505131"/>
                  <a:gd name="connsiteY3" fmla="*/ 144652 h 602832"/>
                  <a:gd name="connsiteX4" fmla="*/ 310761 w 505131"/>
                  <a:gd name="connsiteY4" fmla="*/ 178375 h 602832"/>
                  <a:gd name="connsiteX5" fmla="*/ 404515 w 505131"/>
                  <a:gd name="connsiteY5" fmla="*/ 194009 h 602832"/>
                  <a:gd name="connsiteX6" fmla="*/ 486809 w 505131"/>
                  <a:gd name="connsiteY6" fmla="*/ 293070 h 602832"/>
                  <a:gd name="connsiteX7" fmla="*/ 505131 w 505131"/>
                  <a:gd name="connsiteY7" fmla="*/ 410409 h 602832"/>
                  <a:gd name="connsiteX8" fmla="*/ 402991 w 505131"/>
                  <a:gd name="connsiteY8" fmla="*/ 439375 h 602832"/>
                  <a:gd name="connsiteX9" fmla="*/ 386227 w 505131"/>
                  <a:gd name="connsiteY9" fmla="*/ 308309 h 602832"/>
                  <a:gd name="connsiteX10" fmla="*/ 390801 w 505131"/>
                  <a:gd name="connsiteY10" fmla="*/ 593299 h 602832"/>
                  <a:gd name="connsiteX11" fmla="*/ 102763 w 505131"/>
                  <a:gd name="connsiteY11" fmla="*/ 591773 h 602832"/>
                  <a:gd name="connsiteX12" fmla="*/ 78379 w 505131"/>
                  <a:gd name="connsiteY12" fmla="*/ 294593 h 602832"/>
                  <a:gd name="connsiteX13" fmla="*/ 67715 w 505131"/>
                  <a:gd name="connsiteY13" fmla="*/ 430231 h 602832"/>
                  <a:gd name="connsiteX14" fmla="*/ 655 w 505131"/>
                  <a:gd name="connsiteY14" fmla="*/ 396701 h 602832"/>
                  <a:gd name="connsiteX15" fmla="*/ 14374 w 505131"/>
                  <a:gd name="connsiteY15" fmla="*/ 283925 h 602832"/>
                  <a:gd name="connsiteX16" fmla="*/ 101239 w 505131"/>
                  <a:gd name="connsiteY16" fmla="*/ 201629 h 602832"/>
                  <a:gd name="connsiteX17" fmla="*/ 166131 w 505131"/>
                  <a:gd name="connsiteY17" fmla="*/ 183587 h 602832"/>
                  <a:gd name="connsiteX18" fmla="*/ 119725 w 505131"/>
                  <a:gd name="connsiteY18" fmla="*/ 144111 h 602832"/>
                  <a:gd name="connsiteX0" fmla="*/ 119725 w 505131"/>
                  <a:gd name="connsiteY0" fmla="*/ 144111 h 602832"/>
                  <a:gd name="connsiteX1" fmla="*/ 143074 w 505131"/>
                  <a:gd name="connsiteY1" fmla="*/ 15750 h 602832"/>
                  <a:gd name="connsiteX2" fmla="*/ 321928 w 505131"/>
                  <a:gd name="connsiteY2" fmla="*/ 16340 h 602832"/>
                  <a:gd name="connsiteX3" fmla="*/ 345079 w 505131"/>
                  <a:gd name="connsiteY3" fmla="*/ 144652 h 602832"/>
                  <a:gd name="connsiteX4" fmla="*/ 310761 w 505131"/>
                  <a:gd name="connsiteY4" fmla="*/ 178375 h 602832"/>
                  <a:gd name="connsiteX5" fmla="*/ 404515 w 505131"/>
                  <a:gd name="connsiteY5" fmla="*/ 194009 h 602832"/>
                  <a:gd name="connsiteX6" fmla="*/ 486809 w 505131"/>
                  <a:gd name="connsiteY6" fmla="*/ 293070 h 602832"/>
                  <a:gd name="connsiteX7" fmla="*/ 505131 w 505131"/>
                  <a:gd name="connsiteY7" fmla="*/ 410409 h 602832"/>
                  <a:gd name="connsiteX8" fmla="*/ 402991 w 505131"/>
                  <a:gd name="connsiteY8" fmla="*/ 439375 h 602832"/>
                  <a:gd name="connsiteX9" fmla="*/ 386227 w 505131"/>
                  <a:gd name="connsiteY9" fmla="*/ 308309 h 602832"/>
                  <a:gd name="connsiteX10" fmla="*/ 390801 w 505131"/>
                  <a:gd name="connsiteY10" fmla="*/ 593299 h 602832"/>
                  <a:gd name="connsiteX11" fmla="*/ 102763 w 505131"/>
                  <a:gd name="connsiteY11" fmla="*/ 591773 h 602832"/>
                  <a:gd name="connsiteX12" fmla="*/ 78379 w 505131"/>
                  <a:gd name="connsiteY12" fmla="*/ 294593 h 602832"/>
                  <a:gd name="connsiteX13" fmla="*/ 67715 w 505131"/>
                  <a:gd name="connsiteY13" fmla="*/ 430231 h 602832"/>
                  <a:gd name="connsiteX14" fmla="*/ 655 w 505131"/>
                  <a:gd name="connsiteY14" fmla="*/ 396701 h 602832"/>
                  <a:gd name="connsiteX15" fmla="*/ 14374 w 505131"/>
                  <a:gd name="connsiteY15" fmla="*/ 283925 h 602832"/>
                  <a:gd name="connsiteX16" fmla="*/ 101239 w 505131"/>
                  <a:gd name="connsiteY16" fmla="*/ 201629 h 602832"/>
                  <a:gd name="connsiteX17" fmla="*/ 166131 w 505131"/>
                  <a:gd name="connsiteY17" fmla="*/ 183587 h 602832"/>
                  <a:gd name="connsiteX18" fmla="*/ 119725 w 505131"/>
                  <a:gd name="connsiteY18" fmla="*/ 144111 h 602832"/>
                  <a:gd name="connsiteX0" fmla="*/ 119725 w 505131"/>
                  <a:gd name="connsiteY0" fmla="*/ 144606 h 603327"/>
                  <a:gd name="connsiteX1" fmla="*/ 143074 w 505131"/>
                  <a:gd name="connsiteY1" fmla="*/ 16245 h 603327"/>
                  <a:gd name="connsiteX2" fmla="*/ 322370 w 505131"/>
                  <a:gd name="connsiteY2" fmla="*/ 15950 h 603327"/>
                  <a:gd name="connsiteX3" fmla="*/ 345079 w 505131"/>
                  <a:gd name="connsiteY3" fmla="*/ 145147 h 603327"/>
                  <a:gd name="connsiteX4" fmla="*/ 310761 w 505131"/>
                  <a:gd name="connsiteY4" fmla="*/ 178870 h 603327"/>
                  <a:gd name="connsiteX5" fmla="*/ 404515 w 505131"/>
                  <a:gd name="connsiteY5" fmla="*/ 194504 h 603327"/>
                  <a:gd name="connsiteX6" fmla="*/ 486809 w 505131"/>
                  <a:gd name="connsiteY6" fmla="*/ 293565 h 603327"/>
                  <a:gd name="connsiteX7" fmla="*/ 505131 w 505131"/>
                  <a:gd name="connsiteY7" fmla="*/ 410904 h 603327"/>
                  <a:gd name="connsiteX8" fmla="*/ 402991 w 505131"/>
                  <a:gd name="connsiteY8" fmla="*/ 439870 h 603327"/>
                  <a:gd name="connsiteX9" fmla="*/ 386227 w 505131"/>
                  <a:gd name="connsiteY9" fmla="*/ 308804 h 603327"/>
                  <a:gd name="connsiteX10" fmla="*/ 390801 w 505131"/>
                  <a:gd name="connsiteY10" fmla="*/ 593794 h 603327"/>
                  <a:gd name="connsiteX11" fmla="*/ 102763 w 505131"/>
                  <a:gd name="connsiteY11" fmla="*/ 592268 h 603327"/>
                  <a:gd name="connsiteX12" fmla="*/ 78379 w 505131"/>
                  <a:gd name="connsiteY12" fmla="*/ 295088 h 603327"/>
                  <a:gd name="connsiteX13" fmla="*/ 67715 w 505131"/>
                  <a:gd name="connsiteY13" fmla="*/ 430726 h 603327"/>
                  <a:gd name="connsiteX14" fmla="*/ 655 w 505131"/>
                  <a:gd name="connsiteY14" fmla="*/ 397196 h 603327"/>
                  <a:gd name="connsiteX15" fmla="*/ 14374 w 505131"/>
                  <a:gd name="connsiteY15" fmla="*/ 284420 h 603327"/>
                  <a:gd name="connsiteX16" fmla="*/ 101239 w 505131"/>
                  <a:gd name="connsiteY16" fmla="*/ 202124 h 603327"/>
                  <a:gd name="connsiteX17" fmla="*/ 166131 w 505131"/>
                  <a:gd name="connsiteY17" fmla="*/ 184082 h 603327"/>
                  <a:gd name="connsiteX18" fmla="*/ 119725 w 505131"/>
                  <a:gd name="connsiteY18" fmla="*/ 144606 h 603327"/>
                  <a:gd name="connsiteX0" fmla="*/ 119725 w 505131"/>
                  <a:gd name="connsiteY0" fmla="*/ 144606 h 603327"/>
                  <a:gd name="connsiteX1" fmla="*/ 143074 w 505131"/>
                  <a:gd name="connsiteY1" fmla="*/ 16245 h 603327"/>
                  <a:gd name="connsiteX2" fmla="*/ 322370 w 505131"/>
                  <a:gd name="connsiteY2" fmla="*/ 15950 h 603327"/>
                  <a:gd name="connsiteX3" fmla="*/ 345079 w 505131"/>
                  <a:gd name="connsiteY3" fmla="*/ 145147 h 603327"/>
                  <a:gd name="connsiteX4" fmla="*/ 310761 w 505131"/>
                  <a:gd name="connsiteY4" fmla="*/ 178870 h 603327"/>
                  <a:gd name="connsiteX5" fmla="*/ 404515 w 505131"/>
                  <a:gd name="connsiteY5" fmla="*/ 194504 h 603327"/>
                  <a:gd name="connsiteX6" fmla="*/ 486809 w 505131"/>
                  <a:gd name="connsiteY6" fmla="*/ 293565 h 603327"/>
                  <a:gd name="connsiteX7" fmla="*/ 505131 w 505131"/>
                  <a:gd name="connsiteY7" fmla="*/ 410904 h 603327"/>
                  <a:gd name="connsiteX8" fmla="*/ 402991 w 505131"/>
                  <a:gd name="connsiteY8" fmla="*/ 439870 h 603327"/>
                  <a:gd name="connsiteX9" fmla="*/ 386227 w 505131"/>
                  <a:gd name="connsiteY9" fmla="*/ 308804 h 603327"/>
                  <a:gd name="connsiteX10" fmla="*/ 390801 w 505131"/>
                  <a:gd name="connsiteY10" fmla="*/ 593794 h 603327"/>
                  <a:gd name="connsiteX11" fmla="*/ 102763 w 505131"/>
                  <a:gd name="connsiteY11" fmla="*/ 592268 h 603327"/>
                  <a:gd name="connsiteX12" fmla="*/ 78379 w 505131"/>
                  <a:gd name="connsiteY12" fmla="*/ 295088 h 603327"/>
                  <a:gd name="connsiteX13" fmla="*/ 67715 w 505131"/>
                  <a:gd name="connsiteY13" fmla="*/ 430726 h 603327"/>
                  <a:gd name="connsiteX14" fmla="*/ 655 w 505131"/>
                  <a:gd name="connsiteY14" fmla="*/ 397196 h 603327"/>
                  <a:gd name="connsiteX15" fmla="*/ 14374 w 505131"/>
                  <a:gd name="connsiteY15" fmla="*/ 284420 h 603327"/>
                  <a:gd name="connsiteX16" fmla="*/ 101239 w 505131"/>
                  <a:gd name="connsiteY16" fmla="*/ 202124 h 603327"/>
                  <a:gd name="connsiteX17" fmla="*/ 166131 w 505131"/>
                  <a:gd name="connsiteY17" fmla="*/ 184082 h 603327"/>
                  <a:gd name="connsiteX18" fmla="*/ 119725 w 505131"/>
                  <a:gd name="connsiteY18" fmla="*/ 144606 h 603327"/>
                  <a:gd name="connsiteX0" fmla="*/ 119725 w 505131"/>
                  <a:gd name="connsiteY0" fmla="*/ 143938 h 602659"/>
                  <a:gd name="connsiteX1" fmla="*/ 143074 w 505131"/>
                  <a:gd name="connsiteY1" fmla="*/ 15577 h 602659"/>
                  <a:gd name="connsiteX2" fmla="*/ 322370 w 505131"/>
                  <a:gd name="connsiteY2" fmla="*/ 15282 h 602659"/>
                  <a:gd name="connsiteX3" fmla="*/ 345079 w 505131"/>
                  <a:gd name="connsiteY3" fmla="*/ 144479 h 602659"/>
                  <a:gd name="connsiteX4" fmla="*/ 310761 w 505131"/>
                  <a:gd name="connsiteY4" fmla="*/ 178202 h 602659"/>
                  <a:gd name="connsiteX5" fmla="*/ 404515 w 505131"/>
                  <a:gd name="connsiteY5" fmla="*/ 193836 h 602659"/>
                  <a:gd name="connsiteX6" fmla="*/ 486809 w 505131"/>
                  <a:gd name="connsiteY6" fmla="*/ 292897 h 602659"/>
                  <a:gd name="connsiteX7" fmla="*/ 505131 w 505131"/>
                  <a:gd name="connsiteY7" fmla="*/ 410236 h 602659"/>
                  <a:gd name="connsiteX8" fmla="*/ 402991 w 505131"/>
                  <a:gd name="connsiteY8" fmla="*/ 439202 h 602659"/>
                  <a:gd name="connsiteX9" fmla="*/ 386227 w 505131"/>
                  <a:gd name="connsiteY9" fmla="*/ 308136 h 602659"/>
                  <a:gd name="connsiteX10" fmla="*/ 390801 w 505131"/>
                  <a:gd name="connsiteY10" fmla="*/ 593126 h 602659"/>
                  <a:gd name="connsiteX11" fmla="*/ 102763 w 505131"/>
                  <a:gd name="connsiteY11" fmla="*/ 591600 h 602659"/>
                  <a:gd name="connsiteX12" fmla="*/ 78379 w 505131"/>
                  <a:gd name="connsiteY12" fmla="*/ 294420 h 602659"/>
                  <a:gd name="connsiteX13" fmla="*/ 67715 w 505131"/>
                  <a:gd name="connsiteY13" fmla="*/ 430058 h 602659"/>
                  <a:gd name="connsiteX14" fmla="*/ 655 w 505131"/>
                  <a:gd name="connsiteY14" fmla="*/ 396528 h 602659"/>
                  <a:gd name="connsiteX15" fmla="*/ 14374 w 505131"/>
                  <a:gd name="connsiteY15" fmla="*/ 283752 h 602659"/>
                  <a:gd name="connsiteX16" fmla="*/ 101239 w 505131"/>
                  <a:gd name="connsiteY16" fmla="*/ 201456 h 602659"/>
                  <a:gd name="connsiteX17" fmla="*/ 166131 w 505131"/>
                  <a:gd name="connsiteY17" fmla="*/ 183414 h 602659"/>
                  <a:gd name="connsiteX18" fmla="*/ 119725 w 505131"/>
                  <a:gd name="connsiteY18" fmla="*/ 143938 h 602659"/>
                  <a:gd name="connsiteX0" fmla="*/ 119725 w 505131"/>
                  <a:gd name="connsiteY0" fmla="*/ 152768 h 611489"/>
                  <a:gd name="connsiteX1" fmla="*/ 143074 w 505131"/>
                  <a:gd name="connsiteY1" fmla="*/ 24407 h 611489"/>
                  <a:gd name="connsiteX2" fmla="*/ 322370 w 505131"/>
                  <a:gd name="connsiteY2" fmla="*/ 24112 h 611489"/>
                  <a:gd name="connsiteX3" fmla="*/ 345079 w 505131"/>
                  <a:gd name="connsiteY3" fmla="*/ 153309 h 611489"/>
                  <a:gd name="connsiteX4" fmla="*/ 310761 w 505131"/>
                  <a:gd name="connsiteY4" fmla="*/ 187032 h 611489"/>
                  <a:gd name="connsiteX5" fmla="*/ 404515 w 505131"/>
                  <a:gd name="connsiteY5" fmla="*/ 202666 h 611489"/>
                  <a:gd name="connsiteX6" fmla="*/ 486809 w 505131"/>
                  <a:gd name="connsiteY6" fmla="*/ 301727 h 611489"/>
                  <a:gd name="connsiteX7" fmla="*/ 505131 w 505131"/>
                  <a:gd name="connsiteY7" fmla="*/ 419066 h 611489"/>
                  <a:gd name="connsiteX8" fmla="*/ 402991 w 505131"/>
                  <a:gd name="connsiteY8" fmla="*/ 448032 h 611489"/>
                  <a:gd name="connsiteX9" fmla="*/ 386227 w 505131"/>
                  <a:gd name="connsiteY9" fmla="*/ 316966 h 611489"/>
                  <a:gd name="connsiteX10" fmla="*/ 390801 w 505131"/>
                  <a:gd name="connsiteY10" fmla="*/ 601956 h 611489"/>
                  <a:gd name="connsiteX11" fmla="*/ 102763 w 505131"/>
                  <a:gd name="connsiteY11" fmla="*/ 600430 h 611489"/>
                  <a:gd name="connsiteX12" fmla="*/ 78379 w 505131"/>
                  <a:gd name="connsiteY12" fmla="*/ 303250 h 611489"/>
                  <a:gd name="connsiteX13" fmla="*/ 67715 w 505131"/>
                  <a:gd name="connsiteY13" fmla="*/ 438888 h 611489"/>
                  <a:gd name="connsiteX14" fmla="*/ 655 w 505131"/>
                  <a:gd name="connsiteY14" fmla="*/ 405358 h 611489"/>
                  <a:gd name="connsiteX15" fmla="*/ 14374 w 505131"/>
                  <a:gd name="connsiteY15" fmla="*/ 292582 h 611489"/>
                  <a:gd name="connsiteX16" fmla="*/ 101239 w 505131"/>
                  <a:gd name="connsiteY16" fmla="*/ 210286 h 611489"/>
                  <a:gd name="connsiteX17" fmla="*/ 166131 w 505131"/>
                  <a:gd name="connsiteY17" fmla="*/ 192244 h 611489"/>
                  <a:gd name="connsiteX18" fmla="*/ 119725 w 505131"/>
                  <a:gd name="connsiteY18" fmla="*/ 152768 h 611489"/>
                  <a:gd name="connsiteX0" fmla="*/ 119725 w 505131"/>
                  <a:gd name="connsiteY0" fmla="*/ 157406 h 616127"/>
                  <a:gd name="connsiteX1" fmla="*/ 143074 w 505131"/>
                  <a:gd name="connsiteY1" fmla="*/ 29045 h 616127"/>
                  <a:gd name="connsiteX2" fmla="*/ 322370 w 505131"/>
                  <a:gd name="connsiteY2" fmla="*/ 28750 h 616127"/>
                  <a:gd name="connsiteX3" fmla="*/ 345079 w 505131"/>
                  <a:gd name="connsiteY3" fmla="*/ 157947 h 616127"/>
                  <a:gd name="connsiteX4" fmla="*/ 310761 w 505131"/>
                  <a:gd name="connsiteY4" fmla="*/ 191670 h 616127"/>
                  <a:gd name="connsiteX5" fmla="*/ 404515 w 505131"/>
                  <a:gd name="connsiteY5" fmla="*/ 207304 h 616127"/>
                  <a:gd name="connsiteX6" fmla="*/ 486809 w 505131"/>
                  <a:gd name="connsiteY6" fmla="*/ 306365 h 616127"/>
                  <a:gd name="connsiteX7" fmla="*/ 505131 w 505131"/>
                  <a:gd name="connsiteY7" fmla="*/ 423704 h 616127"/>
                  <a:gd name="connsiteX8" fmla="*/ 402991 w 505131"/>
                  <a:gd name="connsiteY8" fmla="*/ 452670 h 616127"/>
                  <a:gd name="connsiteX9" fmla="*/ 386227 w 505131"/>
                  <a:gd name="connsiteY9" fmla="*/ 321604 h 616127"/>
                  <a:gd name="connsiteX10" fmla="*/ 390801 w 505131"/>
                  <a:gd name="connsiteY10" fmla="*/ 606594 h 616127"/>
                  <a:gd name="connsiteX11" fmla="*/ 102763 w 505131"/>
                  <a:gd name="connsiteY11" fmla="*/ 605068 h 616127"/>
                  <a:gd name="connsiteX12" fmla="*/ 78379 w 505131"/>
                  <a:gd name="connsiteY12" fmla="*/ 307888 h 616127"/>
                  <a:gd name="connsiteX13" fmla="*/ 67715 w 505131"/>
                  <a:gd name="connsiteY13" fmla="*/ 443526 h 616127"/>
                  <a:gd name="connsiteX14" fmla="*/ 655 w 505131"/>
                  <a:gd name="connsiteY14" fmla="*/ 409996 h 616127"/>
                  <a:gd name="connsiteX15" fmla="*/ 14374 w 505131"/>
                  <a:gd name="connsiteY15" fmla="*/ 297220 h 616127"/>
                  <a:gd name="connsiteX16" fmla="*/ 101239 w 505131"/>
                  <a:gd name="connsiteY16" fmla="*/ 214924 h 616127"/>
                  <a:gd name="connsiteX17" fmla="*/ 166131 w 505131"/>
                  <a:gd name="connsiteY17" fmla="*/ 196882 h 616127"/>
                  <a:gd name="connsiteX18" fmla="*/ 119725 w 505131"/>
                  <a:gd name="connsiteY18" fmla="*/ 157406 h 616127"/>
                  <a:gd name="connsiteX0" fmla="*/ 119725 w 505131"/>
                  <a:gd name="connsiteY0" fmla="*/ 156893 h 615614"/>
                  <a:gd name="connsiteX1" fmla="*/ 143074 w 505131"/>
                  <a:gd name="connsiteY1" fmla="*/ 28532 h 615614"/>
                  <a:gd name="connsiteX2" fmla="*/ 322370 w 505131"/>
                  <a:gd name="connsiteY2" fmla="*/ 28237 h 615614"/>
                  <a:gd name="connsiteX3" fmla="*/ 345079 w 505131"/>
                  <a:gd name="connsiteY3" fmla="*/ 157434 h 615614"/>
                  <a:gd name="connsiteX4" fmla="*/ 310761 w 505131"/>
                  <a:gd name="connsiteY4" fmla="*/ 191157 h 615614"/>
                  <a:gd name="connsiteX5" fmla="*/ 404515 w 505131"/>
                  <a:gd name="connsiteY5" fmla="*/ 206791 h 615614"/>
                  <a:gd name="connsiteX6" fmla="*/ 486809 w 505131"/>
                  <a:gd name="connsiteY6" fmla="*/ 305852 h 615614"/>
                  <a:gd name="connsiteX7" fmla="*/ 505131 w 505131"/>
                  <a:gd name="connsiteY7" fmla="*/ 423191 h 615614"/>
                  <a:gd name="connsiteX8" fmla="*/ 402991 w 505131"/>
                  <a:gd name="connsiteY8" fmla="*/ 452157 h 615614"/>
                  <a:gd name="connsiteX9" fmla="*/ 386227 w 505131"/>
                  <a:gd name="connsiteY9" fmla="*/ 321091 h 615614"/>
                  <a:gd name="connsiteX10" fmla="*/ 390801 w 505131"/>
                  <a:gd name="connsiteY10" fmla="*/ 606081 h 615614"/>
                  <a:gd name="connsiteX11" fmla="*/ 102763 w 505131"/>
                  <a:gd name="connsiteY11" fmla="*/ 604555 h 615614"/>
                  <a:gd name="connsiteX12" fmla="*/ 78379 w 505131"/>
                  <a:gd name="connsiteY12" fmla="*/ 307375 h 615614"/>
                  <a:gd name="connsiteX13" fmla="*/ 67715 w 505131"/>
                  <a:gd name="connsiteY13" fmla="*/ 443013 h 615614"/>
                  <a:gd name="connsiteX14" fmla="*/ 655 w 505131"/>
                  <a:gd name="connsiteY14" fmla="*/ 409483 h 615614"/>
                  <a:gd name="connsiteX15" fmla="*/ 14374 w 505131"/>
                  <a:gd name="connsiteY15" fmla="*/ 296707 h 615614"/>
                  <a:gd name="connsiteX16" fmla="*/ 101239 w 505131"/>
                  <a:gd name="connsiteY16" fmla="*/ 214411 h 615614"/>
                  <a:gd name="connsiteX17" fmla="*/ 166131 w 505131"/>
                  <a:gd name="connsiteY17" fmla="*/ 196369 h 615614"/>
                  <a:gd name="connsiteX18" fmla="*/ 119725 w 505131"/>
                  <a:gd name="connsiteY18" fmla="*/ 156893 h 615614"/>
                  <a:gd name="connsiteX0" fmla="*/ 119725 w 505131"/>
                  <a:gd name="connsiteY0" fmla="*/ 156674 h 615395"/>
                  <a:gd name="connsiteX1" fmla="*/ 143074 w 505131"/>
                  <a:gd name="connsiteY1" fmla="*/ 28313 h 615395"/>
                  <a:gd name="connsiteX2" fmla="*/ 322370 w 505131"/>
                  <a:gd name="connsiteY2" fmla="*/ 28018 h 615395"/>
                  <a:gd name="connsiteX3" fmla="*/ 345079 w 505131"/>
                  <a:gd name="connsiteY3" fmla="*/ 157215 h 615395"/>
                  <a:gd name="connsiteX4" fmla="*/ 310761 w 505131"/>
                  <a:gd name="connsiteY4" fmla="*/ 190938 h 615395"/>
                  <a:gd name="connsiteX5" fmla="*/ 404515 w 505131"/>
                  <a:gd name="connsiteY5" fmla="*/ 206572 h 615395"/>
                  <a:gd name="connsiteX6" fmla="*/ 486809 w 505131"/>
                  <a:gd name="connsiteY6" fmla="*/ 305633 h 615395"/>
                  <a:gd name="connsiteX7" fmla="*/ 505131 w 505131"/>
                  <a:gd name="connsiteY7" fmla="*/ 422972 h 615395"/>
                  <a:gd name="connsiteX8" fmla="*/ 402991 w 505131"/>
                  <a:gd name="connsiteY8" fmla="*/ 451938 h 615395"/>
                  <a:gd name="connsiteX9" fmla="*/ 386227 w 505131"/>
                  <a:gd name="connsiteY9" fmla="*/ 320872 h 615395"/>
                  <a:gd name="connsiteX10" fmla="*/ 390801 w 505131"/>
                  <a:gd name="connsiteY10" fmla="*/ 605862 h 615395"/>
                  <a:gd name="connsiteX11" fmla="*/ 102763 w 505131"/>
                  <a:gd name="connsiteY11" fmla="*/ 604336 h 615395"/>
                  <a:gd name="connsiteX12" fmla="*/ 78379 w 505131"/>
                  <a:gd name="connsiteY12" fmla="*/ 307156 h 615395"/>
                  <a:gd name="connsiteX13" fmla="*/ 67715 w 505131"/>
                  <a:gd name="connsiteY13" fmla="*/ 442794 h 615395"/>
                  <a:gd name="connsiteX14" fmla="*/ 655 w 505131"/>
                  <a:gd name="connsiteY14" fmla="*/ 409264 h 615395"/>
                  <a:gd name="connsiteX15" fmla="*/ 14374 w 505131"/>
                  <a:gd name="connsiteY15" fmla="*/ 296488 h 615395"/>
                  <a:gd name="connsiteX16" fmla="*/ 101239 w 505131"/>
                  <a:gd name="connsiteY16" fmla="*/ 214192 h 615395"/>
                  <a:gd name="connsiteX17" fmla="*/ 166131 w 505131"/>
                  <a:gd name="connsiteY17" fmla="*/ 196150 h 615395"/>
                  <a:gd name="connsiteX18" fmla="*/ 119725 w 505131"/>
                  <a:gd name="connsiteY18" fmla="*/ 156674 h 615395"/>
                  <a:gd name="connsiteX0" fmla="*/ 119725 w 505131"/>
                  <a:gd name="connsiteY0" fmla="*/ 156674 h 615395"/>
                  <a:gd name="connsiteX1" fmla="*/ 143074 w 505131"/>
                  <a:gd name="connsiteY1" fmla="*/ 28313 h 615395"/>
                  <a:gd name="connsiteX2" fmla="*/ 322370 w 505131"/>
                  <a:gd name="connsiteY2" fmla="*/ 28018 h 615395"/>
                  <a:gd name="connsiteX3" fmla="*/ 345079 w 505131"/>
                  <a:gd name="connsiteY3" fmla="*/ 157215 h 615395"/>
                  <a:gd name="connsiteX4" fmla="*/ 310761 w 505131"/>
                  <a:gd name="connsiteY4" fmla="*/ 190938 h 615395"/>
                  <a:gd name="connsiteX5" fmla="*/ 404515 w 505131"/>
                  <a:gd name="connsiteY5" fmla="*/ 206572 h 615395"/>
                  <a:gd name="connsiteX6" fmla="*/ 486809 w 505131"/>
                  <a:gd name="connsiteY6" fmla="*/ 305633 h 615395"/>
                  <a:gd name="connsiteX7" fmla="*/ 505131 w 505131"/>
                  <a:gd name="connsiteY7" fmla="*/ 422972 h 615395"/>
                  <a:gd name="connsiteX8" fmla="*/ 402991 w 505131"/>
                  <a:gd name="connsiteY8" fmla="*/ 451938 h 615395"/>
                  <a:gd name="connsiteX9" fmla="*/ 386227 w 505131"/>
                  <a:gd name="connsiteY9" fmla="*/ 320872 h 615395"/>
                  <a:gd name="connsiteX10" fmla="*/ 390801 w 505131"/>
                  <a:gd name="connsiteY10" fmla="*/ 605862 h 615395"/>
                  <a:gd name="connsiteX11" fmla="*/ 102763 w 505131"/>
                  <a:gd name="connsiteY11" fmla="*/ 604336 h 615395"/>
                  <a:gd name="connsiteX12" fmla="*/ 78379 w 505131"/>
                  <a:gd name="connsiteY12" fmla="*/ 307156 h 615395"/>
                  <a:gd name="connsiteX13" fmla="*/ 67715 w 505131"/>
                  <a:gd name="connsiteY13" fmla="*/ 442794 h 615395"/>
                  <a:gd name="connsiteX14" fmla="*/ 655 w 505131"/>
                  <a:gd name="connsiteY14" fmla="*/ 409264 h 615395"/>
                  <a:gd name="connsiteX15" fmla="*/ 14374 w 505131"/>
                  <a:gd name="connsiteY15" fmla="*/ 296488 h 615395"/>
                  <a:gd name="connsiteX16" fmla="*/ 101239 w 505131"/>
                  <a:gd name="connsiteY16" fmla="*/ 214192 h 615395"/>
                  <a:gd name="connsiteX17" fmla="*/ 166131 w 505131"/>
                  <a:gd name="connsiteY17" fmla="*/ 196150 h 615395"/>
                  <a:gd name="connsiteX18" fmla="*/ 119725 w 505131"/>
                  <a:gd name="connsiteY18" fmla="*/ 156674 h 615395"/>
                  <a:gd name="connsiteX0" fmla="*/ 119725 w 505131"/>
                  <a:gd name="connsiteY0" fmla="*/ 156674 h 615395"/>
                  <a:gd name="connsiteX1" fmla="*/ 143074 w 505131"/>
                  <a:gd name="connsiteY1" fmla="*/ 28313 h 615395"/>
                  <a:gd name="connsiteX2" fmla="*/ 322370 w 505131"/>
                  <a:gd name="connsiteY2" fmla="*/ 28018 h 615395"/>
                  <a:gd name="connsiteX3" fmla="*/ 345079 w 505131"/>
                  <a:gd name="connsiteY3" fmla="*/ 157215 h 615395"/>
                  <a:gd name="connsiteX4" fmla="*/ 310761 w 505131"/>
                  <a:gd name="connsiteY4" fmla="*/ 190938 h 615395"/>
                  <a:gd name="connsiteX5" fmla="*/ 404515 w 505131"/>
                  <a:gd name="connsiteY5" fmla="*/ 206572 h 615395"/>
                  <a:gd name="connsiteX6" fmla="*/ 486809 w 505131"/>
                  <a:gd name="connsiteY6" fmla="*/ 305633 h 615395"/>
                  <a:gd name="connsiteX7" fmla="*/ 505131 w 505131"/>
                  <a:gd name="connsiteY7" fmla="*/ 422972 h 615395"/>
                  <a:gd name="connsiteX8" fmla="*/ 402991 w 505131"/>
                  <a:gd name="connsiteY8" fmla="*/ 451938 h 615395"/>
                  <a:gd name="connsiteX9" fmla="*/ 386227 w 505131"/>
                  <a:gd name="connsiteY9" fmla="*/ 320872 h 615395"/>
                  <a:gd name="connsiteX10" fmla="*/ 390801 w 505131"/>
                  <a:gd name="connsiteY10" fmla="*/ 605862 h 615395"/>
                  <a:gd name="connsiteX11" fmla="*/ 102763 w 505131"/>
                  <a:gd name="connsiteY11" fmla="*/ 604336 h 615395"/>
                  <a:gd name="connsiteX12" fmla="*/ 78379 w 505131"/>
                  <a:gd name="connsiteY12" fmla="*/ 307156 h 615395"/>
                  <a:gd name="connsiteX13" fmla="*/ 67715 w 505131"/>
                  <a:gd name="connsiteY13" fmla="*/ 442794 h 615395"/>
                  <a:gd name="connsiteX14" fmla="*/ 655 w 505131"/>
                  <a:gd name="connsiteY14" fmla="*/ 409264 h 615395"/>
                  <a:gd name="connsiteX15" fmla="*/ 14374 w 505131"/>
                  <a:gd name="connsiteY15" fmla="*/ 296488 h 615395"/>
                  <a:gd name="connsiteX16" fmla="*/ 101239 w 505131"/>
                  <a:gd name="connsiteY16" fmla="*/ 214192 h 615395"/>
                  <a:gd name="connsiteX17" fmla="*/ 166131 w 505131"/>
                  <a:gd name="connsiteY17" fmla="*/ 196150 h 615395"/>
                  <a:gd name="connsiteX18" fmla="*/ 119725 w 505131"/>
                  <a:gd name="connsiteY18" fmla="*/ 156674 h 615395"/>
                  <a:gd name="connsiteX0" fmla="*/ 119725 w 505131"/>
                  <a:gd name="connsiteY0" fmla="*/ 156674 h 615395"/>
                  <a:gd name="connsiteX1" fmla="*/ 143074 w 505131"/>
                  <a:gd name="connsiteY1" fmla="*/ 28313 h 615395"/>
                  <a:gd name="connsiteX2" fmla="*/ 322370 w 505131"/>
                  <a:gd name="connsiteY2" fmla="*/ 28018 h 615395"/>
                  <a:gd name="connsiteX3" fmla="*/ 345079 w 505131"/>
                  <a:gd name="connsiteY3" fmla="*/ 157215 h 615395"/>
                  <a:gd name="connsiteX4" fmla="*/ 310761 w 505131"/>
                  <a:gd name="connsiteY4" fmla="*/ 190938 h 615395"/>
                  <a:gd name="connsiteX5" fmla="*/ 404515 w 505131"/>
                  <a:gd name="connsiteY5" fmla="*/ 206572 h 615395"/>
                  <a:gd name="connsiteX6" fmla="*/ 486809 w 505131"/>
                  <a:gd name="connsiteY6" fmla="*/ 305633 h 615395"/>
                  <a:gd name="connsiteX7" fmla="*/ 505131 w 505131"/>
                  <a:gd name="connsiteY7" fmla="*/ 422972 h 615395"/>
                  <a:gd name="connsiteX8" fmla="*/ 402991 w 505131"/>
                  <a:gd name="connsiteY8" fmla="*/ 451938 h 615395"/>
                  <a:gd name="connsiteX9" fmla="*/ 386227 w 505131"/>
                  <a:gd name="connsiteY9" fmla="*/ 320872 h 615395"/>
                  <a:gd name="connsiteX10" fmla="*/ 390801 w 505131"/>
                  <a:gd name="connsiteY10" fmla="*/ 605862 h 615395"/>
                  <a:gd name="connsiteX11" fmla="*/ 102763 w 505131"/>
                  <a:gd name="connsiteY11" fmla="*/ 604336 h 615395"/>
                  <a:gd name="connsiteX12" fmla="*/ 78379 w 505131"/>
                  <a:gd name="connsiteY12" fmla="*/ 307156 h 615395"/>
                  <a:gd name="connsiteX13" fmla="*/ 67715 w 505131"/>
                  <a:gd name="connsiteY13" fmla="*/ 442794 h 615395"/>
                  <a:gd name="connsiteX14" fmla="*/ 655 w 505131"/>
                  <a:gd name="connsiteY14" fmla="*/ 409264 h 615395"/>
                  <a:gd name="connsiteX15" fmla="*/ 14374 w 505131"/>
                  <a:gd name="connsiteY15" fmla="*/ 296488 h 615395"/>
                  <a:gd name="connsiteX16" fmla="*/ 101239 w 505131"/>
                  <a:gd name="connsiteY16" fmla="*/ 214192 h 615395"/>
                  <a:gd name="connsiteX17" fmla="*/ 166131 w 505131"/>
                  <a:gd name="connsiteY17" fmla="*/ 196150 h 615395"/>
                  <a:gd name="connsiteX18" fmla="*/ 119725 w 505131"/>
                  <a:gd name="connsiteY18" fmla="*/ 156674 h 615395"/>
                  <a:gd name="connsiteX0" fmla="*/ 119725 w 505131"/>
                  <a:gd name="connsiteY0" fmla="*/ 156674 h 615395"/>
                  <a:gd name="connsiteX1" fmla="*/ 143074 w 505131"/>
                  <a:gd name="connsiteY1" fmla="*/ 28313 h 615395"/>
                  <a:gd name="connsiteX2" fmla="*/ 322370 w 505131"/>
                  <a:gd name="connsiteY2" fmla="*/ 28018 h 615395"/>
                  <a:gd name="connsiteX3" fmla="*/ 345079 w 505131"/>
                  <a:gd name="connsiteY3" fmla="*/ 157215 h 615395"/>
                  <a:gd name="connsiteX4" fmla="*/ 310761 w 505131"/>
                  <a:gd name="connsiteY4" fmla="*/ 190938 h 615395"/>
                  <a:gd name="connsiteX5" fmla="*/ 404515 w 505131"/>
                  <a:gd name="connsiteY5" fmla="*/ 206572 h 615395"/>
                  <a:gd name="connsiteX6" fmla="*/ 486809 w 505131"/>
                  <a:gd name="connsiteY6" fmla="*/ 305633 h 615395"/>
                  <a:gd name="connsiteX7" fmla="*/ 505131 w 505131"/>
                  <a:gd name="connsiteY7" fmla="*/ 422972 h 615395"/>
                  <a:gd name="connsiteX8" fmla="*/ 402991 w 505131"/>
                  <a:gd name="connsiteY8" fmla="*/ 451938 h 615395"/>
                  <a:gd name="connsiteX9" fmla="*/ 386227 w 505131"/>
                  <a:gd name="connsiteY9" fmla="*/ 320872 h 615395"/>
                  <a:gd name="connsiteX10" fmla="*/ 390801 w 505131"/>
                  <a:gd name="connsiteY10" fmla="*/ 605862 h 615395"/>
                  <a:gd name="connsiteX11" fmla="*/ 102763 w 505131"/>
                  <a:gd name="connsiteY11" fmla="*/ 604336 h 615395"/>
                  <a:gd name="connsiteX12" fmla="*/ 78379 w 505131"/>
                  <a:gd name="connsiteY12" fmla="*/ 307156 h 615395"/>
                  <a:gd name="connsiteX13" fmla="*/ 67715 w 505131"/>
                  <a:gd name="connsiteY13" fmla="*/ 442794 h 615395"/>
                  <a:gd name="connsiteX14" fmla="*/ 655 w 505131"/>
                  <a:gd name="connsiteY14" fmla="*/ 409264 h 615395"/>
                  <a:gd name="connsiteX15" fmla="*/ 14374 w 505131"/>
                  <a:gd name="connsiteY15" fmla="*/ 296488 h 615395"/>
                  <a:gd name="connsiteX16" fmla="*/ 101239 w 505131"/>
                  <a:gd name="connsiteY16" fmla="*/ 214192 h 615395"/>
                  <a:gd name="connsiteX17" fmla="*/ 166131 w 505131"/>
                  <a:gd name="connsiteY17" fmla="*/ 196150 h 615395"/>
                  <a:gd name="connsiteX18" fmla="*/ 119725 w 505131"/>
                  <a:gd name="connsiteY18" fmla="*/ 156674 h 615395"/>
                  <a:gd name="connsiteX0" fmla="*/ 119725 w 505131"/>
                  <a:gd name="connsiteY0" fmla="*/ 156674 h 615395"/>
                  <a:gd name="connsiteX1" fmla="*/ 143074 w 505131"/>
                  <a:gd name="connsiteY1" fmla="*/ 28313 h 615395"/>
                  <a:gd name="connsiteX2" fmla="*/ 322370 w 505131"/>
                  <a:gd name="connsiteY2" fmla="*/ 28018 h 615395"/>
                  <a:gd name="connsiteX3" fmla="*/ 345079 w 505131"/>
                  <a:gd name="connsiteY3" fmla="*/ 157215 h 615395"/>
                  <a:gd name="connsiteX4" fmla="*/ 310761 w 505131"/>
                  <a:gd name="connsiteY4" fmla="*/ 190938 h 615395"/>
                  <a:gd name="connsiteX5" fmla="*/ 404515 w 505131"/>
                  <a:gd name="connsiteY5" fmla="*/ 206572 h 615395"/>
                  <a:gd name="connsiteX6" fmla="*/ 486809 w 505131"/>
                  <a:gd name="connsiteY6" fmla="*/ 305633 h 615395"/>
                  <a:gd name="connsiteX7" fmla="*/ 505131 w 505131"/>
                  <a:gd name="connsiteY7" fmla="*/ 422972 h 615395"/>
                  <a:gd name="connsiteX8" fmla="*/ 402991 w 505131"/>
                  <a:gd name="connsiteY8" fmla="*/ 451938 h 615395"/>
                  <a:gd name="connsiteX9" fmla="*/ 386227 w 505131"/>
                  <a:gd name="connsiteY9" fmla="*/ 320872 h 615395"/>
                  <a:gd name="connsiteX10" fmla="*/ 390801 w 505131"/>
                  <a:gd name="connsiteY10" fmla="*/ 605862 h 615395"/>
                  <a:gd name="connsiteX11" fmla="*/ 102763 w 505131"/>
                  <a:gd name="connsiteY11" fmla="*/ 604336 h 615395"/>
                  <a:gd name="connsiteX12" fmla="*/ 78379 w 505131"/>
                  <a:gd name="connsiteY12" fmla="*/ 307156 h 615395"/>
                  <a:gd name="connsiteX13" fmla="*/ 67715 w 505131"/>
                  <a:gd name="connsiteY13" fmla="*/ 442794 h 615395"/>
                  <a:gd name="connsiteX14" fmla="*/ 655 w 505131"/>
                  <a:gd name="connsiteY14" fmla="*/ 409264 h 615395"/>
                  <a:gd name="connsiteX15" fmla="*/ 14374 w 505131"/>
                  <a:gd name="connsiteY15" fmla="*/ 296488 h 615395"/>
                  <a:gd name="connsiteX16" fmla="*/ 101239 w 505131"/>
                  <a:gd name="connsiteY16" fmla="*/ 214192 h 615395"/>
                  <a:gd name="connsiteX17" fmla="*/ 166131 w 505131"/>
                  <a:gd name="connsiteY17" fmla="*/ 196150 h 615395"/>
                  <a:gd name="connsiteX18" fmla="*/ 119725 w 505131"/>
                  <a:gd name="connsiteY18" fmla="*/ 156674 h 615395"/>
                  <a:gd name="connsiteX0" fmla="*/ 119725 w 505131"/>
                  <a:gd name="connsiteY0" fmla="*/ 156674 h 615395"/>
                  <a:gd name="connsiteX1" fmla="*/ 143074 w 505131"/>
                  <a:gd name="connsiteY1" fmla="*/ 28313 h 615395"/>
                  <a:gd name="connsiteX2" fmla="*/ 322370 w 505131"/>
                  <a:gd name="connsiteY2" fmla="*/ 28018 h 615395"/>
                  <a:gd name="connsiteX3" fmla="*/ 345079 w 505131"/>
                  <a:gd name="connsiteY3" fmla="*/ 157215 h 615395"/>
                  <a:gd name="connsiteX4" fmla="*/ 310761 w 505131"/>
                  <a:gd name="connsiteY4" fmla="*/ 190938 h 615395"/>
                  <a:gd name="connsiteX5" fmla="*/ 404515 w 505131"/>
                  <a:gd name="connsiteY5" fmla="*/ 206572 h 615395"/>
                  <a:gd name="connsiteX6" fmla="*/ 486809 w 505131"/>
                  <a:gd name="connsiteY6" fmla="*/ 305633 h 615395"/>
                  <a:gd name="connsiteX7" fmla="*/ 505131 w 505131"/>
                  <a:gd name="connsiteY7" fmla="*/ 422972 h 615395"/>
                  <a:gd name="connsiteX8" fmla="*/ 402991 w 505131"/>
                  <a:gd name="connsiteY8" fmla="*/ 451938 h 615395"/>
                  <a:gd name="connsiteX9" fmla="*/ 386227 w 505131"/>
                  <a:gd name="connsiteY9" fmla="*/ 320872 h 615395"/>
                  <a:gd name="connsiteX10" fmla="*/ 390801 w 505131"/>
                  <a:gd name="connsiteY10" fmla="*/ 605862 h 615395"/>
                  <a:gd name="connsiteX11" fmla="*/ 102763 w 505131"/>
                  <a:gd name="connsiteY11" fmla="*/ 604336 h 615395"/>
                  <a:gd name="connsiteX12" fmla="*/ 78379 w 505131"/>
                  <a:gd name="connsiteY12" fmla="*/ 307156 h 615395"/>
                  <a:gd name="connsiteX13" fmla="*/ 67715 w 505131"/>
                  <a:gd name="connsiteY13" fmla="*/ 442794 h 615395"/>
                  <a:gd name="connsiteX14" fmla="*/ 655 w 505131"/>
                  <a:gd name="connsiteY14" fmla="*/ 409264 h 615395"/>
                  <a:gd name="connsiteX15" fmla="*/ 14374 w 505131"/>
                  <a:gd name="connsiteY15" fmla="*/ 296488 h 615395"/>
                  <a:gd name="connsiteX16" fmla="*/ 101239 w 505131"/>
                  <a:gd name="connsiteY16" fmla="*/ 214192 h 615395"/>
                  <a:gd name="connsiteX17" fmla="*/ 166131 w 505131"/>
                  <a:gd name="connsiteY17" fmla="*/ 196150 h 615395"/>
                  <a:gd name="connsiteX18" fmla="*/ 119725 w 505131"/>
                  <a:gd name="connsiteY18" fmla="*/ 156674 h 615395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4515 w 505131"/>
                  <a:gd name="connsiteY5" fmla="*/ 20722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4515 w 505131"/>
                  <a:gd name="connsiteY5" fmla="*/ 20722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4515 w 505131"/>
                  <a:gd name="connsiteY5" fmla="*/ 20722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0535 w 505131"/>
                  <a:gd name="connsiteY5" fmla="*/ 21076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0535 w 505131"/>
                  <a:gd name="connsiteY5" fmla="*/ 21076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0535 w 505131"/>
                  <a:gd name="connsiteY5" fmla="*/ 21076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0535 w 505131"/>
                  <a:gd name="connsiteY5" fmla="*/ 21076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0535 w 505131"/>
                  <a:gd name="connsiteY5" fmla="*/ 21076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5131"/>
                  <a:gd name="connsiteY0" fmla="*/ 157323 h 616044"/>
                  <a:gd name="connsiteX1" fmla="*/ 143074 w 505131"/>
                  <a:gd name="connsiteY1" fmla="*/ 28962 h 616044"/>
                  <a:gd name="connsiteX2" fmla="*/ 322370 w 505131"/>
                  <a:gd name="connsiteY2" fmla="*/ 28667 h 616044"/>
                  <a:gd name="connsiteX3" fmla="*/ 345079 w 505131"/>
                  <a:gd name="connsiteY3" fmla="*/ 157864 h 616044"/>
                  <a:gd name="connsiteX4" fmla="*/ 310761 w 505131"/>
                  <a:gd name="connsiteY4" fmla="*/ 191587 h 616044"/>
                  <a:gd name="connsiteX5" fmla="*/ 400535 w 505131"/>
                  <a:gd name="connsiteY5" fmla="*/ 210761 h 616044"/>
                  <a:gd name="connsiteX6" fmla="*/ 486809 w 505131"/>
                  <a:gd name="connsiteY6" fmla="*/ 306282 h 616044"/>
                  <a:gd name="connsiteX7" fmla="*/ 505131 w 505131"/>
                  <a:gd name="connsiteY7" fmla="*/ 423621 h 616044"/>
                  <a:gd name="connsiteX8" fmla="*/ 402991 w 505131"/>
                  <a:gd name="connsiteY8" fmla="*/ 452587 h 616044"/>
                  <a:gd name="connsiteX9" fmla="*/ 386227 w 505131"/>
                  <a:gd name="connsiteY9" fmla="*/ 321521 h 616044"/>
                  <a:gd name="connsiteX10" fmla="*/ 390801 w 505131"/>
                  <a:gd name="connsiteY10" fmla="*/ 606511 h 616044"/>
                  <a:gd name="connsiteX11" fmla="*/ 102763 w 505131"/>
                  <a:gd name="connsiteY11" fmla="*/ 604985 h 616044"/>
                  <a:gd name="connsiteX12" fmla="*/ 78379 w 505131"/>
                  <a:gd name="connsiteY12" fmla="*/ 307805 h 616044"/>
                  <a:gd name="connsiteX13" fmla="*/ 67715 w 505131"/>
                  <a:gd name="connsiteY13" fmla="*/ 443443 h 616044"/>
                  <a:gd name="connsiteX14" fmla="*/ 655 w 505131"/>
                  <a:gd name="connsiteY14" fmla="*/ 409913 h 616044"/>
                  <a:gd name="connsiteX15" fmla="*/ 14374 w 505131"/>
                  <a:gd name="connsiteY15" fmla="*/ 297137 h 616044"/>
                  <a:gd name="connsiteX16" fmla="*/ 101239 w 505131"/>
                  <a:gd name="connsiteY16" fmla="*/ 214841 h 616044"/>
                  <a:gd name="connsiteX17" fmla="*/ 166131 w 505131"/>
                  <a:gd name="connsiteY17" fmla="*/ 196799 h 616044"/>
                  <a:gd name="connsiteX18" fmla="*/ 119725 w 505131"/>
                  <a:gd name="connsiteY18" fmla="*/ 157323 h 616044"/>
                  <a:gd name="connsiteX0" fmla="*/ 119725 w 502920"/>
                  <a:gd name="connsiteY0" fmla="*/ 157323 h 616044"/>
                  <a:gd name="connsiteX1" fmla="*/ 143074 w 502920"/>
                  <a:gd name="connsiteY1" fmla="*/ 28962 h 616044"/>
                  <a:gd name="connsiteX2" fmla="*/ 322370 w 502920"/>
                  <a:gd name="connsiteY2" fmla="*/ 28667 h 616044"/>
                  <a:gd name="connsiteX3" fmla="*/ 345079 w 502920"/>
                  <a:gd name="connsiteY3" fmla="*/ 157864 h 616044"/>
                  <a:gd name="connsiteX4" fmla="*/ 310761 w 502920"/>
                  <a:gd name="connsiteY4" fmla="*/ 191587 h 616044"/>
                  <a:gd name="connsiteX5" fmla="*/ 400535 w 502920"/>
                  <a:gd name="connsiteY5" fmla="*/ 210761 h 616044"/>
                  <a:gd name="connsiteX6" fmla="*/ 486809 w 502920"/>
                  <a:gd name="connsiteY6" fmla="*/ 306282 h 616044"/>
                  <a:gd name="connsiteX7" fmla="*/ 502920 w 502920"/>
                  <a:gd name="connsiteY7" fmla="*/ 424948 h 616044"/>
                  <a:gd name="connsiteX8" fmla="*/ 402991 w 502920"/>
                  <a:gd name="connsiteY8" fmla="*/ 452587 h 616044"/>
                  <a:gd name="connsiteX9" fmla="*/ 386227 w 502920"/>
                  <a:gd name="connsiteY9" fmla="*/ 321521 h 616044"/>
                  <a:gd name="connsiteX10" fmla="*/ 390801 w 502920"/>
                  <a:gd name="connsiteY10" fmla="*/ 606511 h 616044"/>
                  <a:gd name="connsiteX11" fmla="*/ 102763 w 502920"/>
                  <a:gd name="connsiteY11" fmla="*/ 604985 h 616044"/>
                  <a:gd name="connsiteX12" fmla="*/ 78379 w 502920"/>
                  <a:gd name="connsiteY12" fmla="*/ 307805 h 616044"/>
                  <a:gd name="connsiteX13" fmla="*/ 67715 w 502920"/>
                  <a:gd name="connsiteY13" fmla="*/ 443443 h 616044"/>
                  <a:gd name="connsiteX14" fmla="*/ 655 w 502920"/>
                  <a:gd name="connsiteY14" fmla="*/ 409913 h 616044"/>
                  <a:gd name="connsiteX15" fmla="*/ 14374 w 502920"/>
                  <a:gd name="connsiteY15" fmla="*/ 297137 h 616044"/>
                  <a:gd name="connsiteX16" fmla="*/ 101239 w 502920"/>
                  <a:gd name="connsiteY16" fmla="*/ 214841 h 616044"/>
                  <a:gd name="connsiteX17" fmla="*/ 166131 w 502920"/>
                  <a:gd name="connsiteY17" fmla="*/ 196799 h 616044"/>
                  <a:gd name="connsiteX18" fmla="*/ 119725 w 502920"/>
                  <a:gd name="connsiteY18" fmla="*/ 157323 h 616044"/>
                  <a:gd name="connsiteX0" fmla="*/ 119725 w 503356"/>
                  <a:gd name="connsiteY0" fmla="*/ 157323 h 616044"/>
                  <a:gd name="connsiteX1" fmla="*/ 143074 w 503356"/>
                  <a:gd name="connsiteY1" fmla="*/ 28962 h 616044"/>
                  <a:gd name="connsiteX2" fmla="*/ 322370 w 503356"/>
                  <a:gd name="connsiteY2" fmla="*/ 28667 h 616044"/>
                  <a:gd name="connsiteX3" fmla="*/ 345079 w 503356"/>
                  <a:gd name="connsiteY3" fmla="*/ 157864 h 616044"/>
                  <a:gd name="connsiteX4" fmla="*/ 310761 w 503356"/>
                  <a:gd name="connsiteY4" fmla="*/ 191587 h 616044"/>
                  <a:gd name="connsiteX5" fmla="*/ 400535 w 503356"/>
                  <a:gd name="connsiteY5" fmla="*/ 210761 h 616044"/>
                  <a:gd name="connsiteX6" fmla="*/ 486809 w 503356"/>
                  <a:gd name="connsiteY6" fmla="*/ 306282 h 616044"/>
                  <a:gd name="connsiteX7" fmla="*/ 502920 w 503356"/>
                  <a:gd name="connsiteY7" fmla="*/ 424948 h 616044"/>
                  <a:gd name="connsiteX8" fmla="*/ 402991 w 503356"/>
                  <a:gd name="connsiteY8" fmla="*/ 452587 h 616044"/>
                  <a:gd name="connsiteX9" fmla="*/ 386227 w 503356"/>
                  <a:gd name="connsiteY9" fmla="*/ 321521 h 616044"/>
                  <a:gd name="connsiteX10" fmla="*/ 390801 w 503356"/>
                  <a:gd name="connsiteY10" fmla="*/ 606511 h 616044"/>
                  <a:gd name="connsiteX11" fmla="*/ 102763 w 503356"/>
                  <a:gd name="connsiteY11" fmla="*/ 604985 h 616044"/>
                  <a:gd name="connsiteX12" fmla="*/ 78379 w 503356"/>
                  <a:gd name="connsiteY12" fmla="*/ 307805 h 616044"/>
                  <a:gd name="connsiteX13" fmla="*/ 67715 w 503356"/>
                  <a:gd name="connsiteY13" fmla="*/ 443443 h 616044"/>
                  <a:gd name="connsiteX14" fmla="*/ 655 w 503356"/>
                  <a:gd name="connsiteY14" fmla="*/ 409913 h 616044"/>
                  <a:gd name="connsiteX15" fmla="*/ 14374 w 503356"/>
                  <a:gd name="connsiteY15" fmla="*/ 297137 h 616044"/>
                  <a:gd name="connsiteX16" fmla="*/ 101239 w 503356"/>
                  <a:gd name="connsiteY16" fmla="*/ 214841 h 616044"/>
                  <a:gd name="connsiteX17" fmla="*/ 166131 w 503356"/>
                  <a:gd name="connsiteY17" fmla="*/ 196799 h 616044"/>
                  <a:gd name="connsiteX18" fmla="*/ 119725 w 503356"/>
                  <a:gd name="connsiteY18" fmla="*/ 157323 h 616044"/>
                  <a:gd name="connsiteX0" fmla="*/ 119725 w 503168"/>
                  <a:gd name="connsiteY0" fmla="*/ 157323 h 616044"/>
                  <a:gd name="connsiteX1" fmla="*/ 143074 w 503168"/>
                  <a:gd name="connsiteY1" fmla="*/ 28962 h 616044"/>
                  <a:gd name="connsiteX2" fmla="*/ 322370 w 503168"/>
                  <a:gd name="connsiteY2" fmla="*/ 28667 h 616044"/>
                  <a:gd name="connsiteX3" fmla="*/ 345079 w 503168"/>
                  <a:gd name="connsiteY3" fmla="*/ 157864 h 616044"/>
                  <a:gd name="connsiteX4" fmla="*/ 310761 w 503168"/>
                  <a:gd name="connsiteY4" fmla="*/ 191587 h 616044"/>
                  <a:gd name="connsiteX5" fmla="*/ 400535 w 503168"/>
                  <a:gd name="connsiteY5" fmla="*/ 210761 h 616044"/>
                  <a:gd name="connsiteX6" fmla="*/ 486809 w 503168"/>
                  <a:gd name="connsiteY6" fmla="*/ 306282 h 616044"/>
                  <a:gd name="connsiteX7" fmla="*/ 502920 w 503168"/>
                  <a:gd name="connsiteY7" fmla="*/ 424948 h 616044"/>
                  <a:gd name="connsiteX8" fmla="*/ 402991 w 503168"/>
                  <a:gd name="connsiteY8" fmla="*/ 452587 h 616044"/>
                  <a:gd name="connsiteX9" fmla="*/ 386227 w 503168"/>
                  <a:gd name="connsiteY9" fmla="*/ 321521 h 616044"/>
                  <a:gd name="connsiteX10" fmla="*/ 390801 w 503168"/>
                  <a:gd name="connsiteY10" fmla="*/ 606511 h 616044"/>
                  <a:gd name="connsiteX11" fmla="*/ 102763 w 503168"/>
                  <a:gd name="connsiteY11" fmla="*/ 604985 h 616044"/>
                  <a:gd name="connsiteX12" fmla="*/ 78379 w 503168"/>
                  <a:gd name="connsiteY12" fmla="*/ 307805 h 616044"/>
                  <a:gd name="connsiteX13" fmla="*/ 67715 w 503168"/>
                  <a:gd name="connsiteY13" fmla="*/ 443443 h 616044"/>
                  <a:gd name="connsiteX14" fmla="*/ 655 w 503168"/>
                  <a:gd name="connsiteY14" fmla="*/ 409913 h 616044"/>
                  <a:gd name="connsiteX15" fmla="*/ 14374 w 503168"/>
                  <a:gd name="connsiteY15" fmla="*/ 297137 h 616044"/>
                  <a:gd name="connsiteX16" fmla="*/ 101239 w 503168"/>
                  <a:gd name="connsiteY16" fmla="*/ 214841 h 616044"/>
                  <a:gd name="connsiteX17" fmla="*/ 166131 w 503168"/>
                  <a:gd name="connsiteY17" fmla="*/ 196799 h 616044"/>
                  <a:gd name="connsiteX18" fmla="*/ 119725 w 503168"/>
                  <a:gd name="connsiteY18" fmla="*/ 157323 h 616044"/>
                  <a:gd name="connsiteX0" fmla="*/ 119725 w 503119"/>
                  <a:gd name="connsiteY0" fmla="*/ 157323 h 616044"/>
                  <a:gd name="connsiteX1" fmla="*/ 143074 w 503119"/>
                  <a:gd name="connsiteY1" fmla="*/ 28962 h 616044"/>
                  <a:gd name="connsiteX2" fmla="*/ 322370 w 503119"/>
                  <a:gd name="connsiteY2" fmla="*/ 28667 h 616044"/>
                  <a:gd name="connsiteX3" fmla="*/ 345079 w 503119"/>
                  <a:gd name="connsiteY3" fmla="*/ 157864 h 616044"/>
                  <a:gd name="connsiteX4" fmla="*/ 310761 w 503119"/>
                  <a:gd name="connsiteY4" fmla="*/ 191587 h 616044"/>
                  <a:gd name="connsiteX5" fmla="*/ 400535 w 503119"/>
                  <a:gd name="connsiteY5" fmla="*/ 210761 h 616044"/>
                  <a:gd name="connsiteX6" fmla="*/ 486809 w 503119"/>
                  <a:gd name="connsiteY6" fmla="*/ 306282 h 616044"/>
                  <a:gd name="connsiteX7" fmla="*/ 502920 w 503119"/>
                  <a:gd name="connsiteY7" fmla="*/ 424948 h 616044"/>
                  <a:gd name="connsiteX8" fmla="*/ 402991 w 503119"/>
                  <a:gd name="connsiteY8" fmla="*/ 452587 h 616044"/>
                  <a:gd name="connsiteX9" fmla="*/ 386227 w 503119"/>
                  <a:gd name="connsiteY9" fmla="*/ 321521 h 616044"/>
                  <a:gd name="connsiteX10" fmla="*/ 390801 w 503119"/>
                  <a:gd name="connsiteY10" fmla="*/ 606511 h 616044"/>
                  <a:gd name="connsiteX11" fmla="*/ 102763 w 503119"/>
                  <a:gd name="connsiteY11" fmla="*/ 604985 h 616044"/>
                  <a:gd name="connsiteX12" fmla="*/ 78379 w 503119"/>
                  <a:gd name="connsiteY12" fmla="*/ 307805 h 616044"/>
                  <a:gd name="connsiteX13" fmla="*/ 67715 w 503119"/>
                  <a:gd name="connsiteY13" fmla="*/ 443443 h 616044"/>
                  <a:gd name="connsiteX14" fmla="*/ 655 w 503119"/>
                  <a:gd name="connsiteY14" fmla="*/ 409913 h 616044"/>
                  <a:gd name="connsiteX15" fmla="*/ 14374 w 503119"/>
                  <a:gd name="connsiteY15" fmla="*/ 297137 h 616044"/>
                  <a:gd name="connsiteX16" fmla="*/ 101239 w 503119"/>
                  <a:gd name="connsiteY16" fmla="*/ 214841 h 616044"/>
                  <a:gd name="connsiteX17" fmla="*/ 166131 w 503119"/>
                  <a:gd name="connsiteY17" fmla="*/ 196799 h 616044"/>
                  <a:gd name="connsiteX18" fmla="*/ 119725 w 503119"/>
                  <a:gd name="connsiteY18" fmla="*/ 157323 h 616044"/>
                  <a:gd name="connsiteX0" fmla="*/ 119725 w 503119"/>
                  <a:gd name="connsiteY0" fmla="*/ 157323 h 616044"/>
                  <a:gd name="connsiteX1" fmla="*/ 143074 w 503119"/>
                  <a:gd name="connsiteY1" fmla="*/ 28962 h 616044"/>
                  <a:gd name="connsiteX2" fmla="*/ 322370 w 503119"/>
                  <a:gd name="connsiteY2" fmla="*/ 28667 h 616044"/>
                  <a:gd name="connsiteX3" fmla="*/ 345079 w 503119"/>
                  <a:gd name="connsiteY3" fmla="*/ 157864 h 616044"/>
                  <a:gd name="connsiteX4" fmla="*/ 310761 w 503119"/>
                  <a:gd name="connsiteY4" fmla="*/ 191587 h 616044"/>
                  <a:gd name="connsiteX5" fmla="*/ 400535 w 503119"/>
                  <a:gd name="connsiteY5" fmla="*/ 210761 h 616044"/>
                  <a:gd name="connsiteX6" fmla="*/ 486809 w 503119"/>
                  <a:gd name="connsiteY6" fmla="*/ 306282 h 616044"/>
                  <a:gd name="connsiteX7" fmla="*/ 502920 w 503119"/>
                  <a:gd name="connsiteY7" fmla="*/ 424948 h 616044"/>
                  <a:gd name="connsiteX8" fmla="*/ 402991 w 503119"/>
                  <a:gd name="connsiteY8" fmla="*/ 452587 h 616044"/>
                  <a:gd name="connsiteX9" fmla="*/ 386227 w 503119"/>
                  <a:gd name="connsiteY9" fmla="*/ 321521 h 616044"/>
                  <a:gd name="connsiteX10" fmla="*/ 390801 w 503119"/>
                  <a:gd name="connsiteY10" fmla="*/ 606511 h 616044"/>
                  <a:gd name="connsiteX11" fmla="*/ 102763 w 503119"/>
                  <a:gd name="connsiteY11" fmla="*/ 604985 h 616044"/>
                  <a:gd name="connsiteX12" fmla="*/ 78379 w 503119"/>
                  <a:gd name="connsiteY12" fmla="*/ 307805 h 616044"/>
                  <a:gd name="connsiteX13" fmla="*/ 67715 w 503119"/>
                  <a:gd name="connsiteY13" fmla="*/ 443443 h 616044"/>
                  <a:gd name="connsiteX14" fmla="*/ 655 w 503119"/>
                  <a:gd name="connsiteY14" fmla="*/ 409913 h 616044"/>
                  <a:gd name="connsiteX15" fmla="*/ 14374 w 503119"/>
                  <a:gd name="connsiteY15" fmla="*/ 297137 h 616044"/>
                  <a:gd name="connsiteX16" fmla="*/ 101239 w 503119"/>
                  <a:gd name="connsiteY16" fmla="*/ 214841 h 616044"/>
                  <a:gd name="connsiteX17" fmla="*/ 166131 w 503119"/>
                  <a:gd name="connsiteY17" fmla="*/ 196799 h 616044"/>
                  <a:gd name="connsiteX18" fmla="*/ 119725 w 503119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2991 w 503134"/>
                  <a:gd name="connsiteY8" fmla="*/ 452587 h 616044"/>
                  <a:gd name="connsiteX9" fmla="*/ 386227 w 503134"/>
                  <a:gd name="connsiteY9" fmla="*/ 321521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529 w 503134"/>
                  <a:gd name="connsiteY8" fmla="*/ 457011 h 616044"/>
                  <a:gd name="connsiteX9" fmla="*/ 386227 w 503134"/>
                  <a:gd name="connsiteY9" fmla="*/ 321521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6227 w 503134"/>
                  <a:gd name="connsiteY9" fmla="*/ 321521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6227 w 503134"/>
                  <a:gd name="connsiteY9" fmla="*/ 321521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6227 w 503134"/>
                  <a:gd name="connsiteY9" fmla="*/ 321521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6227 w 503134"/>
                  <a:gd name="connsiteY9" fmla="*/ 321521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6227 w 503134"/>
                  <a:gd name="connsiteY9" fmla="*/ 321521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6227 w 503134"/>
                  <a:gd name="connsiteY9" fmla="*/ 321521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8438 w 503134"/>
                  <a:gd name="connsiteY9" fmla="*/ 326388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8438 w 503134"/>
                  <a:gd name="connsiteY9" fmla="*/ 326388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8438 w 503134"/>
                  <a:gd name="connsiteY9" fmla="*/ 326388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8438 w 503134"/>
                  <a:gd name="connsiteY9" fmla="*/ 326388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8438 w 503134"/>
                  <a:gd name="connsiteY9" fmla="*/ 326388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044"/>
                  <a:gd name="connsiteX1" fmla="*/ 143074 w 503134"/>
                  <a:gd name="connsiteY1" fmla="*/ 28962 h 616044"/>
                  <a:gd name="connsiteX2" fmla="*/ 322370 w 503134"/>
                  <a:gd name="connsiteY2" fmla="*/ 28667 h 616044"/>
                  <a:gd name="connsiteX3" fmla="*/ 345079 w 503134"/>
                  <a:gd name="connsiteY3" fmla="*/ 157864 h 616044"/>
                  <a:gd name="connsiteX4" fmla="*/ 310761 w 503134"/>
                  <a:gd name="connsiteY4" fmla="*/ 191587 h 616044"/>
                  <a:gd name="connsiteX5" fmla="*/ 400535 w 503134"/>
                  <a:gd name="connsiteY5" fmla="*/ 210761 h 616044"/>
                  <a:gd name="connsiteX6" fmla="*/ 486809 w 503134"/>
                  <a:gd name="connsiteY6" fmla="*/ 306282 h 616044"/>
                  <a:gd name="connsiteX7" fmla="*/ 502920 w 503134"/>
                  <a:gd name="connsiteY7" fmla="*/ 424948 h 616044"/>
                  <a:gd name="connsiteX8" fmla="*/ 406087 w 503134"/>
                  <a:gd name="connsiteY8" fmla="*/ 457453 h 616044"/>
                  <a:gd name="connsiteX9" fmla="*/ 388438 w 503134"/>
                  <a:gd name="connsiteY9" fmla="*/ 326388 h 616044"/>
                  <a:gd name="connsiteX10" fmla="*/ 390801 w 503134"/>
                  <a:gd name="connsiteY10" fmla="*/ 606511 h 616044"/>
                  <a:gd name="connsiteX11" fmla="*/ 102763 w 503134"/>
                  <a:gd name="connsiteY11" fmla="*/ 604985 h 616044"/>
                  <a:gd name="connsiteX12" fmla="*/ 78379 w 503134"/>
                  <a:gd name="connsiteY12" fmla="*/ 307805 h 616044"/>
                  <a:gd name="connsiteX13" fmla="*/ 67715 w 503134"/>
                  <a:gd name="connsiteY13" fmla="*/ 443443 h 616044"/>
                  <a:gd name="connsiteX14" fmla="*/ 655 w 503134"/>
                  <a:gd name="connsiteY14" fmla="*/ 409913 h 616044"/>
                  <a:gd name="connsiteX15" fmla="*/ 14374 w 503134"/>
                  <a:gd name="connsiteY15" fmla="*/ 297137 h 616044"/>
                  <a:gd name="connsiteX16" fmla="*/ 101239 w 503134"/>
                  <a:gd name="connsiteY16" fmla="*/ 214841 h 616044"/>
                  <a:gd name="connsiteX17" fmla="*/ 166131 w 503134"/>
                  <a:gd name="connsiteY17" fmla="*/ 196799 h 616044"/>
                  <a:gd name="connsiteX18" fmla="*/ 119725 w 503134"/>
                  <a:gd name="connsiteY18" fmla="*/ 157323 h 616044"/>
                  <a:gd name="connsiteX0" fmla="*/ 119725 w 503134"/>
                  <a:gd name="connsiteY0" fmla="*/ 157323 h 616372"/>
                  <a:gd name="connsiteX1" fmla="*/ 143074 w 503134"/>
                  <a:gd name="connsiteY1" fmla="*/ 28962 h 616372"/>
                  <a:gd name="connsiteX2" fmla="*/ 322370 w 503134"/>
                  <a:gd name="connsiteY2" fmla="*/ 28667 h 616372"/>
                  <a:gd name="connsiteX3" fmla="*/ 345079 w 503134"/>
                  <a:gd name="connsiteY3" fmla="*/ 157864 h 616372"/>
                  <a:gd name="connsiteX4" fmla="*/ 310761 w 503134"/>
                  <a:gd name="connsiteY4" fmla="*/ 191587 h 616372"/>
                  <a:gd name="connsiteX5" fmla="*/ 400535 w 503134"/>
                  <a:gd name="connsiteY5" fmla="*/ 210761 h 616372"/>
                  <a:gd name="connsiteX6" fmla="*/ 486809 w 503134"/>
                  <a:gd name="connsiteY6" fmla="*/ 306282 h 616372"/>
                  <a:gd name="connsiteX7" fmla="*/ 502920 w 503134"/>
                  <a:gd name="connsiteY7" fmla="*/ 424948 h 616372"/>
                  <a:gd name="connsiteX8" fmla="*/ 406087 w 503134"/>
                  <a:gd name="connsiteY8" fmla="*/ 457453 h 616372"/>
                  <a:gd name="connsiteX9" fmla="*/ 388438 w 503134"/>
                  <a:gd name="connsiteY9" fmla="*/ 326388 h 616372"/>
                  <a:gd name="connsiteX10" fmla="*/ 390801 w 503134"/>
                  <a:gd name="connsiteY10" fmla="*/ 606511 h 616372"/>
                  <a:gd name="connsiteX11" fmla="*/ 102763 w 503134"/>
                  <a:gd name="connsiteY11" fmla="*/ 604985 h 616372"/>
                  <a:gd name="connsiteX12" fmla="*/ 78379 w 503134"/>
                  <a:gd name="connsiteY12" fmla="*/ 307805 h 616372"/>
                  <a:gd name="connsiteX13" fmla="*/ 67715 w 503134"/>
                  <a:gd name="connsiteY13" fmla="*/ 443443 h 616372"/>
                  <a:gd name="connsiteX14" fmla="*/ 655 w 503134"/>
                  <a:gd name="connsiteY14" fmla="*/ 409913 h 616372"/>
                  <a:gd name="connsiteX15" fmla="*/ 14374 w 503134"/>
                  <a:gd name="connsiteY15" fmla="*/ 297137 h 616372"/>
                  <a:gd name="connsiteX16" fmla="*/ 101239 w 503134"/>
                  <a:gd name="connsiteY16" fmla="*/ 214841 h 616372"/>
                  <a:gd name="connsiteX17" fmla="*/ 166131 w 503134"/>
                  <a:gd name="connsiteY17" fmla="*/ 196799 h 616372"/>
                  <a:gd name="connsiteX18" fmla="*/ 119725 w 503134"/>
                  <a:gd name="connsiteY18" fmla="*/ 157323 h 616372"/>
                  <a:gd name="connsiteX0" fmla="*/ 119725 w 503134"/>
                  <a:gd name="connsiteY0" fmla="*/ 157323 h 617215"/>
                  <a:gd name="connsiteX1" fmla="*/ 143074 w 503134"/>
                  <a:gd name="connsiteY1" fmla="*/ 28962 h 617215"/>
                  <a:gd name="connsiteX2" fmla="*/ 322370 w 503134"/>
                  <a:gd name="connsiteY2" fmla="*/ 28667 h 617215"/>
                  <a:gd name="connsiteX3" fmla="*/ 345079 w 503134"/>
                  <a:gd name="connsiteY3" fmla="*/ 157864 h 617215"/>
                  <a:gd name="connsiteX4" fmla="*/ 310761 w 503134"/>
                  <a:gd name="connsiteY4" fmla="*/ 191587 h 617215"/>
                  <a:gd name="connsiteX5" fmla="*/ 400535 w 503134"/>
                  <a:gd name="connsiteY5" fmla="*/ 210761 h 617215"/>
                  <a:gd name="connsiteX6" fmla="*/ 486809 w 503134"/>
                  <a:gd name="connsiteY6" fmla="*/ 306282 h 617215"/>
                  <a:gd name="connsiteX7" fmla="*/ 502920 w 503134"/>
                  <a:gd name="connsiteY7" fmla="*/ 424948 h 617215"/>
                  <a:gd name="connsiteX8" fmla="*/ 406087 w 503134"/>
                  <a:gd name="connsiteY8" fmla="*/ 457453 h 617215"/>
                  <a:gd name="connsiteX9" fmla="*/ 388438 w 503134"/>
                  <a:gd name="connsiteY9" fmla="*/ 326388 h 617215"/>
                  <a:gd name="connsiteX10" fmla="*/ 390801 w 503134"/>
                  <a:gd name="connsiteY10" fmla="*/ 606511 h 617215"/>
                  <a:gd name="connsiteX11" fmla="*/ 102763 w 503134"/>
                  <a:gd name="connsiteY11" fmla="*/ 604985 h 617215"/>
                  <a:gd name="connsiteX12" fmla="*/ 78379 w 503134"/>
                  <a:gd name="connsiteY12" fmla="*/ 307805 h 617215"/>
                  <a:gd name="connsiteX13" fmla="*/ 67715 w 503134"/>
                  <a:gd name="connsiteY13" fmla="*/ 443443 h 617215"/>
                  <a:gd name="connsiteX14" fmla="*/ 655 w 503134"/>
                  <a:gd name="connsiteY14" fmla="*/ 409913 h 617215"/>
                  <a:gd name="connsiteX15" fmla="*/ 14374 w 503134"/>
                  <a:gd name="connsiteY15" fmla="*/ 297137 h 617215"/>
                  <a:gd name="connsiteX16" fmla="*/ 101239 w 503134"/>
                  <a:gd name="connsiteY16" fmla="*/ 214841 h 617215"/>
                  <a:gd name="connsiteX17" fmla="*/ 166131 w 503134"/>
                  <a:gd name="connsiteY17" fmla="*/ 196799 h 617215"/>
                  <a:gd name="connsiteX18" fmla="*/ 119725 w 503134"/>
                  <a:gd name="connsiteY18" fmla="*/ 157323 h 617215"/>
                  <a:gd name="connsiteX0" fmla="*/ 119725 w 503134"/>
                  <a:gd name="connsiteY0" fmla="*/ 157323 h 617215"/>
                  <a:gd name="connsiteX1" fmla="*/ 143074 w 503134"/>
                  <a:gd name="connsiteY1" fmla="*/ 28962 h 617215"/>
                  <a:gd name="connsiteX2" fmla="*/ 322370 w 503134"/>
                  <a:gd name="connsiteY2" fmla="*/ 28667 h 617215"/>
                  <a:gd name="connsiteX3" fmla="*/ 345079 w 503134"/>
                  <a:gd name="connsiteY3" fmla="*/ 157864 h 617215"/>
                  <a:gd name="connsiteX4" fmla="*/ 310761 w 503134"/>
                  <a:gd name="connsiteY4" fmla="*/ 191587 h 617215"/>
                  <a:gd name="connsiteX5" fmla="*/ 400535 w 503134"/>
                  <a:gd name="connsiteY5" fmla="*/ 210761 h 617215"/>
                  <a:gd name="connsiteX6" fmla="*/ 486809 w 503134"/>
                  <a:gd name="connsiteY6" fmla="*/ 306282 h 617215"/>
                  <a:gd name="connsiteX7" fmla="*/ 502920 w 503134"/>
                  <a:gd name="connsiteY7" fmla="*/ 424948 h 617215"/>
                  <a:gd name="connsiteX8" fmla="*/ 406087 w 503134"/>
                  <a:gd name="connsiteY8" fmla="*/ 457453 h 617215"/>
                  <a:gd name="connsiteX9" fmla="*/ 388438 w 503134"/>
                  <a:gd name="connsiteY9" fmla="*/ 326388 h 617215"/>
                  <a:gd name="connsiteX10" fmla="*/ 390801 w 503134"/>
                  <a:gd name="connsiteY10" fmla="*/ 606511 h 617215"/>
                  <a:gd name="connsiteX11" fmla="*/ 102763 w 503134"/>
                  <a:gd name="connsiteY11" fmla="*/ 604985 h 617215"/>
                  <a:gd name="connsiteX12" fmla="*/ 78379 w 503134"/>
                  <a:gd name="connsiteY12" fmla="*/ 307805 h 617215"/>
                  <a:gd name="connsiteX13" fmla="*/ 67715 w 503134"/>
                  <a:gd name="connsiteY13" fmla="*/ 443443 h 617215"/>
                  <a:gd name="connsiteX14" fmla="*/ 655 w 503134"/>
                  <a:gd name="connsiteY14" fmla="*/ 409913 h 617215"/>
                  <a:gd name="connsiteX15" fmla="*/ 14374 w 503134"/>
                  <a:gd name="connsiteY15" fmla="*/ 297137 h 617215"/>
                  <a:gd name="connsiteX16" fmla="*/ 101239 w 503134"/>
                  <a:gd name="connsiteY16" fmla="*/ 214841 h 617215"/>
                  <a:gd name="connsiteX17" fmla="*/ 166131 w 503134"/>
                  <a:gd name="connsiteY17" fmla="*/ 196799 h 617215"/>
                  <a:gd name="connsiteX18" fmla="*/ 119725 w 503134"/>
                  <a:gd name="connsiteY18" fmla="*/ 157323 h 617215"/>
                  <a:gd name="connsiteX0" fmla="*/ 119725 w 503134"/>
                  <a:gd name="connsiteY0" fmla="*/ 157323 h 617787"/>
                  <a:gd name="connsiteX1" fmla="*/ 143074 w 503134"/>
                  <a:gd name="connsiteY1" fmla="*/ 28962 h 617787"/>
                  <a:gd name="connsiteX2" fmla="*/ 322370 w 503134"/>
                  <a:gd name="connsiteY2" fmla="*/ 28667 h 617787"/>
                  <a:gd name="connsiteX3" fmla="*/ 345079 w 503134"/>
                  <a:gd name="connsiteY3" fmla="*/ 157864 h 617787"/>
                  <a:gd name="connsiteX4" fmla="*/ 310761 w 503134"/>
                  <a:gd name="connsiteY4" fmla="*/ 191587 h 617787"/>
                  <a:gd name="connsiteX5" fmla="*/ 400535 w 503134"/>
                  <a:gd name="connsiteY5" fmla="*/ 210761 h 617787"/>
                  <a:gd name="connsiteX6" fmla="*/ 486809 w 503134"/>
                  <a:gd name="connsiteY6" fmla="*/ 306282 h 617787"/>
                  <a:gd name="connsiteX7" fmla="*/ 502920 w 503134"/>
                  <a:gd name="connsiteY7" fmla="*/ 424948 h 617787"/>
                  <a:gd name="connsiteX8" fmla="*/ 406087 w 503134"/>
                  <a:gd name="connsiteY8" fmla="*/ 457453 h 617787"/>
                  <a:gd name="connsiteX9" fmla="*/ 388438 w 503134"/>
                  <a:gd name="connsiteY9" fmla="*/ 326388 h 617787"/>
                  <a:gd name="connsiteX10" fmla="*/ 390801 w 503134"/>
                  <a:gd name="connsiteY10" fmla="*/ 606511 h 617787"/>
                  <a:gd name="connsiteX11" fmla="*/ 103487 w 503134"/>
                  <a:gd name="connsiteY11" fmla="*/ 606154 h 617787"/>
                  <a:gd name="connsiteX12" fmla="*/ 78379 w 503134"/>
                  <a:gd name="connsiteY12" fmla="*/ 307805 h 617787"/>
                  <a:gd name="connsiteX13" fmla="*/ 67715 w 503134"/>
                  <a:gd name="connsiteY13" fmla="*/ 443443 h 617787"/>
                  <a:gd name="connsiteX14" fmla="*/ 655 w 503134"/>
                  <a:gd name="connsiteY14" fmla="*/ 409913 h 617787"/>
                  <a:gd name="connsiteX15" fmla="*/ 14374 w 503134"/>
                  <a:gd name="connsiteY15" fmla="*/ 297137 h 617787"/>
                  <a:gd name="connsiteX16" fmla="*/ 101239 w 503134"/>
                  <a:gd name="connsiteY16" fmla="*/ 214841 h 617787"/>
                  <a:gd name="connsiteX17" fmla="*/ 166131 w 503134"/>
                  <a:gd name="connsiteY17" fmla="*/ 196799 h 617787"/>
                  <a:gd name="connsiteX18" fmla="*/ 119725 w 503134"/>
                  <a:gd name="connsiteY18" fmla="*/ 157323 h 617787"/>
                  <a:gd name="connsiteX0" fmla="*/ 119725 w 503134"/>
                  <a:gd name="connsiteY0" fmla="*/ 157323 h 617292"/>
                  <a:gd name="connsiteX1" fmla="*/ 143074 w 503134"/>
                  <a:gd name="connsiteY1" fmla="*/ 28962 h 617292"/>
                  <a:gd name="connsiteX2" fmla="*/ 322370 w 503134"/>
                  <a:gd name="connsiteY2" fmla="*/ 28667 h 617292"/>
                  <a:gd name="connsiteX3" fmla="*/ 345079 w 503134"/>
                  <a:gd name="connsiteY3" fmla="*/ 157864 h 617292"/>
                  <a:gd name="connsiteX4" fmla="*/ 310761 w 503134"/>
                  <a:gd name="connsiteY4" fmla="*/ 191587 h 617292"/>
                  <a:gd name="connsiteX5" fmla="*/ 400535 w 503134"/>
                  <a:gd name="connsiteY5" fmla="*/ 210761 h 617292"/>
                  <a:gd name="connsiteX6" fmla="*/ 486809 w 503134"/>
                  <a:gd name="connsiteY6" fmla="*/ 306282 h 617292"/>
                  <a:gd name="connsiteX7" fmla="*/ 502920 w 503134"/>
                  <a:gd name="connsiteY7" fmla="*/ 424948 h 617292"/>
                  <a:gd name="connsiteX8" fmla="*/ 406087 w 503134"/>
                  <a:gd name="connsiteY8" fmla="*/ 457453 h 617292"/>
                  <a:gd name="connsiteX9" fmla="*/ 388438 w 503134"/>
                  <a:gd name="connsiteY9" fmla="*/ 326388 h 617292"/>
                  <a:gd name="connsiteX10" fmla="*/ 390801 w 503134"/>
                  <a:gd name="connsiteY10" fmla="*/ 606511 h 617292"/>
                  <a:gd name="connsiteX11" fmla="*/ 103487 w 503134"/>
                  <a:gd name="connsiteY11" fmla="*/ 606154 h 617292"/>
                  <a:gd name="connsiteX12" fmla="*/ 78379 w 503134"/>
                  <a:gd name="connsiteY12" fmla="*/ 307805 h 617292"/>
                  <a:gd name="connsiteX13" fmla="*/ 67715 w 503134"/>
                  <a:gd name="connsiteY13" fmla="*/ 443443 h 617292"/>
                  <a:gd name="connsiteX14" fmla="*/ 655 w 503134"/>
                  <a:gd name="connsiteY14" fmla="*/ 409913 h 617292"/>
                  <a:gd name="connsiteX15" fmla="*/ 14374 w 503134"/>
                  <a:gd name="connsiteY15" fmla="*/ 297137 h 617292"/>
                  <a:gd name="connsiteX16" fmla="*/ 101239 w 503134"/>
                  <a:gd name="connsiteY16" fmla="*/ 214841 h 617292"/>
                  <a:gd name="connsiteX17" fmla="*/ 166131 w 503134"/>
                  <a:gd name="connsiteY17" fmla="*/ 196799 h 617292"/>
                  <a:gd name="connsiteX18" fmla="*/ 119725 w 503134"/>
                  <a:gd name="connsiteY18" fmla="*/ 157323 h 617292"/>
                  <a:gd name="connsiteX0" fmla="*/ 119725 w 503134"/>
                  <a:gd name="connsiteY0" fmla="*/ 157323 h 617292"/>
                  <a:gd name="connsiteX1" fmla="*/ 143074 w 503134"/>
                  <a:gd name="connsiteY1" fmla="*/ 28962 h 617292"/>
                  <a:gd name="connsiteX2" fmla="*/ 322370 w 503134"/>
                  <a:gd name="connsiteY2" fmla="*/ 28667 h 617292"/>
                  <a:gd name="connsiteX3" fmla="*/ 345079 w 503134"/>
                  <a:gd name="connsiteY3" fmla="*/ 157864 h 617292"/>
                  <a:gd name="connsiteX4" fmla="*/ 310761 w 503134"/>
                  <a:gd name="connsiteY4" fmla="*/ 191587 h 617292"/>
                  <a:gd name="connsiteX5" fmla="*/ 400535 w 503134"/>
                  <a:gd name="connsiteY5" fmla="*/ 210761 h 617292"/>
                  <a:gd name="connsiteX6" fmla="*/ 486809 w 503134"/>
                  <a:gd name="connsiteY6" fmla="*/ 306282 h 617292"/>
                  <a:gd name="connsiteX7" fmla="*/ 502920 w 503134"/>
                  <a:gd name="connsiteY7" fmla="*/ 424948 h 617292"/>
                  <a:gd name="connsiteX8" fmla="*/ 406087 w 503134"/>
                  <a:gd name="connsiteY8" fmla="*/ 457453 h 617292"/>
                  <a:gd name="connsiteX9" fmla="*/ 388438 w 503134"/>
                  <a:gd name="connsiteY9" fmla="*/ 326388 h 617292"/>
                  <a:gd name="connsiteX10" fmla="*/ 390801 w 503134"/>
                  <a:gd name="connsiteY10" fmla="*/ 606511 h 617292"/>
                  <a:gd name="connsiteX11" fmla="*/ 103487 w 503134"/>
                  <a:gd name="connsiteY11" fmla="*/ 606154 h 617292"/>
                  <a:gd name="connsiteX12" fmla="*/ 78379 w 503134"/>
                  <a:gd name="connsiteY12" fmla="*/ 307805 h 617292"/>
                  <a:gd name="connsiteX13" fmla="*/ 65946 w 503134"/>
                  <a:gd name="connsiteY13" fmla="*/ 443443 h 617292"/>
                  <a:gd name="connsiteX14" fmla="*/ 655 w 503134"/>
                  <a:gd name="connsiteY14" fmla="*/ 409913 h 617292"/>
                  <a:gd name="connsiteX15" fmla="*/ 14374 w 503134"/>
                  <a:gd name="connsiteY15" fmla="*/ 297137 h 617292"/>
                  <a:gd name="connsiteX16" fmla="*/ 101239 w 503134"/>
                  <a:gd name="connsiteY16" fmla="*/ 214841 h 617292"/>
                  <a:gd name="connsiteX17" fmla="*/ 166131 w 503134"/>
                  <a:gd name="connsiteY17" fmla="*/ 196799 h 617292"/>
                  <a:gd name="connsiteX18" fmla="*/ 119725 w 503134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07805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07805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07805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07805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07805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5770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4538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6749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6749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6749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8317 w 501726"/>
                  <a:gd name="connsiteY0" fmla="*/ 157323 h 617292"/>
                  <a:gd name="connsiteX1" fmla="*/ 141666 w 501726"/>
                  <a:gd name="connsiteY1" fmla="*/ 28962 h 617292"/>
                  <a:gd name="connsiteX2" fmla="*/ 320962 w 501726"/>
                  <a:gd name="connsiteY2" fmla="*/ 28667 h 617292"/>
                  <a:gd name="connsiteX3" fmla="*/ 343671 w 501726"/>
                  <a:gd name="connsiteY3" fmla="*/ 157864 h 617292"/>
                  <a:gd name="connsiteX4" fmla="*/ 309353 w 501726"/>
                  <a:gd name="connsiteY4" fmla="*/ 191587 h 617292"/>
                  <a:gd name="connsiteX5" fmla="*/ 399127 w 501726"/>
                  <a:gd name="connsiteY5" fmla="*/ 210761 h 617292"/>
                  <a:gd name="connsiteX6" fmla="*/ 485401 w 501726"/>
                  <a:gd name="connsiteY6" fmla="*/ 306282 h 617292"/>
                  <a:gd name="connsiteX7" fmla="*/ 501512 w 501726"/>
                  <a:gd name="connsiteY7" fmla="*/ 424948 h 617292"/>
                  <a:gd name="connsiteX8" fmla="*/ 404679 w 501726"/>
                  <a:gd name="connsiteY8" fmla="*/ 457453 h 617292"/>
                  <a:gd name="connsiteX9" fmla="*/ 387030 w 501726"/>
                  <a:gd name="connsiteY9" fmla="*/ 326388 h 617292"/>
                  <a:gd name="connsiteX10" fmla="*/ 389393 w 501726"/>
                  <a:gd name="connsiteY10" fmla="*/ 606511 h 617292"/>
                  <a:gd name="connsiteX11" fmla="*/ 102079 w 501726"/>
                  <a:gd name="connsiteY11" fmla="*/ 606154 h 617292"/>
                  <a:gd name="connsiteX12" fmla="*/ 76971 w 501726"/>
                  <a:gd name="connsiteY12" fmla="*/ 317098 h 617292"/>
                  <a:gd name="connsiteX13" fmla="*/ 66749 w 501726"/>
                  <a:gd name="connsiteY13" fmla="*/ 443443 h 617292"/>
                  <a:gd name="connsiteX14" fmla="*/ 1016 w 501726"/>
                  <a:gd name="connsiteY14" fmla="*/ 414338 h 617292"/>
                  <a:gd name="connsiteX15" fmla="*/ 12966 w 501726"/>
                  <a:gd name="connsiteY15" fmla="*/ 297137 h 617292"/>
                  <a:gd name="connsiteX16" fmla="*/ 99831 w 501726"/>
                  <a:gd name="connsiteY16" fmla="*/ 214841 h 617292"/>
                  <a:gd name="connsiteX17" fmla="*/ 164723 w 501726"/>
                  <a:gd name="connsiteY17" fmla="*/ 196799 h 617292"/>
                  <a:gd name="connsiteX18" fmla="*/ 118317 w 501726"/>
                  <a:gd name="connsiteY18" fmla="*/ 157323 h 617292"/>
                  <a:gd name="connsiteX0" fmla="*/ 117993 w 501402"/>
                  <a:gd name="connsiteY0" fmla="*/ 157323 h 617292"/>
                  <a:gd name="connsiteX1" fmla="*/ 141342 w 501402"/>
                  <a:gd name="connsiteY1" fmla="*/ 28962 h 617292"/>
                  <a:gd name="connsiteX2" fmla="*/ 320638 w 501402"/>
                  <a:gd name="connsiteY2" fmla="*/ 28667 h 617292"/>
                  <a:gd name="connsiteX3" fmla="*/ 343347 w 501402"/>
                  <a:gd name="connsiteY3" fmla="*/ 157864 h 617292"/>
                  <a:gd name="connsiteX4" fmla="*/ 309029 w 501402"/>
                  <a:gd name="connsiteY4" fmla="*/ 191587 h 617292"/>
                  <a:gd name="connsiteX5" fmla="*/ 398803 w 501402"/>
                  <a:gd name="connsiteY5" fmla="*/ 210761 h 617292"/>
                  <a:gd name="connsiteX6" fmla="*/ 485077 w 501402"/>
                  <a:gd name="connsiteY6" fmla="*/ 306282 h 617292"/>
                  <a:gd name="connsiteX7" fmla="*/ 501188 w 501402"/>
                  <a:gd name="connsiteY7" fmla="*/ 424948 h 617292"/>
                  <a:gd name="connsiteX8" fmla="*/ 404355 w 501402"/>
                  <a:gd name="connsiteY8" fmla="*/ 457453 h 617292"/>
                  <a:gd name="connsiteX9" fmla="*/ 386706 w 501402"/>
                  <a:gd name="connsiteY9" fmla="*/ 326388 h 617292"/>
                  <a:gd name="connsiteX10" fmla="*/ 389069 w 501402"/>
                  <a:gd name="connsiteY10" fmla="*/ 606511 h 617292"/>
                  <a:gd name="connsiteX11" fmla="*/ 101755 w 501402"/>
                  <a:gd name="connsiteY11" fmla="*/ 606154 h 617292"/>
                  <a:gd name="connsiteX12" fmla="*/ 76647 w 501402"/>
                  <a:gd name="connsiteY12" fmla="*/ 317098 h 617292"/>
                  <a:gd name="connsiteX13" fmla="*/ 66425 w 501402"/>
                  <a:gd name="connsiteY13" fmla="*/ 443443 h 617292"/>
                  <a:gd name="connsiteX14" fmla="*/ 692 w 501402"/>
                  <a:gd name="connsiteY14" fmla="*/ 414338 h 617292"/>
                  <a:gd name="connsiteX15" fmla="*/ 13969 w 501402"/>
                  <a:gd name="connsiteY15" fmla="*/ 297137 h 617292"/>
                  <a:gd name="connsiteX16" fmla="*/ 99507 w 501402"/>
                  <a:gd name="connsiteY16" fmla="*/ 214841 h 617292"/>
                  <a:gd name="connsiteX17" fmla="*/ 164399 w 501402"/>
                  <a:gd name="connsiteY17" fmla="*/ 196799 h 617292"/>
                  <a:gd name="connsiteX18" fmla="*/ 117993 w 501402"/>
                  <a:gd name="connsiteY18" fmla="*/ 157323 h 617292"/>
                  <a:gd name="connsiteX0" fmla="*/ 118586 w 501995"/>
                  <a:gd name="connsiteY0" fmla="*/ 157323 h 617292"/>
                  <a:gd name="connsiteX1" fmla="*/ 141935 w 501995"/>
                  <a:gd name="connsiteY1" fmla="*/ 28962 h 617292"/>
                  <a:gd name="connsiteX2" fmla="*/ 321231 w 501995"/>
                  <a:gd name="connsiteY2" fmla="*/ 28667 h 617292"/>
                  <a:gd name="connsiteX3" fmla="*/ 343940 w 501995"/>
                  <a:gd name="connsiteY3" fmla="*/ 157864 h 617292"/>
                  <a:gd name="connsiteX4" fmla="*/ 309622 w 501995"/>
                  <a:gd name="connsiteY4" fmla="*/ 191587 h 617292"/>
                  <a:gd name="connsiteX5" fmla="*/ 399396 w 501995"/>
                  <a:gd name="connsiteY5" fmla="*/ 210761 h 617292"/>
                  <a:gd name="connsiteX6" fmla="*/ 485670 w 501995"/>
                  <a:gd name="connsiteY6" fmla="*/ 306282 h 617292"/>
                  <a:gd name="connsiteX7" fmla="*/ 501781 w 501995"/>
                  <a:gd name="connsiteY7" fmla="*/ 424948 h 617292"/>
                  <a:gd name="connsiteX8" fmla="*/ 404948 w 501995"/>
                  <a:gd name="connsiteY8" fmla="*/ 457453 h 617292"/>
                  <a:gd name="connsiteX9" fmla="*/ 387299 w 501995"/>
                  <a:gd name="connsiteY9" fmla="*/ 326388 h 617292"/>
                  <a:gd name="connsiteX10" fmla="*/ 389662 w 501995"/>
                  <a:gd name="connsiteY10" fmla="*/ 606511 h 617292"/>
                  <a:gd name="connsiteX11" fmla="*/ 102348 w 501995"/>
                  <a:gd name="connsiteY11" fmla="*/ 606154 h 617292"/>
                  <a:gd name="connsiteX12" fmla="*/ 77240 w 501995"/>
                  <a:gd name="connsiteY12" fmla="*/ 317098 h 617292"/>
                  <a:gd name="connsiteX13" fmla="*/ 67018 w 501995"/>
                  <a:gd name="connsiteY13" fmla="*/ 443443 h 617292"/>
                  <a:gd name="connsiteX14" fmla="*/ 1285 w 501995"/>
                  <a:gd name="connsiteY14" fmla="*/ 414338 h 617292"/>
                  <a:gd name="connsiteX15" fmla="*/ 14562 w 501995"/>
                  <a:gd name="connsiteY15" fmla="*/ 297137 h 617292"/>
                  <a:gd name="connsiteX16" fmla="*/ 100100 w 501995"/>
                  <a:gd name="connsiteY16" fmla="*/ 214841 h 617292"/>
                  <a:gd name="connsiteX17" fmla="*/ 164992 w 501995"/>
                  <a:gd name="connsiteY17" fmla="*/ 196799 h 617292"/>
                  <a:gd name="connsiteX18" fmla="*/ 118586 w 501995"/>
                  <a:gd name="connsiteY18" fmla="*/ 157323 h 617292"/>
                  <a:gd name="connsiteX0" fmla="*/ 118586 w 501995"/>
                  <a:gd name="connsiteY0" fmla="*/ 157323 h 617292"/>
                  <a:gd name="connsiteX1" fmla="*/ 141935 w 501995"/>
                  <a:gd name="connsiteY1" fmla="*/ 28962 h 617292"/>
                  <a:gd name="connsiteX2" fmla="*/ 321231 w 501995"/>
                  <a:gd name="connsiteY2" fmla="*/ 28667 h 617292"/>
                  <a:gd name="connsiteX3" fmla="*/ 343940 w 501995"/>
                  <a:gd name="connsiteY3" fmla="*/ 157864 h 617292"/>
                  <a:gd name="connsiteX4" fmla="*/ 309622 w 501995"/>
                  <a:gd name="connsiteY4" fmla="*/ 191587 h 617292"/>
                  <a:gd name="connsiteX5" fmla="*/ 399396 w 501995"/>
                  <a:gd name="connsiteY5" fmla="*/ 210761 h 617292"/>
                  <a:gd name="connsiteX6" fmla="*/ 485670 w 501995"/>
                  <a:gd name="connsiteY6" fmla="*/ 306282 h 617292"/>
                  <a:gd name="connsiteX7" fmla="*/ 501781 w 501995"/>
                  <a:gd name="connsiteY7" fmla="*/ 424948 h 617292"/>
                  <a:gd name="connsiteX8" fmla="*/ 404948 w 501995"/>
                  <a:gd name="connsiteY8" fmla="*/ 457453 h 617292"/>
                  <a:gd name="connsiteX9" fmla="*/ 387299 w 501995"/>
                  <a:gd name="connsiteY9" fmla="*/ 326388 h 617292"/>
                  <a:gd name="connsiteX10" fmla="*/ 389662 w 501995"/>
                  <a:gd name="connsiteY10" fmla="*/ 606511 h 617292"/>
                  <a:gd name="connsiteX11" fmla="*/ 102348 w 501995"/>
                  <a:gd name="connsiteY11" fmla="*/ 606154 h 617292"/>
                  <a:gd name="connsiteX12" fmla="*/ 77240 w 501995"/>
                  <a:gd name="connsiteY12" fmla="*/ 317098 h 617292"/>
                  <a:gd name="connsiteX13" fmla="*/ 67018 w 501995"/>
                  <a:gd name="connsiteY13" fmla="*/ 443443 h 617292"/>
                  <a:gd name="connsiteX14" fmla="*/ 1285 w 501995"/>
                  <a:gd name="connsiteY14" fmla="*/ 414338 h 617292"/>
                  <a:gd name="connsiteX15" fmla="*/ 14562 w 501995"/>
                  <a:gd name="connsiteY15" fmla="*/ 297137 h 617292"/>
                  <a:gd name="connsiteX16" fmla="*/ 100100 w 501995"/>
                  <a:gd name="connsiteY16" fmla="*/ 214841 h 617292"/>
                  <a:gd name="connsiteX17" fmla="*/ 164992 w 501995"/>
                  <a:gd name="connsiteY17" fmla="*/ 196799 h 617292"/>
                  <a:gd name="connsiteX18" fmla="*/ 118586 w 501995"/>
                  <a:gd name="connsiteY18" fmla="*/ 157323 h 617292"/>
                  <a:gd name="connsiteX0" fmla="*/ 119757 w 503166"/>
                  <a:gd name="connsiteY0" fmla="*/ 157323 h 617292"/>
                  <a:gd name="connsiteX1" fmla="*/ 143106 w 503166"/>
                  <a:gd name="connsiteY1" fmla="*/ 28962 h 617292"/>
                  <a:gd name="connsiteX2" fmla="*/ 322402 w 503166"/>
                  <a:gd name="connsiteY2" fmla="*/ 28667 h 617292"/>
                  <a:gd name="connsiteX3" fmla="*/ 345111 w 503166"/>
                  <a:gd name="connsiteY3" fmla="*/ 157864 h 617292"/>
                  <a:gd name="connsiteX4" fmla="*/ 310793 w 503166"/>
                  <a:gd name="connsiteY4" fmla="*/ 191587 h 617292"/>
                  <a:gd name="connsiteX5" fmla="*/ 400567 w 503166"/>
                  <a:gd name="connsiteY5" fmla="*/ 210761 h 617292"/>
                  <a:gd name="connsiteX6" fmla="*/ 486841 w 503166"/>
                  <a:gd name="connsiteY6" fmla="*/ 306282 h 617292"/>
                  <a:gd name="connsiteX7" fmla="*/ 502952 w 503166"/>
                  <a:gd name="connsiteY7" fmla="*/ 424948 h 617292"/>
                  <a:gd name="connsiteX8" fmla="*/ 406119 w 503166"/>
                  <a:gd name="connsiteY8" fmla="*/ 457453 h 617292"/>
                  <a:gd name="connsiteX9" fmla="*/ 388470 w 503166"/>
                  <a:gd name="connsiteY9" fmla="*/ 326388 h 617292"/>
                  <a:gd name="connsiteX10" fmla="*/ 390833 w 503166"/>
                  <a:gd name="connsiteY10" fmla="*/ 606511 h 617292"/>
                  <a:gd name="connsiteX11" fmla="*/ 103519 w 503166"/>
                  <a:gd name="connsiteY11" fmla="*/ 606154 h 617292"/>
                  <a:gd name="connsiteX12" fmla="*/ 78411 w 503166"/>
                  <a:gd name="connsiteY12" fmla="*/ 317098 h 617292"/>
                  <a:gd name="connsiteX13" fmla="*/ 68189 w 503166"/>
                  <a:gd name="connsiteY13" fmla="*/ 443443 h 617292"/>
                  <a:gd name="connsiteX14" fmla="*/ 2456 w 503166"/>
                  <a:gd name="connsiteY14" fmla="*/ 414338 h 617292"/>
                  <a:gd name="connsiteX15" fmla="*/ 15733 w 503166"/>
                  <a:gd name="connsiteY15" fmla="*/ 297137 h 617292"/>
                  <a:gd name="connsiteX16" fmla="*/ 101271 w 503166"/>
                  <a:gd name="connsiteY16" fmla="*/ 214841 h 617292"/>
                  <a:gd name="connsiteX17" fmla="*/ 166163 w 503166"/>
                  <a:gd name="connsiteY17" fmla="*/ 196799 h 617292"/>
                  <a:gd name="connsiteX18" fmla="*/ 119757 w 503166"/>
                  <a:gd name="connsiteY18" fmla="*/ 157323 h 617292"/>
                  <a:gd name="connsiteX0" fmla="*/ 120355 w 503764"/>
                  <a:gd name="connsiteY0" fmla="*/ 157323 h 617292"/>
                  <a:gd name="connsiteX1" fmla="*/ 143704 w 503764"/>
                  <a:gd name="connsiteY1" fmla="*/ 28962 h 617292"/>
                  <a:gd name="connsiteX2" fmla="*/ 323000 w 503764"/>
                  <a:gd name="connsiteY2" fmla="*/ 28667 h 617292"/>
                  <a:gd name="connsiteX3" fmla="*/ 345709 w 503764"/>
                  <a:gd name="connsiteY3" fmla="*/ 157864 h 617292"/>
                  <a:gd name="connsiteX4" fmla="*/ 311391 w 503764"/>
                  <a:gd name="connsiteY4" fmla="*/ 191587 h 617292"/>
                  <a:gd name="connsiteX5" fmla="*/ 401165 w 503764"/>
                  <a:gd name="connsiteY5" fmla="*/ 210761 h 617292"/>
                  <a:gd name="connsiteX6" fmla="*/ 487439 w 503764"/>
                  <a:gd name="connsiteY6" fmla="*/ 306282 h 617292"/>
                  <a:gd name="connsiteX7" fmla="*/ 503550 w 503764"/>
                  <a:gd name="connsiteY7" fmla="*/ 424948 h 617292"/>
                  <a:gd name="connsiteX8" fmla="*/ 406717 w 503764"/>
                  <a:gd name="connsiteY8" fmla="*/ 457453 h 617292"/>
                  <a:gd name="connsiteX9" fmla="*/ 389068 w 503764"/>
                  <a:gd name="connsiteY9" fmla="*/ 326388 h 617292"/>
                  <a:gd name="connsiteX10" fmla="*/ 391431 w 503764"/>
                  <a:gd name="connsiteY10" fmla="*/ 606511 h 617292"/>
                  <a:gd name="connsiteX11" fmla="*/ 104117 w 503764"/>
                  <a:gd name="connsiteY11" fmla="*/ 606154 h 617292"/>
                  <a:gd name="connsiteX12" fmla="*/ 79009 w 503764"/>
                  <a:gd name="connsiteY12" fmla="*/ 317098 h 617292"/>
                  <a:gd name="connsiteX13" fmla="*/ 68787 w 503764"/>
                  <a:gd name="connsiteY13" fmla="*/ 443443 h 617292"/>
                  <a:gd name="connsiteX14" fmla="*/ 3054 w 503764"/>
                  <a:gd name="connsiteY14" fmla="*/ 414338 h 617292"/>
                  <a:gd name="connsiteX15" fmla="*/ 16331 w 503764"/>
                  <a:gd name="connsiteY15" fmla="*/ 297137 h 617292"/>
                  <a:gd name="connsiteX16" fmla="*/ 101869 w 503764"/>
                  <a:gd name="connsiteY16" fmla="*/ 214841 h 617292"/>
                  <a:gd name="connsiteX17" fmla="*/ 166761 w 503764"/>
                  <a:gd name="connsiteY17" fmla="*/ 196799 h 617292"/>
                  <a:gd name="connsiteX18" fmla="*/ 120355 w 503764"/>
                  <a:gd name="connsiteY18" fmla="*/ 157323 h 617292"/>
                  <a:gd name="connsiteX0" fmla="*/ 119758 w 503167"/>
                  <a:gd name="connsiteY0" fmla="*/ 157323 h 617292"/>
                  <a:gd name="connsiteX1" fmla="*/ 143107 w 503167"/>
                  <a:gd name="connsiteY1" fmla="*/ 28962 h 617292"/>
                  <a:gd name="connsiteX2" fmla="*/ 322403 w 503167"/>
                  <a:gd name="connsiteY2" fmla="*/ 28667 h 617292"/>
                  <a:gd name="connsiteX3" fmla="*/ 345112 w 503167"/>
                  <a:gd name="connsiteY3" fmla="*/ 157864 h 617292"/>
                  <a:gd name="connsiteX4" fmla="*/ 310794 w 503167"/>
                  <a:gd name="connsiteY4" fmla="*/ 191587 h 617292"/>
                  <a:gd name="connsiteX5" fmla="*/ 400568 w 503167"/>
                  <a:gd name="connsiteY5" fmla="*/ 210761 h 617292"/>
                  <a:gd name="connsiteX6" fmla="*/ 486842 w 503167"/>
                  <a:gd name="connsiteY6" fmla="*/ 306282 h 617292"/>
                  <a:gd name="connsiteX7" fmla="*/ 502953 w 503167"/>
                  <a:gd name="connsiteY7" fmla="*/ 424948 h 617292"/>
                  <a:gd name="connsiteX8" fmla="*/ 406120 w 503167"/>
                  <a:gd name="connsiteY8" fmla="*/ 457453 h 617292"/>
                  <a:gd name="connsiteX9" fmla="*/ 388471 w 503167"/>
                  <a:gd name="connsiteY9" fmla="*/ 326388 h 617292"/>
                  <a:gd name="connsiteX10" fmla="*/ 390834 w 503167"/>
                  <a:gd name="connsiteY10" fmla="*/ 606511 h 617292"/>
                  <a:gd name="connsiteX11" fmla="*/ 103520 w 503167"/>
                  <a:gd name="connsiteY11" fmla="*/ 606154 h 617292"/>
                  <a:gd name="connsiteX12" fmla="*/ 78412 w 503167"/>
                  <a:gd name="connsiteY12" fmla="*/ 317098 h 617292"/>
                  <a:gd name="connsiteX13" fmla="*/ 68190 w 503167"/>
                  <a:gd name="connsiteY13" fmla="*/ 443443 h 617292"/>
                  <a:gd name="connsiteX14" fmla="*/ 2457 w 503167"/>
                  <a:gd name="connsiteY14" fmla="*/ 414338 h 617292"/>
                  <a:gd name="connsiteX15" fmla="*/ 15734 w 503167"/>
                  <a:gd name="connsiteY15" fmla="*/ 297137 h 617292"/>
                  <a:gd name="connsiteX16" fmla="*/ 101272 w 503167"/>
                  <a:gd name="connsiteY16" fmla="*/ 214841 h 617292"/>
                  <a:gd name="connsiteX17" fmla="*/ 166164 w 503167"/>
                  <a:gd name="connsiteY17" fmla="*/ 196799 h 617292"/>
                  <a:gd name="connsiteX18" fmla="*/ 119758 w 503167"/>
                  <a:gd name="connsiteY18" fmla="*/ 157323 h 617292"/>
                  <a:gd name="connsiteX0" fmla="*/ 119238 w 502647"/>
                  <a:gd name="connsiteY0" fmla="*/ 157323 h 617292"/>
                  <a:gd name="connsiteX1" fmla="*/ 142587 w 502647"/>
                  <a:gd name="connsiteY1" fmla="*/ 28962 h 617292"/>
                  <a:gd name="connsiteX2" fmla="*/ 321883 w 502647"/>
                  <a:gd name="connsiteY2" fmla="*/ 28667 h 617292"/>
                  <a:gd name="connsiteX3" fmla="*/ 344592 w 502647"/>
                  <a:gd name="connsiteY3" fmla="*/ 157864 h 617292"/>
                  <a:gd name="connsiteX4" fmla="*/ 310274 w 502647"/>
                  <a:gd name="connsiteY4" fmla="*/ 191587 h 617292"/>
                  <a:gd name="connsiteX5" fmla="*/ 400048 w 502647"/>
                  <a:gd name="connsiteY5" fmla="*/ 210761 h 617292"/>
                  <a:gd name="connsiteX6" fmla="*/ 486322 w 502647"/>
                  <a:gd name="connsiteY6" fmla="*/ 306282 h 617292"/>
                  <a:gd name="connsiteX7" fmla="*/ 502433 w 502647"/>
                  <a:gd name="connsiteY7" fmla="*/ 424948 h 617292"/>
                  <a:gd name="connsiteX8" fmla="*/ 405600 w 502647"/>
                  <a:gd name="connsiteY8" fmla="*/ 457453 h 617292"/>
                  <a:gd name="connsiteX9" fmla="*/ 387951 w 502647"/>
                  <a:gd name="connsiteY9" fmla="*/ 326388 h 617292"/>
                  <a:gd name="connsiteX10" fmla="*/ 390314 w 502647"/>
                  <a:gd name="connsiteY10" fmla="*/ 606511 h 617292"/>
                  <a:gd name="connsiteX11" fmla="*/ 103000 w 502647"/>
                  <a:gd name="connsiteY11" fmla="*/ 606154 h 617292"/>
                  <a:gd name="connsiteX12" fmla="*/ 77892 w 502647"/>
                  <a:gd name="connsiteY12" fmla="*/ 317098 h 617292"/>
                  <a:gd name="connsiteX13" fmla="*/ 67670 w 502647"/>
                  <a:gd name="connsiteY13" fmla="*/ 443443 h 617292"/>
                  <a:gd name="connsiteX14" fmla="*/ 1937 w 502647"/>
                  <a:gd name="connsiteY14" fmla="*/ 414338 h 617292"/>
                  <a:gd name="connsiteX15" fmla="*/ 15214 w 502647"/>
                  <a:gd name="connsiteY15" fmla="*/ 297137 h 617292"/>
                  <a:gd name="connsiteX16" fmla="*/ 102963 w 502647"/>
                  <a:gd name="connsiteY16" fmla="*/ 217939 h 617292"/>
                  <a:gd name="connsiteX17" fmla="*/ 165644 w 502647"/>
                  <a:gd name="connsiteY17" fmla="*/ 196799 h 617292"/>
                  <a:gd name="connsiteX18" fmla="*/ 119238 w 502647"/>
                  <a:gd name="connsiteY18" fmla="*/ 157323 h 617292"/>
                  <a:gd name="connsiteX0" fmla="*/ 119238 w 502647"/>
                  <a:gd name="connsiteY0" fmla="*/ 157323 h 617292"/>
                  <a:gd name="connsiteX1" fmla="*/ 142587 w 502647"/>
                  <a:gd name="connsiteY1" fmla="*/ 28962 h 617292"/>
                  <a:gd name="connsiteX2" fmla="*/ 321883 w 502647"/>
                  <a:gd name="connsiteY2" fmla="*/ 28667 h 617292"/>
                  <a:gd name="connsiteX3" fmla="*/ 344592 w 502647"/>
                  <a:gd name="connsiteY3" fmla="*/ 157864 h 617292"/>
                  <a:gd name="connsiteX4" fmla="*/ 310274 w 502647"/>
                  <a:gd name="connsiteY4" fmla="*/ 191587 h 617292"/>
                  <a:gd name="connsiteX5" fmla="*/ 400048 w 502647"/>
                  <a:gd name="connsiteY5" fmla="*/ 210761 h 617292"/>
                  <a:gd name="connsiteX6" fmla="*/ 486322 w 502647"/>
                  <a:gd name="connsiteY6" fmla="*/ 306282 h 617292"/>
                  <a:gd name="connsiteX7" fmla="*/ 502433 w 502647"/>
                  <a:gd name="connsiteY7" fmla="*/ 424948 h 617292"/>
                  <a:gd name="connsiteX8" fmla="*/ 405600 w 502647"/>
                  <a:gd name="connsiteY8" fmla="*/ 457453 h 617292"/>
                  <a:gd name="connsiteX9" fmla="*/ 387951 w 502647"/>
                  <a:gd name="connsiteY9" fmla="*/ 326388 h 617292"/>
                  <a:gd name="connsiteX10" fmla="*/ 390314 w 502647"/>
                  <a:gd name="connsiteY10" fmla="*/ 606511 h 617292"/>
                  <a:gd name="connsiteX11" fmla="*/ 103000 w 502647"/>
                  <a:gd name="connsiteY11" fmla="*/ 606154 h 617292"/>
                  <a:gd name="connsiteX12" fmla="*/ 77892 w 502647"/>
                  <a:gd name="connsiteY12" fmla="*/ 317098 h 617292"/>
                  <a:gd name="connsiteX13" fmla="*/ 67670 w 502647"/>
                  <a:gd name="connsiteY13" fmla="*/ 443443 h 617292"/>
                  <a:gd name="connsiteX14" fmla="*/ 1937 w 502647"/>
                  <a:gd name="connsiteY14" fmla="*/ 414338 h 617292"/>
                  <a:gd name="connsiteX15" fmla="*/ 15214 w 502647"/>
                  <a:gd name="connsiteY15" fmla="*/ 297137 h 617292"/>
                  <a:gd name="connsiteX16" fmla="*/ 102963 w 502647"/>
                  <a:gd name="connsiteY16" fmla="*/ 217939 h 617292"/>
                  <a:gd name="connsiteX17" fmla="*/ 165644 w 502647"/>
                  <a:gd name="connsiteY17" fmla="*/ 196799 h 617292"/>
                  <a:gd name="connsiteX18" fmla="*/ 119238 w 502647"/>
                  <a:gd name="connsiteY18" fmla="*/ 157323 h 617292"/>
                  <a:gd name="connsiteX0" fmla="*/ 119238 w 502647"/>
                  <a:gd name="connsiteY0" fmla="*/ 157323 h 617292"/>
                  <a:gd name="connsiteX1" fmla="*/ 142587 w 502647"/>
                  <a:gd name="connsiteY1" fmla="*/ 28962 h 617292"/>
                  <a:gd name="connsiteX2" fmla="*/ 321883 w 502647"/>
                  <a:gd name="connsiteY2" fmla="*/ 28667 h 617292"/>
                  <a:gd name="connsiteX3" fmla="*/ 344592 w 502647"/>
                  <a:gd name="connsiteY3" fmla="*/ 157864 h 617292"/>
                  <a:gd name="connsiteX4" fmla="*/ 310274 w 502647"/>
                  <a:gd name="connsiteY4" fmla="*/ 191587 h 617292"/>
                  <a:gd name="connsiteX5" fmla="*/ 400048 w 502647"/>
                  <a:gd name="connsiteY5" fmla="*/ 210761 h 617292"/>
                  <a:gd name="connsiteX6" fmla="*/ 486322 w 502647"/>
                  <a:gd name="connsiteY6" fmla="*/ 306282 h 617292"/>
                  <a:gd name="connsiteX7" fmla="*/ 502433 w 502647"/>
                  <a:gd name="connsiteY7" fmla="*/ 424948 h 617292"/>
                  <a:gd name="connsiteX8" fmla="*/ 405600 w 502647"/>
                  <a:gd name="connsiteY8" fmla="*/ 457453 h 617292"/>
                  <a:gd name="connsiteX9" fmla="*/ 387951 w 502647"/>
                  <a:gd name="connsiteY9" fmla="*/ 326388 h 617292"/>
                  <a:gd name="connsiteX10" fmla="*/ 390314 w 502647"/>
                  <a:gd name="connsiteY10" fmla="*/ 606511 h 617292"/>
                  <a:gd name="connsiteX11" fmla="*/ 103000 w 502647"/>
                  <a:gd name="connsiteY11" fmla="*/ 606154 h 617292"/>
                  <a:gd name="connsiteX12" fmla="*/ 77892 w 502647"/>
                  <a:gd name="connsiteY12" fmla="*/ 317098 h 617292"/>
                  <a:gd name="connsiteX13" fmla="*/ 67670 w 502647"/>
                  <a:gd name="connsiteY13" fmla="*/ 443443 h 617292"/>
                  <a:gd name="connsiteX14" fmla="*/ 1937 w 502647"/>
                  <a:gd name="connsiteY14" fmla="*/ 414338 h 617292"/>
                  <a:gd name="connsiteX15" fmla="*/ 15214 w 502647"/>
                  <a:gd name="connsiteY15" fmla="*/ 297137 h 617292"/>
                  <a:gd name="connsiteX16" fmla="*/ 102963 w 502647"/>
                  <a:gd name="connsiteY16" fmla="*/ 217939 h 617292"/>
                  <a:gd name="connsiteX17" fmla="*/ 165644 w 502647"/>
                  <a:gd name="connsiteY17" fmla="*/ 196799 h 617292"/>
                  <a:gd name="connsiteX18" fmla="*/ 119238 w 502647"/>
                  <a:gd name="connsiteY18" fmla="*/ 157323 h 617292"/>
                  <a:gd name="connsiteX0" fmla="*/ 119238 w 502647"/>
                  <a:gd name="connsiteY0" fmla="*/ 157323 h 617292"/>
                  <a:gd name="connsiteX1" fmla="*/ 142587 w 502647"/>
                  <a:gd name="connsiteY1" fmla="*/ 28962 h 617292"/>
                  <a:gd name="connsiteX2" fmla="*/ 321883 w 502647"/>
                  <a:gd name="connsiteY2" fmla="*/ 28667 h 617292"/>
                  <a:gd name="connsiteX3" fmla="*/ 344592 w 502647"/>
                  <a:gd name="connsiteY3" fmla="*/ 157864 h 617292"/>
                  <a:gd name="connsiteX4" fmla="*/ 310274 w 502647"/>
                  <a:gd name="connsiteY4" fmla="*/ 191587 h 617292"/>
                  <a:gd name="connsiteX5" fmla="*/ 400048 w 502647"/>
                  <a:gd name="connsiteY5" fmla="*/ 210761 h 617292"/>
                  <a:gd name="connsiteX6" fmla="*/ 486322 w 502647"/>
                  <a:gd name="connsiteY6" fmla="*/ 306282 h 617292"/>
                  <a:gd name="connsiteX7" fmla="*/ 502433 w 502647"/>
                  <a:gd name="connsiteY7" fmla="*/ 424948 h 617292"/>
                  <a:gd name="connsiteX8" fmla="*/ 405600 w 502647"/>
                  <a:gd name="connsiteY8" fmla="*/ 457453 h 617292"/>
                  <a:gd name="connsiteX9" fmla="*/ 387951 w 502647"/>
                  <a:gd name="connsiteY9" fmla="*/ 326388 h 617292"/>
                  <a:gd name="connsiteX10" fmla="*/ 390314 w 502647"/>
                  <a:gd name="connsiteY10" fmla="*/ 606511 h 617292"/>
                  <a:gd name="connsiteX11" fmla="*/ 103000 w 502647"/>
                  <a:gd name="connsiteY11" fmla="*/ 606154 h 617292"/>
                  <a:gd name="connsiteX12" fmla="*/ 77892 w 502647"/>
                  <a:gd name="connsiteY12" fmla="*/ 317098 h 617292"/>
                  <a:gd name="connsiteX13" fmla="*/ 67670 w 502647"/>
                  <a:gd name="connsiteY13" fmla="*/ 443443 h 617292"/>
                  <a:gd name="connsiteX14" fmla="*/ 1937 w 502647"/>
                  <a:gd name="connsiteY14" fmla="*/ 414338 h 617292"/>
                  <a:gd name="connsiteX15" fmla="*/ 15214 w 502647"/>
                  <a:gd name="connsiteY15" fmla="*/ 297137 h 617292"/>
                  <a:gd name="connsiteX16" fmla="*/ 102963 w 502647"/>
                  <a:gd name="connsiteY16" fmla="*/ 217939 h 617292"/>
                  <a:gd name="connsiteX17" fmla="*/ 165644 w 502647"/>
                  <a:gd name="connsiteY17" fmla="*/ 196799 h 617292"/>
                  <a:gd name="connsiteX18" fmla="*/ 119238 w 502647"/>
                  <a:gd name="connsiteY18" fmla="*/ 157323 h 617292"/>
                  <a:gd name="connsiteX0" fmla="*/ 119238 w 502647"/>
                  <a:gd name="connsiteY0" fmla="*/ 157323 h 617292"/>
                  <a:gd name="connsiteX1" fmla="*/ 142587 w 502647"/>
                  <a:gd name="connsiteY1" fmla="*/ 28962 h 617292"/>
                  <a:gd name="connsiteX2" fmla="*/ 321883 w 502647"/>
                  <a:gd name="connsiteY2" fmla="*/ 28667 h 617292"/>
                  <a:gd name="connsiteX3" fmla="*/ 344592 w 502647"/>
                  <a:gd name="connsiteY3" fmla="*/ 157864 h 617292"/>
                  <a:gd name="connsiteX4" fmla="*/ 310274 w 502647"/>
                  <a:gd name="connsiteY4" fmla="*/ 191587 h 617292"/>
                  <a:gd name="connsiteX5" fmla="*/ 400048 w 502647"/>
                  <a:gd name="connsiteY5" fmla="*/ 210761 h 617292"/>
                  <a:gd name="connsiteX6" fmla="*/ 486322 w 502647"/>
                  <a:gd name="connsiteY6" fmla="*/ 306282 h 617292"/>
                  <a:gd name="connsiteX7" fmla="*/ 502433 w 502647"/>
                  <a:gd name="connsiteY7" fmla="*/ 424948 h 617292"/>
                  <a:gd name="connsiteX8" fmla="*/ 405600 w 502647"/>
                  <a:gd name="connsiteY8" fmla="*/ 457453 h 617292"/>
                  <a:gd name="connsiteX9" fmla="*/ 387951 w 502647"/>
                  <a:gd name="connsiteY9" fmla="*/ 326388 h 617292"/>
                  <a:gd name="connsiteX10" fmla="*/ 390314 w 502647"/>
                  <a:gd name="connsiteY10" fmla="*/ 606511 h 617292"/>
                  <a:gd name="connsiteX11" fmla="*/ 103000 w 502647"/>
                  <a:gd name="connsiteY11" fmla="*/ 606154 h 617292"/>
                  <a:gd name="connsiteX12" fmla="*/ 77892 w 502647"/>
                  <a:gd name="connsiteY12" fmla="*/ 317098 h 617292"/>
                  <a:gd name="connsiteX13" fmla="*/ 67670 w 502647"/>
                  <a:gd name="connsiteY13" fmla="*/ 443443 h 617292"/>
                  <a:gd name="connsiteX14" fmla="*/ 1937 w 502647"/>
                  <a:gd name="connsiteY14" fmla="*/ 414338 h 617292"/>
                  <a:gd name="connsiteX15" fmla="*/ 15214 w 502647"/>
                  <a:gd name="connsiteY15" fmla="*/ 297137 h 617292"/>
                  <a:gd name="connsiteX16" fmla="*/ 102963 w 502647"/>
                  <a:gd name="connsiteY16" fmla="*/ 217939 h 617292"/>
                  <a:gd name="connsiteX17" fmla="*/ 165644 w 502647"/>
                  <a:gd name="connsiteY17" fmla="*/ 196799 h 617292"/>
                  <a:gd name="connsiteX18" fmla="*/ 119238 w 502647"/>
                  <a:gd name="connsiteY18" fmla="*/ 157323 h 617292"/>
                  <a:gd name="connsiteX0" fmla="*/ 119238 w 502647"/>
                  <a:gd name="connsiteY0" fmla="*/ 157323 h 617292"/>
                  <a:gd name="connsiteX1" fmla="*/ 142587 w 502647"/>
                  <a:gd name="connsiteY1" fmla="*/ 28962 h 617292"/>
                  <a:gd name="connsiteX2" fmla="*/ 321883 w 502647"/>
                  <a:gd name="connsiteY2" fmla="*/ 28667 h 617292"/>
                  <a:gd name="connsiteX3" fmla="*/ 344592 w 502647"/>
                  <a:gd name="connsiteY3" fmla="*/ 157864 h 617292"/>
                  <a:gd name="connsiteX4" fmla="*/ 310274 w 502647"/>
                  <a:gd name="connsiteY4" fmla="*/ 191587 h 617292"/>
                  <a:gd name="connsiteX5" fmla="*/ 400048 w 502647"/>
                  <a:gd name="connsiteY5" fmla="*/ 210761 h 617292"/>
                  <a:gd name="connsiteX6" fmla="*/ 486322 w 502647"/>
                  <a:gd name="connsiteY6" fmla="*/ 306282 h 617292"/>
                  <a:gd name="connsiteX7" fmla="*/ 502433 w 502647"/>
                  <a:gd name="connsiteY7" fmla="*/ 424948 h 617292"/>
                  <a:gd name="connsiteX8" fmla="*/ 405600 w 502647"/>
                  <a:gd name="connsiteY8" fmla="*/ 457453 h 617292"/>
                  <a:gd name="connsiteX9" fmla="*/ 387951 w 502647"/>
                  <a:gd name="connsiteY9" fmla="*/ 326388 h 617292"/>
                  <a:gd name="connsiteX10" fmla="*/ 390314 w 502647"/>
                  <a:gd name="connsiteY10" fmla="*/ 606511 h 617292"/>
                  <a:gd name="connsiteX11" fmla="*/ 103000 w 502647"/>
                  <a:gd name="connsiteY11" fmla="*/ 606154 h 617292"/>
                  <a:gd name="connsiteX12" fmla="*/ 77892 w 502647"/>
                  <a:gd name="connsiteY12" fmla="*/ 317098 h 617292"/>
                  <a:gd name="connsiteX13" fmla="*/ 67670 w 502647"/>
                  <a:gd name="connsiteY13" fmla="*/ 443443 h 617292"/>
                  <a:gd name="connsiteX14" fmla="*/ 1937 w 502647"/>
                  <a:gd name="connsiteY14" fmla="*/ 414338 h 617292"/>
                  <a:gd name="connsiteX15" fmla="*/ 15214 w 502647"/>
                  <a:gd name="connsiteY15" fmla="*/ 297137 h 617292"/>
                  <a:gd name="connsiteX16" fmla="*/ 102963 w 502647"/>
                  <a:gd name="connsiteY16" fmla="*/ 217939 h 617292"/>
                  <a:gd name="connsiteX17" fmla="*/ 165644 w 502647"/>
                  <a:gd name="connsiteY17" fmla="*/ 196799 h 617292"/>
                  <a:gd name="connsiteX18" fmla="*/ 119238 w 502647"/>
                  <a:gd name="connsiteY18" fmla="*/ 157323 h 617292"/>
                  <a:gd name="connsiteX0" fmla="*/ 118936 w 502345"/>
                  <a:gd name="connsiteY0" fmla="*/ 157323 h 617292"/>
                  <a:gd name="connsiteX1" fmla="*/ 142285 w 502345"/>
                  <a:gd name="connsiteY1" fmla="*/ 28962 h 617292"/>
                  <a:gd name="connsiteX2" fmla="*/ 321581 w 502345"/>
                  <a:gd name="connsiteY2" fmla="*/ 28667 h 617292"/>
                  <a:gd name="connsiteX3" fmla="*/ 344290 w 502345"/>
                  <a:gd name="connsiteY3" fmla="*/ 157864 h 617292"/>
                  <a:gd name="connsiteX4" fmla="*/ 309972 w 502345"/>
                  <a:gd name="connsiteY4" fmla="*/ 191587 h 617292"/>
                  <a:gd name="connsiteX5" fmla="*/ 399746 w 502345"/>
                  <a:gd name="connsiteY5" fmla="*/ 210761 h 617292"/>
                  <a:gd name="connsiteX6" fmla="*/ 486020 w 502345"/>
                  <a:gd name="connsiteY6" fmla="*/ 306282 h 617292"/>
                  <a:gd name="connsiteX7" fmla="*/ 502131 w 502345"/>
                  <a:gd name="connsiteY7" fmla="*/ 424948 h 617292"/>
                  <a:gd name="connsiteX8" fmla="*/ 405298 w 502345"/>
                  <a:gd name="connsiteY8" fmla="*/ 457453 h 617292"/>
                  <a:gd name="connsiteX9" fmla="*/ 387649 w 502345"/>
                  <a:gd name="connsiteY9" fmla="*/ 326388 h 617292"/>
                  <a:gd name="connsiteX10" fmla="*/ 390012 w 502345"/>
                  <a:gd name="connsiteY10" fmla="*/ 606511 h 617292"/>
                  <a:gd name="connsiteX11" fmla="*/ 102698 w 502345"/>
                  <a:gd name="connsiteY11" fmla="*/ 606154 h 617292"/>
                  <a:gd name="connsiteX12" fmla="*/ 77590 w 502345"/>
                  <a:gd name="connsiteY12" fmla="*/ 317098 h 617292"/>
                  <a:gd name="connsiteX13" fmla="*/ 67368 w 502345"/>
                  <a:gd name="connsiteY13" fmla="*/ 443443 h 617292"/>
                  <a:gd name="connsiteX14" fmla="*/ 1635 w 502345"/>
                  <a:gd name="connsiteY14" fmla="*/ 414338 h 617292"/>
                  <a:gd name="connsiteX15" fmla="*/ 14912 w 502345"/>
                  <a:gd name="connsiteY15" fmla="*/ 297137 h 617292"/>
                  <a:gd name="connsiteX16" fmla="*/ 102661 w 502345"/>
                  <a:gd name="connsiteY16" fmla="*/ 217939 h 617292"/>
                  <a:gd name="connsiteX17" fmla="*/ 165342 w 502345"/>
                  <a:gd name="connsiteY17" fmla="*/ 196799 h 617292"/>
                  <a:gd name="connsiteX18" fmla="*/ 118936 w 502345"/>
                  <a:gd name="connsiteY18" fmla="*/ 157323 h 617292"/>
                  <a:gd name="connsiteX0" fmla="*/ 118936 w 502345"/>
                  <a:gd name="connsiteY0" fmla="*/ 157323 h 617292"/>
                  <a:gd name="connsiteX1" fmla="*/ 142285 w 502345"/>
                  <a:gd name="connsiteY1" fmla="*/ 28962 h 617292"/>
                  <a:gd name="connsiteX2" fmla="*/ 321581 w 502345"/>
                  <a:gd name="connsiteY2" fmla="*/ 28667 h 617292"/>
                  <a:gd name="connsiteX3" fmla="*/ 344290 w 502345"/>
                  <a:gd name="connsiteY3" fmla="*/ 157864 h 617292"/>
                  <a:gd name="connsiteX4" fmla="*/ 309972 w 502345"/>
                  <a:gd name="connsiteY4" fmla="*/ 191587 h 617292"/>
                  <a:gd name="connsiteX5" fmla="*/ 399746 w 502345"/>
                  <a:gd name="connsiteY5" fmla="*/ 210761 h 617292"/>
                  <a:gd name="connsiteX6" fmla="*/ 486020 w 502345"/>
                  <a:gd name="connsiteY6" fmla="*/ 306282 h 617292"/>
                  <a:gd name="connsiteX7" fmla="*/ 502131 w 502345"/>
                  <a:gd name="connsiteY7" fmla="*/ 424948 h 617292"/>
                  <a:gd name="connsiteX8" fmla="*/ 405298 w 502345"/>
                  <a:gd name="connsiteY8" fmla="*/ 457453 h 617292"/>
                  <a:gd name="connsiteX9" fmla="*/ 387649 w 502345"/>
                  <a:gd name="connsiteY9" fmla="*/ 326388 h 617292"/>
                  <a:gd name="connsiteX10" fmla="*/ 390012 w 502345"/>
                  <a:gd name="connsiteY10" fmla="*/ 606511 h 617292"/>
                  <a:gd name="connsiteX11" fmla="*/ 102698 w 502345"/>
                  <a:gd name="connsiteY11" fmla="*/ 606154 h 617292"/>
                  <a:gd name="connsiteX12" fmla="*/ 77590 w 502345"/>
                  <a:gd name="connsiteY12" fmla="*/ 317098 h 617292"/>
                  <a:gd name="connsiteX13" fmla="*/ 67368 w 502345"/>
                  <a:gd name="connsiteY13" fmla="*/ 443443 h 617292"/>
                  <a:gd name="connsiteX14" fmla="*/ 1635 w 502345"/>
                  <a:gd name="connsiteY14" fmla="*/ 414338 h 617292"/>
                  <a:gd name="connsiteX15" fmla="*/ 14912 w 502345"/>
                  <a:gd name="connsiteY15" fmla="*/ 301562 h 617292"/>
                  <a:gd name="connsiteX16" fmla="*/ 102661 w 502345"/>
                  <a:gd name="connsiteY16" fmla="*/ 217939 h 617292"/>
                  <a:gd name="connsiteX17" fmla="*/ 165342 w 502345"/>
                  <a:gd name="connsiteY17" fmla="*/ 196799 h 617292"/>
                  <a:gd name="connsiteX18" fmla="*/ 118936 w 502345"/>
                  <a:gd name="connsiteY18" fmla="*/ 157323 h 617292"/>
                  <a:gd name="connsiteX0" fmla="*/ 118579 w 501988"/>
                  <a:gd name="connsiteY0" fmla="*/ 157323 h 617292"/>
                  <a:gd name="connsiteX1" fmla="*/ 141928 w 501988"/>
                  <a:gd name="connsiteY1" fmla="*/ 28962 h 617292"/>
                  <a:gd name="connsiteX2" fmla="*/ 321224 w 501988"/>
                  <a:gd name="connsiteY2" fmla="*/ 28667 h 617292"/>
                  <a:gd name="connsiteX3" fmla="*/ 343933 w 501988"/>
                  <a:gd name="connsiteY3" fmla="*/ 157864 h 617292"/>
                  <a:gd name="connsiteX4" fmla="*/ 309615 w 501988"/>
                  <a:gd name="connsiteY4" fmla="*/ 191587 h 617292"/>
                  <a:gd name="connsiteX5" fmla="*/ 399389 w 501988"/>
                  <a:gd name="connsiteY5" fmla="*/ 210761 h 617292"/>
                  <a:gd name="connsiteX6" fmla="*/ 485663 w 501988"/>
                  <a:gd name="connsiteY6" fmla="*/ 306282 h 617292"/>
                  <a:gd name="connsiteX7" fmla="*/ 501774 w 501988"/>
                  <a:gd name="connsiteY7" fmla="*/ 424948 h 617292"/>
                  <a:gd name="connsiteX8" fmla="*/ 404941 w 501988"/>
                  <a:gd name="connsiteY8" fmla="*/ 457453 h 617292"/>
                  <a:gd name="connsiteX9" fmla="*/ 387292 w 501988"/>
                  <a:gd name="connsiteY9" fmla="*/ 326388 h 617292"/>
                  <a:gd name="connsiteX10" fmla="*/ 389655 w 501988"/>
                  <a:gd name="connsiteY10" fmla="*/ 606511 h 617292"/>
                  <a:gd name="connsiteX11" fmla="*/ 102341 w 501988"/>
                  <a:gd name="connsiteY11" fmla="*/ 606154 h 617292"/>
                  <a:gd name="connsiteX12" fmla="*/ 77233 w 501988"/>
                  <a:gd name="connsiteY12" fmla="*/ 317098 h 617292"/>
                  <a:gd name="connsiteX13" fmla="*/ 67011 w 501988"/>
                  <a:gd name="connsiteY13" fmla="*/ 443443 h 617292"/>
                  <a:gd name="connsiteX14" fmla="*/ 1278 w 501988"/>
                  <a:gd name="connsiteY14" fmla="*/ 414338 h 617292"/>
                  <a:gd name="connsiteX15" fmla="*/ 14555 w 501988"/>
                  <a:gd name="connsiteY15" fmla="*/ 301562 h 617292"/>
                  <a:gd name="connsiteX16" fmla="*/ 102304 w 501988"/>
                  <a:gd name="connsiteY16" fmla="*/ 217939 h 617292"/>
                  <a:gd name="connsiteX17" fmla="*/ 164985 w 501988"/>
                  <a:gd name="connsiteY17" fmla="*/ 196799 h 617292"/>
                  <a:gd name="connsiteX18" fmla="*/ 118579 w 501988"/>
                  <a:gd name="connsiteY18" fmla="*/ 157323 h 617292"/>
                  <a:gd name="connsiteX0" fmla="*/ 118371 w 501780"/>
                  <a:gd name="connsiteY0" fmla="*/ 157323 h 617292"/>
                  <a:gd name="connsiteX1" fmla="*/ 141720 w 501780"/>
                  <a:gd name="connsiteY1" fmla="*/ 28962 h 617292"/>
                  <a:gd name="connsiteX2" fmla="*/ 321016 w 501780"/>
                  <a:gd name="connsiteY2" fmla="*/ 28667 h 617292"/>
                  <a:gd name="connsiteX3" fmla="*/ 343725 w 501780"/>
                  <a:gd name="connsiteY3" fmla="*/ 157864 h 617292"/>
                  <a:gd name="connsiteX4" fmla="*/ 309407 w 501780"/>
                  <a:gd name="connsiteY4" fmla="*/ 191587 h 617292"/>
                  <a:gd name="connsiteX5" fmla="*/ 399181 w 501780"/>
                  <a:gd name="connsiteY5" fmla="*/ 210761 h 617292"/>
                  <a:gd name="connsiteX6" fmla="*/ 485455 w 501780"/>
                  <a:gd name="connsiteY6" fmla="*/ 306282 h 617292"/>
                  <a:gd name="connsiteX7" fmla="*/ 501566 w 501780"/>
                  <a:gd name="connsiteY7" fmla="*/ 424948 h 617292"/>
                  <a:gd name="connsiteX8" fmla="*/ 404733 w 501780"/>
                  <a:gd name="connsiteY8" fmla="*/ 457453 h 617292"/>
                  <a:gd name="connsiteX9" fmla="*/ 387084 w 501780"/>
                  <a:gd name="connsiteY9" fmla="*/ 326388 h 617292"/>
                  <a:gd name="connsiteX10" fmla="*/ 389447 w 501780"/>
                  <a:gd name="connsiteY10" fmla="*/ 606511 h 617292"/>
                  <a:gd name="connsiteX11" fmla="*/ 102133 w 501780"/>
                  <a:gd name="connsiteY11" fmla="*/ 606154 h 617292"/>
                  <a:gd name="connsiteX12" fmla="*/ 77025 w 501780"/>
                  <a:gd name="connsiteY12" fmla="*/ 317098 h 617292"/>
                  <a:gd name="connsiteX13" fmla="*/ 66803 w 501780"/>
                  <a:gd name="connsiteY13" fmla="*/ 443443 h 617292"/>
                  <a:gd name="connsiteX14" fmla="*/ 1070 w 501780"/>
                  <a:gd name="connsiteY14" fmla="*/ 414338 h 617292"/>
                  <a:gd name="connsiteX15" fmla="*/ 16116 w 501780"/>
                  <a:gd name="connsiteY15" fmla="*/ 295367 h 617292"/>
                  <a:gd name="connsiteX16" fmla="*/ 102096 w 501780"/>
                  <a:gd name="connsiteY16" fmla="*/ 217939 h 617292"/>
                  <a:gd name="connsiteX17" fmla="*/ 164777 w 501780"/>
                  <a:gd name="connsiteY17" fmla="*/ 196799 h 617292"/>
                  <a:gd name="connsiteX18" fmla="*/ 118371 w 501780"/>
                  <a:gd name="connsiteY18" fmla="*/ 157323 h 617292"/>
                  <a:gd name="connsiteX0" fmla="*/ 118816 w 502225"/>
                  <a:gd name="connsiteY0" fmla="*/ 157323 h 617292"/>
                  <a:gd name="connsiteX1" fmla="*/ 142165 w 502225"/>
                  <a:gd name="connsiteY1" fmla="*/ 28962 h 617292"/>
                  <a:gd name="connsiteX2" fmla="*/ 321461 w 502225"/>
                  <a:gd name="connsiteY2" fmla="*/ 28667 h 617292"/>
                  <a:gd name="connsiteX3" fmla="*/ 344170 w 502225"/>
                  <a:gd name="connsiteY3" fmla="*/ 157864 h 617292"/>
                  <a:gd name="connsiteX4" fmla="*/ 309852 w 502225"/>
                  <a:gd name="connsiteY4" fmla="*/ 191587 h 617292"/>
                  <a:gd name="connsiteX5" fmla="*/ 399626 w 502225"/>
                  <a:gd name="connsiteY5" fmla="*/ 210761 h 617292"/>
                  <a:gd name="connsiteX6" fmla="*/ 485900 w 502225"/>
                  <a:gd name="connsiteY6" fmla="*/ 306282 h 617292"/>
                  <a:gd name="connsiteX7" fmla="*/ 502011 w 502225"/>
                  <a:gd name="connsiteY7" fmla="*/ 424948 h 617292"/>
                  <a:gd name="connsiteX8" fmla="*/ 405178 w 502225"/>
                  <a:gd name="connsiteY8" fmla="*/ 457453 h 617292"/>
                  <a:gd name="connsiteX9" fmla="*/ 387529 w 502225"/>
                  <a:gd name="connsiteY9" fmla="*/ 326388 h 617292"/>
                  <a:gd name="connsiteX10" fmla="*/ 389892 w 502225"/>
                  <a:gd name="connsiteY10" fmla="*/ 606511 h 617292"/>
                  <a:gd name="connsiteX11" fmla="*/ 102578 w 502225"/>
                  <a:gd name="connsiteY11" fmla="*/ 606154 h 617292"/>
                  <a:gd name="connsiteX12" fmla="*/ 77470 w 502225"/>
                  <a:gd name="connsiteY12" fmla="*/ 317098 h 617292"/>
                  <a:gd name="connsiteX13" fmla="*/ 67248 w 502225"/>
                  <a:gd name="connsiteY13" fmla="*/ 443443 h 617292"/>
                  <a:gd name="connsiteX14" fmla="*/ 1515 w 502225"/>
                  <a:gd name="connsiteY14" fmla="*/ 414338 h 617292"/>
                  <a:gd name="connsiteX15" fmla="*/ 16561 w 502225"/>
                  <a:gd name="connsiteY15" fmla="*/ 295367 h 617292"/>
                  <a:gd name="connsiteX16" fmla="*/ 102541 w 502225"/>
                  <a:gd name="connsiteY16" fmla="*/ 217939 h 617292"/>
                  <a:gd name="connsiteX17" fmla="*/ 165222 w 502225"/>
                  <a:gd name="connsiteY17" fmla="*/ 196799 h 617292"/>
                  <a:gd name="connsiteX18" fmla="*/ 118816 w 502225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7539 w 502294"/>
                  <a:gd name="connsiteY12" fmla="*/ 31709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7539 w 502294"/>
                  <a:gd name="connsiteY12" fmla="*/ 31709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7539 w 502294"/>
                  <a:gd name="connsiteY12" fmla="*/ 31709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87598 w 502294"/>
                  <a:gd name="connsiteY9" fmla="*/ 326388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90694 w 502294"/>
                  <a:gd name="connsiteY9" fmla="*/ 334796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90694 w 502294"/>
                  <a:gd name="connsiteY9" fmla="*/ 334796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90694 w 502294"/>
                  <a:gd name="connsiteY9" fmla="*/ 334796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90694 w 502294"/>
                  <a:gd name="connsiteY9" fmla="*/ 334796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90694 w 502294"/>
                  <a:gd name="connsiteY9" fmla="*/ 334796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90694 w 502294"/>
                  <a:gd name="connsiteY9" fmla="*/ 334796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  <a:gd name="connsiteX0" fmla="*/ 118885 w 502294"/>
                  <a:gd name="connsiteY0" fmla="*/ 157323 h 617292"/>
                  <a:gd name="connsiteX1" fmla="*/ 142234 w 502294"/>
                  <a:gd name="connsiteY1" fmla="*/ 28962 h 617292"/>
                  <a:gd name="connsiteX2" fmla="*/ 321530 w 502294"/>
                  <a:gd name="connsiteY2" fmla="*/ 28667 h 617292"/>
                  <a:gd name="connsiteX3" fmla="*/ 344239 w 502294"/>
                  <a:gd name="connsiteY3" fmla="*/ 157864 h 617292"/>
                  <a:gd name="connsiteX4" fmla="*/ 309921 w 502294"/>
                  <a:gd name="connsiteY4" fmla="*/ 191587 h 617292"/>
                  <a:gd name="connsiteX5" fmla="*/ 399695 w 502294"/>
                  <a:gd name="connsiteY5" fmla="*/ 210761 h 617292"/>
                  <a:gd name="connsiteX6" fmla="*/ 485969 w 502294"/>
                  <a:gd name="connsiteY6" fmla="*/ 306282 h 617292"/>
                  <a:gd name="connsiteX7" fmla="*/ 502080 w 502294"/>
                  <a:gd name="connsiteY7" fmla="*/ 424948 h 617292"/>
                  <a:gd name="connsiteX8" fmla="*/ 405247 w 502294"/>
                  <a:gd name="connsiteY8" fmla="*/ 457453 h 617292"/>
                  <a:gd name="connsiteX9" fmla="*/ 390694 w 502294"/>
                  <a:gd name="connsiteY9" fmla="*/ 334796 h 617292"/>
                  <a:gd name="connsiteX10" fmla="*/ 389961 w 502294"/>
                  <a:gd name="connsiteY10" fmla="*/ 606511 h 617292"/>
                  <a:gd name="connsiteX11" fmla="*/ 102647 w 502294"/>
                  <a:gd name="connsiteY11" fmla="*/ 606154 h 617292"/>
                  <a:gd name="connsiteX12" fmla="*/ 75327 w 502294"/>
                  <a:gd name="connsiteY12" fmla="*/ 327718 h 617292"/>
                  <a:gd name="connsiteX13" fmla="*/ 67317 w 502294"/>
                  <a:gd name="connsiteY13" fmla="*/ 443443 h 617292"/>
                  <a:gd name="connsiteX14" fmla="*/ 1584 w 502294"/>
                  <a:gd name="connsiteY14" fmla="*/ 414338 h 617292"/>
                  <a:gd name="connsiteX15" fmla="*/ 16630 w 502294"/>
                  <a:gd name="connsiteY15" fmla="*/ 295367 h 617292"/>
                  <a:gd name="connsiteX16" fmla="*/ 102610 w 502294"/>
                  <a:gd name="connsiteY16" fmla="*/ 217939 h 617292"/>
                  <a:gd name="connsiteX17" fmla="*/ 165291 w 502294"/>
                  <a:gd name="connsiteY17" fmla="*/ 196799 h 617292"/>
                  <a:gd name="connsiteX18" fmla="*/ 118885 w 502294"/>
                  <a:gd name="connsiteY18" fmla="*/ 157323 h 6172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502294" h="617292">
                    <a:moveTo>
                      <a:pt x="118885" y="157323"/>
                    </a:moveTo>
                    <a:cubicBezTo>
                      <a:pt x="87626" y="118730"/>
                      <a:pt x="104660" y="55063"/>
                      <a:pt x="142234" y="28962"/>
                    </a:cubicBezTo>
                    <a:cubicBezTo>
                      <a:pt x="199605" y="-10891"/>
                      <a:pt x="265753" y="-8303"/>
                      <a:pt x="321530" y="28667"/>
                    </a:cubicBezTo>
                    <a:cubicBezTo>
                      <a:pt x="354820" y="50732"/>
                      <a:pt x="378808" y="114283"/>
                      <a:pt x="344239" y="157864"/>
                    </a:cubicBezTo>
                    <a:cubicBezTo>
                      <a:pt x="330910" y="174668"/>
                      <a:pt x="321360" y="183000"/>
                      <a:pt x="309921" y="191587"/>
                    </a:cubicBezTo>
                    <a:cubicBezTo>
                      <a:pt x="339258" y="195412"/>
                      <a:pt x="365910" y="197453"/>
                      <a:pt x="399695" y="210761"/>
                    </a:cubicBezTo>
                    <a:cubicBezTo>
                      <a:pt x="450386" y="230728"/>
                      <a:pt x="467990" y="257713"/>
                      <a:pt x="485969" y="306282"/>
                    </a:cubicBezTo>
                    <a:cubicBezTo>
                      <a:pt x="499400" y="342565"/>
                      <a:pt x="503313" y="376035"/>
                      <a:pt x="502080" y="424948"/>
                    </a:cubicBezTo>
                    <a:cubicBezTo>
                      <a:pt x="474644" y="445241"/>
                      <a:pt x="443960" y="453785"/>
                      <a:pt x="405247" y="457453"/>
                    </a:cubicBezTo>
                    <a:cubicBezTo>
                      <a:pt x="406005" y="421360"/>
                      <a:pt x="403910" y="376325"/>
                      <a:pt x="390694" y="334796"/>
                    </a:cubicBezTo>
                    <a:cubicBezTo>
                      <a:pt x="417049" y="428543"/>
                      <a:pt x="402234" y="505973"/>
                      <a:pt x="389961" y="606511"/>
                    </a:cubicBezTo>
                    <a:cubicBezTo>
                      <a:pt x="298127" y="621292"/>
                      <a:pt x="184950" y="620591"/>
                      <a:pt x="102647" y="606154"/>
                    </a:cubicBezTo>
                    <a:cubicBezTo>
                      <a:pt x="76802" y="535857"/>
                      <a:pt x="53016" y="426242"/>
                      <a:pt x="75327" y="327718"/>
                    </a:cubicBezTo>
                    <a:cubicBezTo>
                      <a:pt x="62868" y="386522"/>
                      <a:pt x="66692" y="412800"/>
                      <a:pt x="67317" y="443443"/>
                    </a:cubicBezTo>
                    <a:cubicBezTo>
                      <a:pt x="37782" y="439894"/>
                      <a:pt x="17348" y="430685"/>
                      <a:pt x="1584" y="414338"/>
                    </a:cubicBezTo>
                    <a:cubicBezTo>
                      <a:pt x="-2081" y="377317"/>
                      <a:pt x="-288" y="333152"/>
                      <a:pt x="16630" y="295367"/>
                    </a:cubicBezTo>
                    <a:cubicBezTo>
                      <a:pt x="39677" y="243893"/>
                      <a:pt x="70757" y="229942"/>
                      <a:pt x="102610" y="217939"/>
                    </a:cubicBezTo>
                    <a:cubicBezTo>
                      <a:pt x="130429" y="207456"/>
                      <a:pt x="140785" y="204220"/>
                      <a:pt x="165291" y="196799"/>
                    </a:cubicBezTo>
                    <a:cubicBezTo>
                      <a:pt x="144368" y="186442"/>
                      <a:pt x="136656" y="179264"/>
                      <a:pt x="118885" y="157323"/>
                    </a:cubicBez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104775" y="0"/>
                <a:ext cx="260985" cy="212090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</p:grpSp>
      </p:grpSp>
      <p:sp>
        <p:nvSpPr>
          <p:cNvPr id="2" name="Rectangle 1"/>
          <p:cNvSpPr/>
          <p:nvPr/>
        </p:nvSpPr>
        <p:spPr>
          <a:xfrm>
            <a:off x="1678844" y="5165229"/>
            <a:ext cx="10634132" cy="769441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en-GB" sz="4400" b="1" dirty="0" smtClean="0">
                <a:ln/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Candara" panose="020E0502030303020204" pitchFamily="34" charset="0"/>
              </a:rPr>
              <a:t>Session 1: Introducing the Bystander</a:t>
            </a:r>
            <a:endParaRPr lang="en-GB" sz="4400" b="1" dirty="0">
              <a:ln/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Candara" panose="020E0502030303020204" pitchFamily="34" charset="0"/>
            </a:endParaRP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1"/>
          <p:cNvSpPr>
            <a:spLocks noChangeArrowheads="1"/>
          </p:cNvSpPr>
          <p:nvPr/>
        </p:nvSpPr>
        <p:spPr bwMode="auto">
          <a:xfrm>
            <a:off x="1169988" y="272534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Rectangle 2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4" name="Rectangle 22"/>
          <p:cNvSpPr>
            <a:spLocks noChangeArrowheads="1"/>
          </p:cNvSpPr>
          <p:nvPr/>
        </p:nvSpPr>
        <p:spPr bwMode="auto">
          <a:xfrm>
            <a:off x="6995910" y="510772"/>
            <a:ext cx="4353382" cy="409342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4400" b="1" i="0" u="none" strike="noStrike" normalizeH="0" baseline="0" dirty="0" smtClean="0">
                <a:ln/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ndara" panose="020E0502030303020204" pitchFamily="34" charset="0"/>
                <a:ea typeface="Calibri" panose="020F0502020204030204" pitchFamily="34" charset="0"/>
                <a:cs typeface="Lucida Sans" panose="020B0602040502020204" pitchFamily="34" charset="0"/>
              </a:rPr>
              <a:t>The Scottish</a:t>
            </a:r>
            <a:endParaRPr kumimoji="0" lang="en-GB" altLang="en-US" sz="6000" b="1" i="0" u="none" strike="noStrike" normalizeH="0" baseline="0" dirty="0" smtClean="0">
              <a:ln/>
              <a:solidFill>
                <a:srgbClr val="FF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ndara" panose="020E0502030303020204" pitchFamily="34" charset="0"/>
              <a:ea typeface="Calibri" panose="020F0502020204030204" pitchFamily="34" charset="0"/>
              <a:cs typeface="Lucida Sans" panose="020B0602040502020204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6000" b="1" i="0" u="none" strike="noStrike" normalizeH="0" baseline="0" dirty="0" smtClean="0">
                <a:ln/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ndara" panose="020E0502030303020204" pitchFamily="34" charset="0"/>
                <a:ea typeface="Calibri" panose="020F0502020204030204" pitchFamily="34" charset="0"/>
                <a:cs typeface="Lucida Sans" panose="020B0602040502020204" pitchFamily="34" charset="0"/>
              </a:rPr>
              <a:t>Intervention Initiative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4400" b="1" dirty="0" smtClean="0">
                <a:ln/>
                <a:solidFill>
                  <a:srgbClr val="92D05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ndara" panose="020E0502030303020204" pitchFamily="34" charset="0"/>
                <a:cs typeface="Lucida Sans" panose="020B0602040502020204" pitchFamily="34" charset="0"/>
              </a:rPr>
              <a:t>Bystander Training</a:t>
            </a:r>
            <a:r>
              <a:rPr kumimoji="0" lang="en-GB" altLang="en-US" sz="4400" b="1" i="0" u="none" strike="noStrike" normalizeH="0" baseline="0" dirty="0" smtClean="0">
                <a:ln/>
                <a:solidFill>
                  <a:srgbClr val="92D05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endParaRPr kumimoji="0" lang="en-GB" altLang="en-US" sz="4400" b="1" i="0" u="none" strike="noStrike" normalizeH="0" baseline="0" dirty="0" smtClean="0">
              <a:ln/>
              <a:solidFill>
                <a:srgbClr val="92D05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65FB4-4995-4333-AAF6-F87CB16DE27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8256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74975" y="369668"/>
            <a:ext cx="512832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b="1" dirty="0" smtClean="0">
                <a:solidFill>
                  <a:srgbClr val="7030A0"/>
                </a:solidFill>
                <a:latin typeface="Candara" panose="020E0502030303020204" pitchFamily="34" charset="0"/>
              </a:rPr>
              <a:t>4 Stages for Intervention</a:t>
            </a:r>
            <a:endParaRPr lang="en-GB" sz="3600" b="1" dirty="0">
              <a:solidFill>
                <a:srgbClr val="7030A0"/>
              </a:solidFill>
              <a:latin typeface="Candara" panose="020E0502030303020204" pitchFamily="34" charset="0"/>
            </a:endParaRPr>
          </a:p>
        </p:txBody>
      </p:sp>
      <p:graphicFrame>
        <p:nvGraphicFramePr>
          <p:cNvPr id="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5035767"/>
              </p:ext>
            </p:extLst>
          </p:nvPr>
        </p:nvGraphicFramePr>
        <p:xfrm>
          <a:off x="698500" y="1295399"/>
          <a:ext cx="10811934" cy="40470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/>
          <p:cNvSpPr/>
          <p:nvPr/>
        </p:nvSpPr>
        <p:spPr>
          <a:xfrm>
            <a:off x="1693333" y="6093136"/>
            <a:ext cx="601256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GB" altLang="en-US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[</a:t>
            </a:r>
            <a:r>
              <a:rPr lang="en-GB" alt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Adapted </a:t>
            </a:r>
            <a:r>
              <a:rPr lang="en-GB" altLang="en-US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from Berkowitz, A. (2009) </a:t>
            </a:r>
            <a:r>
              <a:rPr lang="en-GB" altLang="en-US" sz="14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Response Ability: A Complete Guide to Bystander Intervention</a:t>
            </a:r>
            <a:r>
              <a:rPr lang="en-GB" altLang="en-US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Beck &amp; Co., </a:t>
            </a:r>
            <a:r>
              <a:rPr lang="en-GB" alt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p. 10]</a:t>
            </a:r>
            <a:endParaRPr lang="en-GB" altLang="en-US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65FB4-4995-4333-AAF6-F87CB16DE276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995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26259" y="389467"/>
            <a:ext cx="59666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b="1" dirty="0" smtClean="0">
                <a:solidFill>
                  <a:srgbClr val="7030A0"/>
                </a:solidFill>
                <a:latin typeface="Candara" panose="020E0502030303020204" pitchFamily="34" charset="0"/>
              </a:rPr>
              <a:t>Reasons for non-intervention</a:t>
            </a:r>
            <a:endParaRPr lang="en-GB" sz="3600" b="1" dirty="0">
              <a:solidFill>
                <a:srgbClr val="7030A0"/>
              </a:solidFill>
              <a:latin typeface="Candara" panose="020E0502030303020204" pitchFamily="34" charset="0"/>
            </a:endParaRPr>
          </a:p>
        </p:txBody>
      </p:sp>
      <p:graphicFrame>
        <p:nvGraphicFramePr>
          <p:cNvPr id="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8492538"/>
              </p:ext>
            </p:extLst>
          </p:nvPr>
        </p:nvGraphicFramePr>
        <p:xfrm>
          <a:off x="1981200" y="1244600"/>
          <a:ext cx="8466667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/>
          <p:cNvSpPr/>
          <p:nvPr/>
        </p:nvSpPr>
        <p:spPr>
          <a:xfrm>
            <a:off x="1981200" y="6211669"/>
            <a:ext cx="572469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GB" altLang="en-US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[</a:t>
            </a:r>
            <a:r>
              <a:rPr lang="en-GB" alt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Adapted </a:t>
            </a:r>
            <a:r>
              <a:rPr lang="en-GB" altLang="en-US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from Berkowitz, A. (2009) </a:t>
            </a:r>
            <a:r>
              <a:rPr lang="en-GB" altLang="en-US" sz="14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Response Ability: A Complete Guide to Bystander Intervention</a:t>
            </a:r>
            <a:r>
              <a:rPr lang="en-GB" altLang="en-US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Beck &amp; Co., </a:t>
            </a:r>
            <a:r>
              <a:rPr lang="en-GB" alt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p.18]</a:t>
            </a:r>
            <a:endParaRPr lang="en-GB" altLang="en-US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65FB4-4995-4333-AAF6-F87CB16DE276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5062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825067" y="806020"/>
            <a:ext cx="5181601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5400" b="1" dirty="0" smtClean="0">
                <a:solidFill>
                  <a:schemeClr val="accent3"/>
                </a:solidFill>
                <a:latin typeface="Candara" panose="020E0502030303020204" pitchFamily="34" charset="0"/>
              </a:rPr>
              <a:t>Only intervene when it is safe for you to do so. If not safe, in an emergency, dial 999.</a:t>
            </a:r>
            <a:endParaRPr lang="en-GB" sz="5400" b="1" dirty="0">
              <a:solidFill>
                <a:schemeClr val="accent3"/>
              </a:solidFill>
              <a:latin typeface="Candara" panose="020E0502030303020204" pitchFamily="34" charset="0"/>
            </a:endParaRPr>
          </a:p>
        </p:txBody>
      </p:sp>
      <p:pic>
        <p:nvPicPr>
          <p:cNvPr id="3076" name="Picture 4" descr="Image result for golden rul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7" t="16115" r="2036" b="15158"/>
          <a:stretch/>
        </p:blipFill>
        <p:spPr bwMode="auto">
          <a:xfrm>
            <a:off x="355600" y="719667"/>
            <a:ext cx="4817533" cy="5164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65FB4-4995-4333-AAF6-F87CB16DE276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8999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Image result for key mess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67" t="20183" r="12357" b="21499"/>
          <a:stretch/>
        </p:blipFill>
        <p:spPr bwMode="auto">
          <a:xfrm>
            <a:off x="27295" y="-13647"/>
            <a:ext cx="12146507" cy="687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995501" y="887485"/>
            <a:ext cx="922332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800" b="1" dirty="0">
                <a:solidFill>
                  <a:srgbClr val="7030A0"/>
                </a:solidFill>
                <a:latin typeface="Candara" panose="020E0502030303020204" pitchFamily="34" charset="0"/>
              </a:rPr>
              <a:t>This programme is </a:t>
            </a:r>
            <a:endParaRPr lang="en-GB" sz="4800" b="1" dirty="0" smtClean="0">
              <a:solidFill>
                <a:srgbClr val="7030A0"/>
              </a:solidFill>
              <a:latin typeface="Candara" panose="020E0502030303020204" pitchFamily="34" charset="0"/>
            </a:endParaRPr>
          </a:p>
          <a:p>
            <a:pPr algn="ctr"/>
            <a:r>
              <a:rPr lang="en-GB" sz="4800" b="1" dirty="0" smtClean="0">
                <a:solidFill>
                  <a:srgbClr val="7030A0"/>
                </a:solidFill>
                <a:latin typeface="Candara" panose="020E0502030303020204" pitchFamily="34" charset="0"/>
              </a:rPr>
              <a:t>specifically </a:t>
            </a:r>
            <a:r>
              <a:rPr lang="en-GB" sz="4800" b="1" dirty="0">
                <a:solidFill>
                  <a:srgbClr val="7030A0"/>
                </a:solidFill>
                <a:latin typeface="Candara" panose="020E0502030303020204" pitchFamily="34" charset="0"/>
              </a:rPr>
              <a:t>about </a:t>
            </a:r>
            <a:endParaRPr lang="en-GB" sz="4800" b="1" dirty="0" smtClean="0">
              <a:solidFill>
                <a:srgbClr val="7030A0"/>
              </a:solidFill>
              <a:latin typeface="Candara" panose="020E0502030303020204" pitchFamily="34" charset="0"/>
            </a:endParaRPr>
          </a:p>
          <a:p>
            <a:pPr algn="ctr"/>
            <a:r>
              <a:rPr lang="en-GB" sz="4800" b="1" dirty="0" smtClean="0">
                <a:solidFill>
                  <a:srgbClr val="7030A0"/>
                </a:solidFill>
                <a:latin typeface="Candara" panose="020E0502030303020204" pitchFamily="34" charset="0"/>
              </a:rPr>
              <a:t>bystander </a:t>
            </a:r>
            <a:r>
              <a:rPr lang="en-GB" sz="4800" b="1" dirty="0">
                <a:solidFill>
                  <a:srgbClr val="7030A0"/>
                </a:solidFill>
                <a:latin typeface="Candara" panose="020E0502030303020204" pitchFamily="34" charset="0"/>
              </a:rPr>
              <a:t>intervention </a:t>
            </a:r>
            <a:endParaRPr lang="en-GB" sz="4800" b="1" dirty="0" smtClean="0">
              <a:solidFill>
                <a:srgbClr val="7030A0"/>
              </a:solidFill>
              <a:latin typeface="Candara" panose="020E0502030303020204" pitchFamily="34" charset="0"/>
            </a:endParaRPr>
          </a:p>
          <a:p>
            <a:pPr algn="ctr"/>
            <a:r>
              <a:rPr lang="en-GB" sz="4800" b="1" dirty="0" smtClean="0">
                <a:solidFill>
                  <a:srgbClr val="7030A0"/>
                </a:solidFill>
                <a:latin typeface="Candara" panose="020E0502030303020204" pitchFamily="34" charset="0"/>
              </a:rPr>
              <a:t>in sexual </a:t>
            </a:r>
            <a:r>
              <a:rPr lang="en-GB" sz="4800" b="1" dirty="0">
                <a:solidFill>
                  <a:srgbClr val="7030A0"/>
                </a:solidFill>
                <a:latin typeface="Candara" panose="020E0502030303020204" pitchFamily="34" charset="0"/>
              </a:rPr>
              <a:t>violence </a:t>
            </a:r>
            <a:r>
              <a:rPr lang="en-GB" sz="4800" b="1" dirty="0" smtClean="0">
                <a:solidFill>
                  <a:srgbClr val="7030A0"/>
                </a:solidFill>
                <a:latin typeface="Candara" panose="020E0502030303020204" pitchFamily="34" charset="0"/>
              </a:rPr>
              <a:t>&amp; </a:t>
            </a:r>
          </a:p>
          <a:p>
            <a:pPr algn="ctr"/>
            <a:r>
              <a:rPr lang="en-GB" sz="4800" b="1" dirty="0" smtClean="0">
                <a:solidFill>
                  <a:srgbClr val="7030A0"/>
                </a:solidFill>
                <a:latin typeface="Candara" panose="020E0502030303020204" pitchFamily="34" charset="0"/>
              </a:rPr>
              <a:t>domestic </a:t>
            </a:r>
            <a:r>
              <a:rPr lang="en-GB" sz="4800" b="1" dirty="0">
                <a:solidFill>
                  <a:srgbClr val="7030A0"/>
                </a:solidFill>
                <a:latin typeface="Candara" panose="020E0502030303020204" pitchFamily="34" charset="0"/>
              </a:rPr>
              <a:t>abuse.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65FB4-4995-4333-AAF6-F87CB16DE276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5435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063632" y="365668"/>
            <a:ext cx="551304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b="1" dirty="0" smtClean="0">
                <a:solidFill>
                  <a:srgbClr val="7030A0"/>
                </a:solidFill>
                <a:latin typeface="Candara" panose="020E0502030303020204" pitchFamily="34" charset="0"/>
              </a:rPr>
              <a:t>Why? Evidence shows that:</a:t>
            </a:r>
            <a:endParaRPr lang="en-GB" sz="3600" b="1" dirty="0">
              <a:solidFill>
                <a:srgbClr val="7030A0"/>
              </a:solidFill>
              <a:latin typeface="Candara" panose="020E0502030303020204" pitchFamily="34" charset="0"/>
            </a:endParaRPr>
          </a:p>
        </p:txBody>
      </p:sp>
      <p:sp>
        <p:nvSpPr>
          <p:cNvPr id="4" name="Round Diagonal Corner Rectangle 3"/>
          <p:cNvSpPr/>
          <p:nvPr/>
        </p:nvSpPr>
        <p:spPr>
          <a:xfrm>
            <a:off x="349054" y="1348691"/>
            <a:ext cx="2669685" cy="2349579"/>
          </a:xfrm>
          <a:prstGeom prst="round2DiagRect">
            <a:avLst/>
          </a:prstGeom>
          <a:solidFill>
            <a:schemeClr val="accent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en-GB" sz="2400" b="1" dirty="0" smtClean="0">
                <a:solidFill>
                  <a:schemeClr val="accent3">
                    <a:lumMod val="50000"/>
                  </a:schemeClr>
                </a:solidFill>
                <a:latin typeface="Candara" panose="020E0502030303020204" pitchFamily="34" charset="0"/>
              </a:rPr>
              <a:t>77% </a:t>
            </a:r>
            <a:r>
              <a:rPr lang="en-GB" sz="2400" b="1" dirty="0" smtClean="0">
                <a:latin typeface="Candara" panose="020E0502030303020204" pitchFamily="34" charset="0"/>
              </a:rPr>
              <a:t>students have experienced sexual harassment </a:t>
            </a:r>
          </a:p>
          <a:p>
            <a:pPr algn="ctr">
              <a:defRPr/>
            </a:pPr>
            <a:r>
              <a:rPr lang="en-GB" sz="1200" b="1" dirty="0" smtClean="0">
                <a:latin typeface="Candara" panose="020E0502030303020204" pitchFamily="34" charset="0"/>
              </a:rPr>
              <a:t>(Cambridge 2014 p.6)</a:t>
            </a:r>
            <a:endParaRPr lang="en-GB" sz="1200" b="1" dirty="0">
              <a:latin typeface="Candara" panose="020E0502030303020204" pitchFamily="34" charset="0"/>
            </a:endParaRPr>
          </a:p>
        </p:txBody>
      </p:sp>
      <p:sp>
        <p:nvSpPr>
          <p:cNvPr id="5" name="Round Diagonal Corner Rectangle 4"/>
          <p:cNvSpPr/>
          <p:nvPr/>
        </p:nvSpPr>
        <p:spPr>
          <a:xfrm>
            <a:off x="6680369" y="1497481"/>
            <a:ext cx="2448000" cy="2052000"/>
          </a:xfrm>
          <a:prstGeom prst="round2Diag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en-GB" sz="2400" b="1" dirty="0">
                <a:solidFill>
                  <a:schemeClr val="accent5">
                    <a:lumMod val="50000"/>
                  </a:schemeClr>
                </a:solidFill>
                <a:latin typeface="Candara" panose="020E0502030303020204" pitchFamily="34" charset="0"/>
              </a:rPr>
              <a:t>12% </a:t>
            </a:r>
            <a:r>
              <a:rPr lang="en-GB" sz="2400" b="1" dirty="0">
                <a:latin typeface="Candara" panose="020E0502030303020204" pitchFamily="34" charset="0"/>
              </a:rPr>
              <a:t>women students subjected to stalking</a:t>
            </a:r>
          </a:p>
          <a:p>
            <a:pPr algn="ctr">
              <a:defRPr/>
            </a:pPr>
            <a:r>
              <a:rPr lang="en-GB" b="1" dirty="0">
                <a:latin typeface="Candara" panose="020E0502030303020204" pitchFamily="34" charset="0"/>
              </a:rPr>
              <a:t> </a:t>
            </a:r>
            <a:r>
              <a:rPr lang="en-GB" sz="1200" b="1" dirty="0">
                <a:latin typeface="Candara" panose="020E0502030303020204" pitchFamily="34" charset="0"/>
              </a:rPr>
              <a:t>(NUS 2011 p.3)</a:t>
            </a:r>
          </a:p>
        </p:txBody>
      </p:sp>
      <p:sp>
        <p:nvSpPr>
          <p:cNvPr id="6" name="Round Diagonal Corner Rectangle 5"/>
          <p:cNvSpPr/>
          <p:nvPr/>
        </p:nvSpPr>
        <p:spPr>
          <a:xfrm>
            <a:off x="1083776" y="4078796"/>
            <a:ext cx="2879726" cy="1532334"/>
          </a:xfrm>
          <a:prstGeom prst="round2Diag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en-GB" sz="2400" b="1" dirty="0">
                <a:solidFill>
                  <a:schemeClr val="accent2"/>
                </a:solidFill>
                <a:latin typeface="Candara" panose="020E0502030303020204" pitchFamily="34" charset="0"/>
              </a:rPr>
              <a:t>28.5% </a:t>
            </a:r>
            <a:r>
              <a:rPr lang="en-GB" sz="2400" b="1" dirty="0">
                <a:latin typeface="Candara" panose="020E0502030303020204" pitchFamily="34" charset="0"/>
              </a:rPr>
              <a:t>students experienced sexual assault</a:t>
            </a:r>
          </a:p>
          <a:p>
            <a:pPr algn="ctr">
              <a:defRPr/>
            </a:pPr>
            <a:r>
              <a:rPr lang="en-GB" sz="1200" b="1" dirty="0">
                <a:solidFill>
                  <a:prstClr val="white"/>
                </a:solidFill>
                <a:latin typeface="Candara" panose="020E0502030303020204" pitchFamily="34" charset="0"/>
              </a:rPr>
              <a:t>(Cambridge 2014 p.6</a:t>
            </a:r>
            <a:r>
              <a:rPr lang="en-GB" sz="1200" b="1" dirty="0" smtClean="0">
                <a:solidFill>
                  <a:prstClr val="white"/>
                </a:solidFill>
                <a:latin typeface="Candara" panose="020E0502030303020204" pitchFamily="34" charset="0"/>
              </a:rPr>
              <a:t>)</a:t>
            </a:r>
            <a:endParaRPr lang="en-GB" b="1" dirty="0">
              <a:latin typeface="Candara" panose="020E0502030303020204" pitchFamily="34" charset="0"/>
            </a:endParaRPr>
          </a:p>
        </p:txBody>
      </p:sp>
      <p:sp>
        <p:nvSpPr>
          <p:cNvPr id="7" name="Round Diagonal Corner Rectangle 6"/>
          <p:cNvSpPr/>
          <p:nvPr/>
        </p:nvSpPr>
        <p:spPr>
          <a:xfrm>
            <a:off x="7702182" y="4027718"/>
            <a:ext cx="3385100" cy="1634490"/>
          </a:xfrm>
          <a:prstGeom prst="round2DiagRect">
            <a:avLst/>
          </a:prstGeom>
          <a:solidFill>
            <a:schemeClr val="accent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en-GB" sz="2400" b="1" dirty="0">
                <a:solidFill>
                  <a:schemeClr val="accent3">
                    <a:lumMod val="50000"/>
                  </a:schemeClr>
                </a:solidFill>
                <a:latin typeface="Candara" panose="020E0502030303020204" pitchFamily="34" charset="0"/>
              </a:rPr>
              <a:t>7% </a:t>
            </a:r>
            <a:r>
              <a:rPr lang="en-GB" sz="2400" b="1" dirty="0">
                <a:latin typeface="Candara" panose="020E0502030303020204" pitchFamily="34" charset="0"/>
              </a:rPr>
              <a:t>women students experienced a serious sexual assault</a:t>
            </a:r>
          </a:p>
          <a:p>
            <a:pPr algn="ctr">
              <a:defRPr/>
            </a:pPr>
            <a:r>
              <a:rPr lang="en-GB" b="1" dirty="0">
                <a:latin typeface="Candara" panose="020E0502030303020204" pitchFamily="34" charset="0"/>
              </a:rPr>
              <a:t> </a:t>
            </a:r>
            <a:r>
              <a:rPr lang="en-GB" sz="1200" b="1" dirty="0">
                <a:latin typeface="Candara" panose="020E0502030303020204" pitchFamily="34" charset="0"/>
              </a:rPr>
              <a:t>(NUS 2011 p.3)</a:t>
            </a:r>
          </a:p>
        </p:txBody>
      </p:sp>
      <p:sp>
        <p:nvSpPr>
          <p:cNvPr id="8" name="Round Diagonal Corner Rectangle 7"/>
          <p:cNvSpPr/>
          <p:nvPr/>
        </p:nvSpPr>
        <p:spPr>
          <a:xfrm>
            <a:off x="9363879" y="1348691"/>
            <a:ext cx="2448000" cy="2349579"/>
          </a:xfrm>
          <a:prstGeom prst="round2DiagRect">
            <a:avLst/>
          </a:prstGeom>
          <a:solidFill>
            <a:schemeClr val="accent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en-GB" sz="2400" b="1" dirty="0">
                <a:solidFill>
                  <a:schemeClr val="accent3">
                    <a:lumMod val="50000"/>
                  </a:schemeClr>
                </a:solidFill>
                <a:latin typeface="Candara" panose="020E0502030303020204" pitchFamily="34" charset="0"/>
              </a:rPr>
              <a:t>91% </a:t>
            </a:r>
            <a:r>
              <a:rPr lang="en-GB" sz="2400" b="1" dirty="0">
                <a:latin typeface="Candara" panose="020E0502030303020204" pitchFamily="34" charset="0"/>
              </a:rPr>
              <a:t>of perpetrators of sexual assault were </a:t>
            </a:r>
            <a:r>
              <a:rPr lang="en-GB" sz="2400" b="1" dirty="0" smtClean="0">
                <a:latin typeface="Candara" panose="020E0502030303020204" pitchFamily="34" charset="0"/>
              </a:rPr>
              <a:t>men</a:t>
            </a:r>
          </a:p>
          <a:p>
            <a:pPr algn="ctr">
              <a:defRPr/>
            </a:pPr>
            <a:endParaRPr lang="en-GB" sz="2400" b="1" dirty="0">
              <a:latin typeface="Candara" panose="020E0502030303020204" pitchFamily="34" charset="0"/>
            </a:endParaRPr>
          </a:p>
          <a:p>
            <a:pPr algn="ctr">
              <a:defRPr/>
            </a:pPr>
            <a:r>
              <a:rPr lang="en-GB" sz="1200" b="1" dirty="0">
                <a:solidFill>
                  <a:prstClr val="white"/>
                </a:solidFill>
                <a:latin typeface="Candara" panose="020E0502030303020204" pitchFamily="34" charset="0"/>
              </a:rPr>
              <a:t>(Cambridge 2014 p.6</a:t>
            </a:r>
            <a:r>
              <a:rPr lang="en-GB" sz="1200" b="1" dirty="0" smtClean="0">
                <a:solidFill>
                  <a:prstClr val="white"/>
                </a:solidFill>
                <a:latin typeface="Candara" panose="020E0502030303020204" pitchFamily="34" charset="0"/>
              </a:rPr>
              <a:t>)</a:t>
            </a:r>
            <a:endParaRPr lang="en-GB" b="1" dirty="0">
              <a:latin typeface="Candara" panose="020E0502030303020204" pitchFamily="34" charset="0"/>
            </a:endParaRPr>
          </a:p>
        </p:txBody>
      </p:sp>
      <p:sp>
        <p:nvSpPr>
          <p:cNvPr id="9" name="Round Diagonal Corner Rectangle 8"/>
          <p:cNvSpPr/>
          <p:nvPr/>
        </p:nvSpPr>
        <p:spPr>
          <a:xfrm>
            <a:off x="4330152" y="4078796"/>
            <a:ext cx="3005380" cy="1532334"/>
          </a:xfrm>
          <a:prstGeom prst="round2Diag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en-GB" sz="2400" b="1" dirty="0">
                <a:solidFill>
                  <a:schemeClr val="accent5">
                    <a:lumMod val="50000"/>
                  </a:schemeClr>
                </a:solidFill>
                <a:latin typeface="Candara" panose="020E0502030303020204" pitchFamily="34" charset="0"/>
              </a:rPr>
              <a:t>85% </a:t>
            </a:r>
            <a:r>
              <a:rPr lang="en-GB" sz="2400" b="1" dirty="0">
                <a:latin typeface="Candara" panose="020E0502030303020204" pitchFamily="34" charset="0"/>
              </a:rPr>
              <a:t>experienced a negative impact on their mental health</a:t>
            </a:r>
          </a:p>
          <a:p>
            <a:pPr algn="ctr">
              <a:defRPr/>
            </a:pPr>
            <a:r>
              <a:rPr lang="en-GB" sz="1200" b="1" dirty="0">
                <a:solidFill>
                  <a:prstClr val="white"/>
                </a:solidFill>
                <a:latin typeface="Candara" panose="020E0502030303020204" pitchFamily="34" charset="0"/>
              </a:rPr>
              <a:t>(Cambridge 2014 p.6</a:t>
            </a:r>
            <a:r>
              <a:rPr lang="en-GB" sz="1200" b="1" dirty="0" smtClean="0">
                <a:solidFill>
                  <a:prstClr val="white"/>
                </a:solidFill>
                <a:latin typeface="Candara" panose="020E0502030303020204" pitchFamily="34" charset="0"/>
              </a:rPr>
              <a:t>)</a:t>
            </a:r>
            <a:endParaRPr lang="en-GB" b="1" dirty="0">
              <a:latin typeface="Candara" panose="020E0502030303020204" pitchFamily="34" charset="0"/>
            </a:endParaRPr>
          </a:p>
        </p:txBody>
      </p:sp>
      <p:sp>
        <p:nvSpPr>
          <p:cNvPr id="10" name="Round Diagonal Corner Rectangle 9"/>
          <p:cNvSpPr/>
          <p:nvPr/>
        </p:nvSpPr>
        <p:spPr>
          <a:xfrm>
            <a:off x="3254248" y="1553002"/>
            <a:ext cx="3190612" cy="1940957"/>
          </a:xfrm>
          <a:prstGeom prst="round2Diag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en-GB" sz="2400" b="1" dirty="0">
                <a:solidFill>
                  <a:srgbClr val="FFFFFF"/>
                </a:solidFill>
                <a:latin typeface="Candara" panose="020E0502030303020204" pitchFamily="34" charset="0"/>
                <a:ea typeface="Arial" pitchFamily="-1" charset="0"/>
                <a:cs typeface="Arial" pitchFamily="-1" charset="0"/>
              </a:rPr>
              <a:t>Women aged 16-24 have higher risk of experiencing domestic </a:t>
            </a:r>
            <a:r>
              <a:rPr lang="en-GB" sz="2400" b="1" dirty="0" smtClean="0">
                <a:solidFill>
                  <a:srgbClr val="FFFFFF"/>
                </a:solidFill>
                <a:latin typeface="Candara" panose="020E0502030303020204" pitchFamily="34" charset="0"/>
                <a:ea typeface="Arial" pitchFamily="-1" charset="0"/>
                <a:cs typeface="Arial" pitchFamily="-1" charset="0"/>
              </a:rPr>
              <a:t>abuse</a:t>
            </a:r>
            <a:br>
              <a:rPr lang="en-GB" sz="2400" b="1" dirty="0" smtClean="0">
                <a:solidFill>
                  <a:srgbClr val="FFFFFF"/>
                </a:solidFill>
                <a:latin typeface="Candara" panose="020E0502030303020204" pitchFamily="34" charset="0"/>
                <a:ea typeface="Arial" pitchFamily="-1" charset="0"/>
                <a:cs typeface="Arial" pitchFamily="-1" charset="0"/>
              </a:rPr>
            </a:br>
            <a:r>
              <a:rPr lang="en-GB" sz="1200" b="1" dirty="0" smtClean="0">
                <a:solidFill>
                  <a:srgbClr val="FFFFFF"/>
                </a:solidFill>
                <a:latin typeface="Candara" panose="020E0502030303020204" pitchFamily="34" charset="0"/>
                <a:ea typeface="Arial" pitchFamily="-1" charset="0"/>
                <a:cs typeface="Arial" pitchFamily="-1" charset="0"/>
              </a:rPr>
              <a:t>(ONS </a:t>
            </a:r>
            <a:r>
              <a:rPr lang="en-GB" sz="1200" b="1" dirty="0">
                <a:solidFill>
                  <a:srgbClr val="FFFFFF"/>
                </a:solidFill>
                <a:latin typeface="Candara" panose="020E0502030303020204" pitchFamily="34" charset="0"/>
                <a:ea typeface="Arial" pitchFamily="-1" charset="0"/>
                <a:cs typeface="Arial" pitchFamily="-1" charset="0"/>
              </a:rPr>
              <a:t>2013)</a:t>
            </a: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5234601" y="6560756"/>
            <a:ext cx="259238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200" dirty="0">
                <a:solidFill>
                  <a:srgbClr val="A6A6A6"/>
                </a:solidFill>
              </a:rPr>
              <a:t>References at end of slide show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65FB4-4995-4333-AAF6-F87CB16DE276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1719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865022" y="355600"/>
            <a:ext cx="226376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b="1" dirty="0" smtClean="0">
                <a:solidFill>
                  <a:srgbClr val="7030A0"/>
                </a:solidFill>
                <a:latin typeface="Candara" panose="020E0502030303020204" pitchFamily="34" charset="0"/>
              </a:rPr>
              <a:t>Key Points</a:t>
            </a:r>
            <a:endParaRPr lang="en-GB" sz="3600" b="1" dirty="0">
              <a:solidFill>
                <a:srgbClr val="7030A0"/>
              </a:solidFill>
              <a:latin typeface="Candara" panose="020E0502030303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09684" y="1001931"/>
            <a:ext cx="1106833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chemeClr val="accent3"/>
              </a:buClr>
              <a:buFont typeface="Wingdings" panose="05000000000000000000" pitchFamily="2" charset="2"/>
              <a:buChar char="Ø"/>
            </a:pPr>
            <a:r>
              <a:rPr lang="en-GB" sz="2400" b="1" dirty="0" smtClean="0">
                <a:latin typeface="Candara" panose="020E0502030303020204" pitchFamily="34" charset="0"/>
              </a:rPr>
              <a:t>Domestic abuse, sexual coercion </a:t>
            </a:r>
            <a:r>
              <a:rPr lang="en-GB" sz="2400" b="1" dirty="0">
                <a:latin typeface="Candara" panose="020E0502030303020204" pitchFamily="34" charset="0"/>
              </a:rPr>
              <a:t>&amp;</a:t>
            </a:r>
            <a:r>
              <a:rPr lang="en-GB" sz="2400" b="1" dirty="0" smtClean="0">
                <a:latin typeface="Candara" panose="020E0502030303020204" pitchFamily="34" charset="0"/>
              </a:rPr>
              <a:t> rape in student populations are a serious and widespread problem. </a:t>
            </a:r>
          </a:p>
          <a:p>
            <a:pPr marL="342900" indent="-342900">
              <a:buClr>
                <a:schemeClr val="accent3"/>
              </a:buClr>
              <a:buFont typeface="Wingdings" panose="05000000000000000000" pitchFamily="2" charset="2"/>
              <a:buChar char="Ø"/>
            </a:pPr>
            <a:r>
              <a:rPr lang="en-GB" sz="2400" b="1" dirty="0" smtClean="0">
                <a:latin typeface="Candara" panose="020E0502030303020204" pitchFamily="34" charset="0"/>
              </a:rPr>
              <a:t>Anyone can experience the trauma of being in an abusive relationship or situation &amp; anyone can be an abuser. </a:t>
            </a:r>
          </a:p>
          <a:p>
            <a:pPr marL="285750" indent="-285750">
              <a:buClr>
                <a:schemeClr val="accent3"/>
              </a:buClr>
              <a:buFont typeface="Arial" panose="020B0604020202020204" pitchFamily="34" charset="0"/>
              <a:buChar char="•"/>
            </a:pPr>
            <a:endParaRPr lang="en-GB" sz="2400" b="1" dirty="0">
              <a:latin typeface="Candara" panose="020E0502030303020204" pitchFamily="34" charset="0"/>
            </a:endParaRPr>
          </a:p>
          <a:p>
            <a:pPr>
              <a:buClr>
                <a:schemeClr val="accent3"/>
              </a:buClr>
            </a:pPr>
            <a:r>
              <a:rPr lang="en-GB" sz="3600" b="1" dirty="0" smtClean="0">
                <a:solidFill>
                  <a:srgbClr val="7030A0"/>
                </a:solidFill>
                <a:latin typeface="Candara" panose="020E0502030303020204" pitchFamily="34" charset="0"/>
              </a:rPr>
              <a:t>However…</a:t>
            </a:r>
          </a:p>
          <a:p>
            <a:pPr marL="342900" indent="-342900">
              <a:buClr>
                <a:schemeClr val="accent3"/>
              </a:buClr>
              <a:buFont typeface="Wingdings" panose="05000000000000000000" pitchFamily="2" charset="2"/>
              <a:buChar char="Ø"/>
            </a:pPr>
            <a:r>
              <a:rPr lang="en-GB" sz="2400" b="1" dirty="0" smtClean="0">
                <a:latin typeface="Candara" panose="020E0502030303020204" pitchFamily="34" charset="0"/>
              </a:rPr>
              <a:t>The majority of harm is experienced by women &amp; the majority of people who do the harming are men.</a:t>
            </a:r>
          </a:p>
          <a:p>
            <a:pPr marL="285750" indent="-285750">
              <a:buClr>
                <a:schemeClr val="accent3"/>
              </a:buClr>
              <a:buFont typeface="Arial" panose="020B0604020202020204" pitchFamily="34" charset="0"/>
              <a:buChar char="•"/>
            </a:pPr>
            <a:endParaRPr lang="en-GB" sz="2400" b="1" dirty="0" smtClean="0">
              <a:latin typeface="Candara" panose="020E0502030303020204" pitchFamily="34" charset="0"/>
            </a:endParaRPr>
          </a:p>
          <a:p>
            <a:pPr>
              <a:buClr>
                <a:schemeClr val="accent3"/>
              </a:buClr>
            </a:pPr>
            <a:r>
              <a:rPr lang="en-GB" sz="3600" b="1" dirty="0" smtClean="0">
                <a:solidFill>
                  <a:srgbClr val="7030A0"/>
                </a:solidFill>
                <a:latin typeface="Candara" panose="020E0502030303020204" pitchFamily="34" charset="0"/>
              </a:rPr>
              <a:t>But…</a:t>
            </a:r>
          </a:p>
          <a:p>
            <a:pPr marL="342900" indent="-342900">
              <a:buClr>
                <a:schemeClr val="accent3"/>
              </a:buClr>
              <a:buFont typeface="Wingdings" panose="05000000000000000000" pitchFamily="2" charset="2"/>
              <a:buChar char="Ø"/>
            </a:pPr>
            <a:r>
              <a:rPr lang="en-GB" sz="2400" b="1" dirty="0" smtClean="0">
                <a:latin typeface="Candara" panose="020E0502030303020204" pitchFamily="34" charset="0"/>
              </a:rPr>
              <a:t>This doesn’t mean that ‘most men’ or ‘all men’ are offenders or that ‘no women’ are offenders!</a:t>
            </a:r>
            <a:endParaRPr lang="en-GB" sz="2400" b="1" dirty="0">
              <a:latin typeface="Candara" panose="020E050203030302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65FB4-4995-4333-AAF6-F87CB16DE276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7363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82388" y="658326"/>
            <a:ext cx="11000096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>
                <a:solidFill>
                  <a:srgbClr val="7030A0"/>
                </a:solidFill>
                <a:latin typeface="Candara" panose="020E0502030303020204" pitchFamily="34" charset="0"/>
              </a:rPr>
              <a:t>How does this make you feel?</a:t>
            </a:r>
          </a:p>
          <a:p>
            <a:endParaRPr lang="en-GB" sz="3600" b="1" dirty="0">
              <a:latin typeface="Candara" panose="020E0502030303020204" pitchFamily="34" charset="0"/>
            </a:endParaRPr>
          </a:p>
          <a:p>
            <a:r>
              <a:rPr lang="en-GB" sz="3600" b="1" dirty="0" smtClean="0">
                <a:latin typeface="Candara" panose="020E0502030303020204" pitchFamily="34" charset="0"/>
              </a:rPr>
              <a:t>Research indicates that:</a:t>
            </a:r>
          </a:p>
          <a:p>
            <a:endParaRPr lang="en-GB" sz="3600" b="1" dirty="0">
              <a:latin typeface="Candara" panose="020E0502030303020204" pitchFamily="34" charset="0"/>
            </a:endParaRPr>
          </a:p>
          <a:p>
            <a:r>
              <a:rPr lang="en-GB" sz="4000" b="1" dirty="0">
                <a:solidFill>
                  <a:schemeClr val="accent3"/>
                </a:solidFill>
                <a:latin typeface="Candara" panose="020E0502030303020204" pitchFamily="34" charset="0"/>
              </a:rPr>
              <a:t>“</a:t>
            </a:r>
            <a:r>
              <a:rPr lang="en-GB" sz="4000" b="1" dirty="0">
                <a:solidFill>
                  <a:schemeClr val="accent6"/>
                </a:solidFill>
                <a:latin typeface="Candara" panose="020E0502030303020204" pitchFamily="34" charset="0"/>
              </a:rPr>
              <a:t>Prevention messages can be heard by some…as defining all men as perpetrators </a:t>
            </a:r>
            <a:r>
              <a:rPr lang="en-GB" sz="4000" b="1" i="1" dirty="0">
                <a:solidFill>
                  <a:schemeClr val="accent6"/>
                </a:solidFill>
                <a:latin typeface="Candara" panose="020E0502030303020204" pitchFamily="34" charset="0"/>
              </a:rPr>
              <a:t>only</a:t>
            </a:r>
            <a:r>
              <a:rPr lang="en-GB" sz="4000" b="1" dirty="0">
                <a:solidFill>
                  <a:schemeClr val="accent6"/>
                </a:solidFill>
                <a:latin typeface="Candara" panose="020E0502030303020204" pitchFamily="34" charset="0"/>
              </a:rPr>
              <a:t> and women </a:t>
            </a:r>
            <a:r>
              <a:rPr lang="en-GB" sz="4000" b="1" i="1" dirty="0">
                <a:solidFill>
                  <a:schemeClr val="accent6"/>
                </a:solidFill>
                <a:latin typeface="Candara" panose="020E0502030303020204" pitchFamily="34" charset="0"/>
              </a:rPr>
              <a:t>only</a:t>
            </a:r>
            <a:r>
              <a:rPr lang="en-GB" sz="4000" b="1" dirty="0">
                <a:solidFill>
                  <a:schemeClr val="accent6"/>
                </a:solidFill>
                <a:latin typeface="Candara" panose="020E0502030303020204" pitchFamily="34" charset="0"/>
              </a:rPr>
              <a:t> as victims</a:t>
            </a:r>
            <a:r>
              <a:rPr lang="en-GB" sz="4000" b="1" dirty="0" smtClean="0">
                <a:solidFill>
                  <a:schemeClr val="accent6"/>
                </a:solidFill>
                <a:latin typeface="Candara" panose="020E0502030303020204" pitchFamily="34" charset="0"/>
              </a:rPr>
              <a:t>”</a:t>
            </a:r>
          </a:p>
          <a:p>
            <a:r>
              <a:rPr lang="en-GB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ndara" panose="020E0502030303020204" pitchFamily="34" charset="0"/>
              </a:rPr>
              <a:t>(</a:t>
            </a:r>
            <a:r>
              <a:rPr lang="en-GB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ndara" panose="020E0502030303020204" pitchFamily="34" charset="0"/>
              </a:rPr>
              <a:t>Powell 2011</a:t>
            </a:r>
            <a:r>
              <a:rPr lang="en-GB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ndara" panose="020E0502030303020204" pitchFamily="34" charset="0"/>
              </a:rPr>
              <a:t>)</a:t>
            </a:r>
            <a:endParaRPr lang="en-GB" sz="1200" b="1" dirty="0" smtClean="0">
              <a:latin typeface="Candara" panose="020E050203030302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65FB4-4995-4333-AAF6-F87CB16DE276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4313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698217" y="5960534"/>
            <a:ext cx="58879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(NUS study: NUS (National Union of Students) (2011) (2nd Ed.) Hidden Marks. London: NUS. Online at: http://www.nus.org.uk/Global/NUS_hidden_marks_report_2nd_edition_web.pdf, Foreword)</a:t>
            </a:r>
            <a:endParaRPr lang="en-GB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Flowchart: Punched Tape 4"/>
          <p:cNvSpPr/>
          <p:nvPr/>
        </p:nvSpPr>
        <p:spPr>
          <a:xfrm>
            <a:off x="592185" y="136478"/>
            <a:ext cx="11054687" cy="5609230"/>
          </a:xfrm>
          <a:prstGeom prst="flowChartPunchedTape">
            <a:avLst/>
          </a:prstGeom>
          <a:solidFill>
            <a:srgbClr val="92D050"/>
          </a:solidFill>
          <a:ln>
            <a:noFill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i="1" dirty="0" smtClean="0">
                <a:ln>
                  <a:solidFill>
                    <a:srgbClr val="7030A0"/>
                  </a:solidFill>
                </a:ln>
                <a:solidFill>
                  <a:schemeClr val="tx1"/>
                </a:solidFill>
              </a:rPr>
              <a:t>All students (&amp; staff) have the right to </a:t>
            </a:r>
          </a:p>
          <a:p>
            <a:pPr algn="ctr"/>
            <a:r>
              <a:rPr lang="en-GB" sz="4800" i="1" dirty="0" smtClean="0">
                <a:ln>
                  <a:solidFill>
                    <a:srgbClr val="7030A0"/>
                  </a:solidFill>
                </a:ln>
                <a:solidFill>
                  <a:schemeClr val="tx1"/>
                </a:solidFill>
              </a:rPr>
              <a:t>live and study in an environment of </a:t>
            </a:r>
          </a:p>
          <a:p>
            <a:pPr algn="ctr"/>
            <a:r>
              <a:rPr lang="en-GB" sz="4800" i="1" dirty="0" smtClean="0">
                <a:ln>
                  <a:solidFill>
                    <a:srgbClr val="7030A0"/>
                  </a:solidFill>
                </a:ln>
                <a:solidFill>
                  <a:schemeClr val="tx1"/>
                </a:solidFill>
              </a:rPr>
              <a:t>dignity &amp; respect, free from the fear of harassment or violence. </a:t>
            </a:r>
            <a:endParaRPr lang="en-GB" sz="4800" i="1" dirty="0">
              <a:ln>
                <a:solidFill>
                  <a:srgbClr val="7030A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65FB4-4995-4333-AAF6-F87CB16DE276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8638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61067" y="113012"/>
            <a:ext cx="7545655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4800" b="1" dirty="0" smtClean="0">
                <a:solidFill>
                  <a:srgbClr val="7030A0"/>
                </a:solidFill>
                <a:latin typeface="Candara" panose="020E0502030303020204" pitchFamily="34" charset="0"/>
              </a:rPr>
              <a:t>VIOLENCE &amp; ABUSE </a:t>
            </a:r>
          </a:p>
          <a:p>
            <a:r>
              <a:rPr lang="en-GB" sz="4800" b="1" dirty="0" smtClean="0">
                <a:solidFill>
                  <a:srgbClr val="7030A0"/>
                </a:solidFill>
                <a:latin typeface="Candara" panose="020E0502030303020204" pitchFamily="34" charset="0"/>
              </a:rPr>
              <a:t>ARE EVERYONE’S PROBLEM</a:t>
            </a:r>
            <a:endParaRPr lang="en-GB" sz="4800" b="1" dirty="0">
              <a:solidFill>
                <a:srgbClr val="7030A0"/>
              </a:solidFill>
              <a:latin typeface="Candara" panose="020E0502030303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39987" y="2075434"/>
            <a:ext cx="11288155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b="1" dirty="0" smtClean="0">
                <a:solidFill>
                  <a:schemeClr val="accent6"/>
                </a:solidFill>
                <a:latin typeface="Candara" panose="020E0502030303020204" pitchFamily="34" charset="0"/>
              </a:rPr>
              <a:t>Impacts on victims, our friends &amp; and loved ones</a:t>
            </a:r>
          </a:p>
          <a:p>
            <a:endParaRPr lang="en-GB" sz="4000" b="1" dirty="0">
              <a:solidFill>
                <a:schemeClr val="accent6"/>
              </a:solidFill>
              <a:latin typeface="Candara" panose="020E0502030303020204" pitchFamily="34" charset="0"/>
            </a:endParaRPr>
          </a:p>
          <a:p>
            <a:r>
              <a:rPr lang="en-GB" sz="4000" b="1" dirty="0" smtClean="0">
                <a:solidFill>
                  <a:schemeClr val="accent6"/>
                </a:solidFill>
                <a:latin typeface="Candara" panose="020E0502030303020204" pitchFamily="34" charset="0"/>
              </a:rPr>
              <a:t>	      		Costs our society an estimated </a:t>
            </a:r>
          </a:p>
          <a:p>
            <a:r>
              <a:rPr lang="en-GB" sz="4000" b="1" dirty="0">
                <a:solidFill>
                  <a:schemeClr val="accent6"/>
                </a:solidFill>
                <a:latin typeface="Candara" panose="020E0502030303020204" pitchFamily="34" charset="0"/>
              </a:rPr>
              <a:t>	</a:t>
            </a:r>
            <a:r>
              <a:rPr lang="en-GB" sz="4000" b="1" dirty="0" smtClean="0">
                <a:solidFill>
                  <a:schemeClr val="accent6"/>
                </a:solidFill>
                <a:latin typeface="Candara" panose="020E0502030303020204" pitchFamily="34" charset="0"/>
              </a:rPr>
              <a:t>      		£15.7bn per year (UK) &amp; </a:t>
            </a:r>
          </a:p>
          <a:p>
            <a:r>
              <a:rPr lang="en-GB" sz="4000" b="1" dirty="0">
                <a:solidFill>
                  <a:schemeClr val="accent6"/>
                </a:solidFill>
                <a:latin typeface="Candara" panose="020E0502030303020204" pitchFamily="34" charset="0"/>
              </a:rPr>
              <a:t>	</a:t>
            </a:r>
            <a:r>
              <a:rPr lang="en-GB" sz="4000" b="1" dirty="0" smtClean="0">
                <a:solidFill>
                  <a:schemeClr val="accent6"/>
                </a:solidFill>
                <a:latin typeface="Candara" panose="020E0502030303020204" pitchFamily="34" charset="0"/>
              </a:rPr>
              <a:t>      		£2.3bn per year in Scotland</a:t>
            </a:r>
            <a:endParaRPr lang="en-GB" sz="4000" b="1" dirty="0">
              <a:solidFill>
                <a:schemeClr val="accent6"/>
              </a:solidFill>
              <a:latin typeface="Candara" panose="020E0502030303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61067" y="6031058"/>
            <a:ext cx="785738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</a:t>
            </a:r>
            <a:r>
              <a:rPr lang="en-GB" sz="14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Walby</a:t>
            </a:r>
            <a:r>
              <a:rPr lang="en-GB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S. (2009) The Cost of Domestic Violence: Up-date 2009 http://www.caada.org.uk/commissioners/The%20Cost%20of%20Domestic%20Violence%20-%20Walby%202009.pdf)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86148" y="2601755"/>
            <a:ext cx="996287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99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£</a:t>
            </a:r>
            <a:endParaRPr lang="en-GB" sz="20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65FB4-4995-4333-AAF6-F87CB16DE276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8462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3122" y="587709"/>
            <a:ext cx="1151466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5400" b="1" dirty="0" smtClean="0">
                <a:solidFill>
                  <a:srgbClr val="7030A0"/>
                </a:solidFill>
                <a:latin typeface="Candara" panose="020E0502030303020204" pitchFamily="34" charset="0"/>
              </a:rPr>
              <a:t>YOU ARE OUR FUTURE LEADERS!</a:t>
            </a:r>
            <a:br>
              <a:rPr lang="en-GB" sz="5400" b="1" dirty="0" smtClean="0">
                <a:solidFill>
                  <a:srgbClr val="7030A0"/>
                </a:solidFill>
                <a:latin typeface="Candara" panose="020E0502030303020204" pitchFamily="34" charset="0"/>
              </a:rPr>
            </a:br>
            <a:r>
              <a:rPr lang="en-GB" sz="5400" b="1" dirty="0" smtClean="0">
                <a:solidFill>
                  <a:srgbClr val="7030A0"/>
                </a:solidFill>
                <a:latin typeface="Candara" panose="020E0502030303020204" pitchFamily="34" charset="0"/>
              </a:rPr>
              <a:t/>
            </a:r>
            <a:br>
              <a:rPr lang="en-GB" sz="5400" b="1" dirty="0" smtClean="0">
                <a:solidFill>
                  <a:srgbClr val="7030A0"/>
                </a:solidFill>
                <a:latin typeface="Candara" panose="020E0502030303020204" pitchFamily="34" charset="0"/>
              </a:rPr>
            </a:br>
            <a:r>
              <a:rPr lang="en-GB" sz="5400" b="1" dirty="0" smtClean="0">
                <a:solidFill>
                  <a:srgbClr val="7030A0"/>
                </a:solidFill>
                <a:latin typeface="Candara" panose="020E0502030303020204" pitchFamily="34" charset="0"/>
              </a:rPr>
              <a:t>    </a:t>
            </a:r>
            <a:r>
              <a:rPr lang="en-GB" sz="5400" b="1" dirty="0" smtClean="0">
                <a:solidFill>
                  <a:schemeClr val="accent6"/>
                </a:solidFill>
                <a:latin typeface="Candara" panose="020E0502030303020204" pitchFamily="34" charset="0"/>
              </a:rPr>
              <a:t>STEP UP! SPEAK OUT! </a:t>
            </a:r>
          </a:p>
          <a:p>
            <a:pPr algn="ctr"/>
            <a:r>
              <a:rPr lang="en-GB" sz="5400" b="1" dirty="0" smtClean="0">
                <a:solidFill>
                  <a:schemeClr val="accent6"/>
                </a:solidFill>
                <a:latin typeface="Candara" panose="020E0502030303020204" pitchFamily="34" charset="0"/>
              </a:rPr>
              <a:t>BE HEARD!</a:t>
            </a:r>
            <a:endParaRPr lang="en-GB" sz="5400" b="1" dirty="0">
              <a:solidFill>
                <a:schemeClr val="accent6"/>
              </a:solidFill>
              <a:latin typeface="Candara" panose="020E0502030303020204" pitchFamily="34" charset="0"/>
            </a:endParaRPr>
          </a:p>
        </p:txBody>
      </p:sp>
      <p:pic>
        <p:nvPicPr>
          <p:cNvPr id="6146" name="Picture 2" descr="Image result for megaphon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193"/>
          <a:stretch/>
        </p:blipFill>
        <p:spPr bwMode="auto">
          <a:xfrm>
            <a:off x="605952" y="2289483"/>
            <a:ext cx="2343150" cy="1714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938525" y="4263499"/>
            <a:ext cx="660385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b="1" dirty="0" smtClean="0">
                <a:latin typeface="Candara" panose="020E0502030303020204" pitchFamily="34" charset="0"/>
              </a:rPr>
              <a:t>University of the West of England bystander film</a:t>
            </a:r>
          </a:p>
          <a:p>
            <a:pPr algn="ctr"/>
            <a:r>
              <a:rPr lang="en-GB" sz="2400" b="1" dirty="0">
                <a:latin typeface="Candara" panose="020E0502030303020204" pitchFamily="34" charset="0"/>
              </a:rPr>
              <a:t>YouTube</a:t>
            </a:r>
            <a:r>
              <a:rPr lang="en-GB" sz="2400" b="1" dirty="0" smtClean="0">
                <a:latin typeface="Candara" panose="020E0502030303020204" pitchFamily="34" charset="0"/>
              </a:rPr>
              <a:t>: </a:t>
            </a:r>
            <a:r>
              <a:rPr lang="en-GB" sz="2400" b="1" dirty="0" smtClean="0">
                <a:latin typeface="Candara" panose="020E0502030303020204" pitchFamily="34" charset="0"/>
                <a:hlinkClick r:id="rId3"/>
              </a:rPr>
              <a:t>https</a:t>
            </a:r>
            <a:r>
              <a:rPr lang="en-GB" sz="2400" b="1" dirty="0">
                <a:latin typeface="Candara" panose="020E0502030303020204" pitchFamily="34" charset="0"/>
                <a:hlinkClick r:id="rId3"/>
              </a:rPr>
              <a:t>://</a:t>
            </a:r>
            <a:r>
              <a:rPr lang="en-GB" sz="2400" b="1" dirty="0" smtClean="0">
                <a:latin typeface="Candara" panose="020E0502030303020204" pitchFamily="34" charset="0"/>
                <a:hlinkClick r:id="rId3"/>
              </a:rPr>
              <a:t>youtu.be/SgVQB0SKbFU</a:t>
            </a:r>
            <a:endParaRPr lang="en-GB" sz="2400" dirty="0">
              <a:latin typeface="Franklin Gothic Heavy" panose="020B09030201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90562" y="5371657"/>
            <a:ext cx="529978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b="1" dirty="0" smtClean="0">
                <a:latin typeface="Candara" panose="020E0502030303020204" pitchFamily="34" charset="0"/>
              </a:rPr>
              <a:t>2014 White House video</a:t>
            </a:r>
          </a:p>
          <a:p>
            <a:pPr algn="ctr"/>
            <a:r>
              <a:rPr lang="en-GB" sz="2400" b="1" dirty="0">
                <a:latin typeface="Candara" panose="020E0502030303020204" pitchFamily="34" charset="0"/>
              </a:rPr>
              <a:t>YouTube: </a:t>
            </a:r>
            <a:r>
              <a:rPr lang="en-GB" sz="2400" b="1" dirty="0">
                <a:latin typeface="Candara" panose="020E0502030303020204" pitchFamily="34" charset="0"/>
                <a:hlinkClick r:id="rId4"/>
              </a:rPr>
              <a:t>https://youtu.be/xLdElcv5qqc</a:t>
            </a:r>
            <a:endParaRPr lang="en-GB" sz="2400" b="1" dirty="0">
              <a:latin typeface="Candara" panose="020E050203030302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65FB4-4995-4333-AAF6-F87CB16DE276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252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ground rules imag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2532" y="1122052"/>
            <a:ext cx="3719799" cy="3430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663275" y="660387"/>
            <a:ext cx="10865451" cy="5585793"/>
            <a:chOff x="253998" y="660387"/>
            <a:chExt cx="10865451" cy="5585793"/>
          </a:xfrm>
        </p:grpSpPr>
        <p:sp>
          <p:nvSpPr>
            <p:cNvPr id="2" name="Rectangle 1"/>
            <p:cNvSpPr/>
            <p:nvPr/>
          </p:nvSpPr>
          <p:spPr>
            <a:xfrm>
              <a:off x="253998" y="660387"/>
              <a:ext cx="10865451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indent="-285750">
                <a:buClr>
                  <a:schemeClr val="accent3">
                    <a:lumMod val="7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n-GB" dirty="0" smtClean="0">
                  <a:latin typeface="Candara" panose="020E0502030303020204" pitchFamily="34" charset="0"/>
                </a:rPr>
                <a:t>We will learn &amp; work together as a group in this programme.</a:t>
              </a:r>
            </a:p>
            <a:p>
              <a:pPr marL="285750" indent="-285750">
                <a:buClr>
                  <a:schemeClr val="accent3">
                    <a:lumMod val="7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n-GB" dirty="0" smtClean="0">
                  <a:latin typeface="Candara" panose="020E0502030303020204" pitchFamily="34" charset="0"/>
                </a:rPr>
                <a:t>Some of the material is sensitive &amp; some of us will have personal experience of the things we discuss.</a:t>
              </a:r>
            </a:p>
            <a:p>
              <a:pPr marL="285750" indent="-285750">
                <a:buClr>
                  <a:schemeClr val="accent3">
                    <a:lumMod val="7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en-GB" dirty="0" smtClean="0">
                  <a:latin typeface="Candara" panose="020E0502030303020204" pitchFamily="34" charset="0"/>
                </a:rPr>
                <a:t>We will all be respectful of personal emotions as we learn.</a:t>
              </a:r>
              <a:endParaRPr lang="en-GB" dirty="0">
                <a:latin typeface="Candara" panose="020E0502030303020204" pitchFamily="34" charset="0"/>
              </a:endParaRPr>
            </a:p>
          </p:txBody>
        </p:sp>
        <p:sp>
          <p:nvSpPr>
            <p:cNvPr id="4" name="Rectangle 3"/>
            <p:cNvSpPr/>
            <p:nvPr/>
          </p:nvSpPr>
          <p:spPr>
            <a:xfrm>
              <a:off x="253998" y="2491306"/>
              <a:ext cx="10865451" cy="375487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57200" indent="-457200">
                <a:buClr>
                  <a:schemeClr val="accent3">
                    <a:lumMod val="75000"/>
                  </a:schemeClr>
                </a:buClr>
                <a:buFont typeface="Wingdings" panose="05000000000000000000" pitchFamily="2" charset="2"/>
                <a:buChar char="ü"/>
              </a:pPr>
              <a:r>
                <a:rPr lang="en-GB" sz="2800" dirty="0" smtClean="0">
                  <a:latin typeface="Candara" panose="020E0502030303020204" pitchFamily="34" charset="0"/>
                </a:rPr>
                <a:t>Confidentiality</a:t>
              </a:r>
            </a:p>
            <a:p>
              <a:pPr marL="457200" indent="-457200">
                <a:buClr>
                  <a:schemeClr val="accent3">
                    <a:lumMod val="75000"/>
                  </a:schemeClr>
                </a:buClr>
                <a:buFont typeface="Wingdings" panose="05000000000000000000" pitchFamily="2" charset="2"/>
                <a:buChar char="ü"/>
              </a:pPr>
              <a:r>
                <a:rPr lang="en-GB" sz="2800" dirty="0" smtClean="0">
                  <a:latin typeface="Candara" panose="020E0502030303020204" pitchFamily="34" charset="0"/>
                </a:rPr>
                <a:t>Appropriate language</a:t>
              </a:r>
            </a:p>
            <a:p>
              <a:pPr marL="457200" indent="-457200">
                <a:buClr>
                  <a:schemeClr val="accent3">
                    <a:lumMod val="75000"/>
                  </a:schemeClr>
                </a:buClr>
                <a:buFont typeface="Wingdings" panose="05000000000000000000" pitchFamily="2" charset="2"/>
                <a:buChar char="ü"/>
              </a:pPr>
              <a:r>
                <a:rPr lang="en-GB" sz="2800" dirty="0" smtClean="0">
                  <a:latin typeface="Candara" panose="020E0502030303020204" pitchFamily="34" charset="0"/>
                </a:rPr>
                <a:t>Attendance</a:t>
              </a:r>
            </a:p>
            <a:p>
              <a:pPr marL="457200" indent="-457200">
                <a:buClr>
                  <a:schemeClr val="accent3">
                    <a:lumMod val="75000"/>
                  </a:schemeClr>
                </a:buClr>
                <a:buFont typeface="Wingdings" panose="05000000000000000000" pitchFamily="2" charset="2"/>
                <a:buChar char="ü"/>
              </a:pPr>
              <a:r>
                <a:rPr lang="en-GB" sz="2800" dirty="0" smtClean="0">
                  <a:latin typeface="Candara" panose="020E0502030303020204" pitchFamily="34" charset="0"/>
                </a:rPr>
                <a:t>Communicating with the facilitator</a:t>
              </a:r>
            </a:p>
            <a:p>
              <a:pPr>
                <a:buClr>
                  <a:schemeClr val="accent3">
                    <a:lumMod val="75000"/>
                  </a:schemeClr>
                </a:buClr>
              </a:pPr>
              <a:endParaRPr lang="en-GB" sz="2800" dirty="0" smtClean="0">
                <a:latin typeface="Candara" panose="020E0502030303020204" pitchFamily="34" charset="0"/>
              </a:endParaRPr>
            </a:p>
            <a:p>
              <a:pPr algn="r"/>
              <a:endParaRPr lang="en-GB" dirty="0" smtClean="0">
                <a:latin typeface="Candara" panose="020E0502030303020204" pitchFamily="34" charset="0"/>
              </a:endParaRPr>
            </a:p>
            <a:p>
              <a:pPr algn="r"/>
              <a:r>
                <a:rPr lang="en-GB" sz="1600" dirty="0" smtClean="0">
                  <a:latin typeface="Candara" panose="020E0502030303020204" pitchFamily="34" charset="0"/>
                </a:rPr>
                <a:t>Please be aware that we will be discussing sensitive issues that might have affected you or people you care about. </a:t>
              </a:r>
            </a:p>
            <a:p>
              <a:pPr algn="r"/>
              <a:r>
                <a:rPr lang="en-GB" sz="1600" dirty="0" smtClean="0">
                  <a:latin typeface="Candara" panose="020E0502030303020204" pitchFamily="34" charset="0"/>
                </a:rPr>
                <a:t>If you feel uncomfortable or upset it is fine to leave the space. </a:t>
              </a:r>
            </a:p>
            <a:p>
              <a:pPr algn="r"/>
              <a:r>
                <a:rPr lang="en-GB" sz="1600" dirty="0" smtClean="0">
                  <a:latin typeface="Candara" panose="020E0502030303020204" pitchFamily="34" charset="0"/>
                </a:rPr>
                <a:t>Facilitators will understand &amp; are trained to help you.</a:t>
              </a:r>
            </a:p>
            <a:p>
              <a:pPr algn="r"/>
              <a:endParaRPr lang="en-GB" sz="1600" dirty="0"/>
            </a:p>
            <a:p>
              <a:pPr algn="r"/>
              <a:endParaRPr lang="en-GB" sz="1600" dirty="0"/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65FB4-4995-4333-AAF6-F87CB16DE276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9031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6584" y="878220"/>
            <a:ext cx="10381184" cy="4375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65FB4-4995-4333-AAF6-F87CB16DE276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253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06271" y="568868"/>
            <a:ext cx="412645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b="1" dirty="0" smtClean="0">
                <a:solidFill>
                  <a:srgbClr val="7030A0"/>
                </a:solidFill>
                <a:latin typeface="Candara" panose="020E0502030303020204" pitchFamily="34" charset="0"/>
              </a:rPr>
              <a:t>Who is a Bystander?</a:t>
            </a:r>
            <a:endParaRPr lang="en-GB" sz="3600" b="1" dirty="0">
              <a:solidFill>
                <a:srgbClr val="7030A0"/>
              </a:solidFill>
              <a:latin typeface="Candara" panose="020E0502030303020204" pitchFamily="34" charset="0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086160514"/>
              </p:ext>
            </p:extLst>
          </p:nvPr>
        </p:nvGraphicFramePr>
        <p:xfrm>
          <a:off x="1947331" y="1464733"/>
          <a:ext cx="968056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65FB4-4995-4333-AAF6-F87CB16DE276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5460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3364346"/>
              </p:ext>
            </p:extLst>
          </p:nvPr>
        </p:nvGraphicFramePr>
        <p:xfrm>
          <a:off x="1498599" y="999066"/>
          <a:ext cx="9883634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 2"/>
          <p:cNvSpPr/>
          <p:nvPr/>
        </p:nvSpPr>
        <p:spPr>
          <a:xfrm>
            <a:off x="3806271" y="568868"/>
            <a:ext cx="402668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b="1" dirty="0" smtClean="0">
                <a:solidFill>
                  <a:srgbClr val="7030A0"/>
                </a:solidFill>
                <a:latin typeface="Candara" panose="020E0502030303020204" pitchFamily="34" charset="0"/>
              </a:rPr>
              <a:t>Type of Bystander?</a:t>
            </a:r>
            <a:endParaRPr lang="en-GB" sz="3600" b="1" dirty="0">
              <a:solidFill>
                <a:srgbClr val="7030A0"/>
              </a:solidFill>
              <a:latin typeface="Candara" panose="020E0502030303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65FB4-4995-4333-AAF6-F87CB16DE276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001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19668" y="802773"/>
            <a:ext cx="10532694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b="1" dirty="0">
                <a:solidFill>
                  <a:schemeClr val="accent3"/>
                </a:solidFill>
                <a:latin typeface="Candara" panose="020E0502030303020204" pitchFamily="34" charset="0"/>
              </a:rPr>
              <a:t>It’s a lovely sunny day and you are sitting by the river on your own, no one else is around. Suddenly you hear splashing and screaming for help. A person is caught in the current and drowning.</a:t>
            </a:r>
          </a:p>
          <a:p>
            <a:pPr algn="ctr"/>
            <a:endParaRPr lang="en-GB" sz="2800" b="1" dirty="0">
              <a:solidFill>
                <a:schemeClr val="accent3"/>
              </a:solidFill>
              <a:latin typeface="Candara" panose="020E0502030303020204" pitchFamily="34" charset="0"/>
            </a:endParaRPr>
          </a:p>
          <a:p>
            <a:pPr algn="ctr"/>
            <a:r>
              <a:rPr lang="en-GB" sz="2800" b="1" dirty="0">
                <a:solidFill>
                  <a:schemeClr val="accent3"/>
                </a:solidFill>
                <a:latin typeface="Candara" panose="020E0502030303020204" pitchFamily="34" charset="0"/>
              </a:rPr>
              <a:t>You are the bystander. There is no mobile phone signal. You can swim. There is a life ring on the riverbank.</a:t>
            </a:r>
          </a:p>
          <a:p>
            <a:pPr algn="ctr"/>
            <a:endParaRPr lang="en-GB" sz="2800" b="1" dirty="0">
              <a:latin typeface="Candara" panose="020E0502030303020204" pitchFamily="34" charset="0"/>
            </a:endParaRPr>
          </a:p>
          <a:p>
            <a:pPr algn="ctr"/>
            <a:r>
              <a:rPr lang="en-GB" sz="4800" b="1" dirty="0" smtClean="0">
                <a:solidFill>
                  <a:srgbClr val="7030A0"/>
                </a:solidFill>
                <a:latin typeface="Candara" panose="020E0502030303020204" pitchFamily="34" charset="0"/>
              </a:rPr>
              <a:t>What do you do?</a:t>
            </a:r>
          </a:p>
          <a:p>
            <a:pPr algn="ctr"/>
            <a:endParaRPr lang="en-GB" sz="2800" dirty="0">
              <a:latin typeface="Franklin Gothic Heavy" panose="020B0903020102020204" pitchFamily="34" charset="0"/>
            </a:endParaRPr>
          </a:p>
          <a:p>
            <a:pPr algn="ctr"/>
            <a:r>
              <a:rPr lang="en-GB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[</a:t>
            </a:r>
            <a:r>
              <a:rPr lang="en-GB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Adapted from Crapser, B. G., &amp; Stewart, A. L. (2014). </a:t>
            </a:r>
            <a:r>
              <a:rPr lang="en-GB" sz="12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Men's Project: Sexual assault prevention program for college men program manual</a:t>
            </a:r>
            <a:r>
              <a:rPr lang="en-GB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. Storrs, CT: University of Connecticut,pp.26-27]</a:t>
            </a:r>
            <a:endParaRPr lang="en-GB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65FB4-4995-4333-AAF6-F87CB16DE276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9415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6800" y="867602"/>
            <a:ext cx="10058400" cy="452431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GB" sz="4800" b="1" dirty="0" smtClean="0">
                <a:solidFill>
                  <a:schemeClr val="accent6"/>
                </a:solidFill>
                <a:latin typeface="Candara" panose="020E0502030303020204" pitchFamily="34" charset="0"/>
              </a:rPr>
              <a:t>A bystander can intervene to stop events before they happen or while they are happening</a:t>
            </a:r>
          </a:p>
          <a:p>
            <a:pPr algn="ctr"/>
            <a:r>
              <a:rPr lang="en-GB" sz="4800" b="1" dirty="0" smtClean="0">
                <a:solidFill>
                  <a:schemeClr val="accent6"/>
                </a:solidFill>
                <a:latin typeface="Candara" panose="020E0502030303020204" pitchFamily="34" charset="0"/>
              </a:rPr>
              <a:t>a bystander can </a:t>
            </a:r>
            <a:r>
              <a:rPr lang="en-GB" sz="4800" b="1" dirty="0" smtClean="0">
                <a:solidFill>
                  <a:srgbClr val="7030A0"/>
                </a:solidFill>
                <a:latin typeface="Candara" panose="020E0502030303020204" pitchFamily="34" charset="0"/>
              </a:rPr>
              <a:t>PREVENT</a:t>
            </a:r>
            <a:r>
              <a:rPr lang="en-GB" sz="4800" b="1" dirty="0" smtClean="0">
                <a:solidFill>
                  <a:schemeClr val="accent6"/>
                </a:solidFill>
                <a:latin typeface="Candara" panose="020E0502030303020204" pitchFamily="34" charset="0"/>
              </a:rPr>
              <a:t> the potential outcome as well as deal with an outcome.</a:t>
            </a:r>
            <a:endParaRPr lang="en-GB" sz="4800" b="1" dirty="0">
              <a:solidFill>
                <a:schemeClr val="accent6"/>
              </a:solidFill>
              <a:latin typeface="Candara" panose="020E0502030303020204" pitchFamily="34" charset="0"/>
            </a:endParaRPr>
          </a:p>
        </p:txBody>
      </p:sp>
      <p:sp>
        <p:nvSpPr>
          <p:cNvPr id="4" name="Curved Right Arrow 3"/>
          <p:cNvSpPr/>
          <p:nvPr/>
        </p:nvSpPr>
        <p:spPr>
          <a:xfrm>
            <a:off x="1066800" y="2997200"/>
            <a:ext cx="1100667" cy="770467"/>
          </a:xfrm>
          <a:prstGeom prst="curvedRightArrow">
            <a:avLst/>
          </a:prstGeom>
          <a:solidFill>
            <a:srgbClr val="7030A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7030A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65FB4-4995-4333-AAF6-F87CB16DE276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8846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1159"/>
            <a:ext cx="2404533" cy="321017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847850" y="822339"/>
            <a:ext cx="9489975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>
                <a:solidFill>
                  <a:srgbClr val="7030A0"/>
                </a:solidFill>
                <a:latin typeface="Candara" panose="020E0502030303020204" pitchFamily="34" charset="0"/>
              </a:rPr>
              <a:t>Have you…</a:t>
            </a:r>
          </a:p>
          <a:p>
            <a:r>
              <a:rPr lang="en-GB" sz="3200" b="1" dirty="0" smtClean="0">
                <a:latin typeface="Candara" panose="020E0502030303020204" pitchFamily="34" charset="0"/>
              </a:rPr>
              <a:t> …ever been in a situation where you have been a bystander &amp; something problematic has happened?</a:t>
            </a:r>
          </a:p>
          <a:p>
            <a:endParaRPr lang="en-GB" sz="3200" b="1" dirty="0" smtClean="0">
              <a:latin typeface="Candara" panose="020E0502030303020204" pitchFamily="34" charset="0"/>
            </a:endParaRPr>
          </a:p>
          <a:p>
            <a:endParaRPr lang="en-GB" sz="3200" b="1" dirty="0" smtClean="0">
              <a:latin typeface="Candara" panose="020E0502030303020204" pitchFamily="34" charset="0"/>
            </a:endParaRPr>
          </a:p>
          <a:p>
            <a:pPr lvl="7"/>
            <a:r>
              <a:rPr lang="en-GB" sz="3600" b="1" dirty="0" smtClean="0">
                <a:solidFill>
                  <a:srgbClr val="7030A0"/>
                </a:solidFill>
                <a:latin typeface="Candara" panose="020E0502030303020204" pitchFamily="34" charset="0"/>
              </a:rPr>
              <a:t>Did you…</a:t>
            </a:r>
          </a:p>
          <a:p>
            <a:pPr lvl="7">
              <a:buClr>
                <a:schemeClr val="accent3">
                  <a:lumMod val="75000"/>
                </a:schemeClr>
              </a:buClr>
            </a:pPr>
            <a:r>
              <a:rPr lang="en-GB" sz="3200" b="1" dirty="0" smtClean="0">
                <a:latin typeface="Candara" panose="020E0502030303020204" pitchFamily="34" charset="0"/>
              </a:rPr>
              <a:t>…</a:t>
            </a:r>
            <a:r>
              <a:rPr lang="en-GB" sz="3600" b="1" dirty="0" smtClean="0">
                <a:latin typeface="Candara" panose="020E0502030303020204" pitchFamily="34" charset="0"/>
              </a:rPr>
              <a:t>Intervene? (active/prosocial)</a:t>
            </a:r>
          </a:p>
          <a:p>
            <a:pPr lvl="7">
              <a:buClr>
                <a:schemeClr val="accent3">
                  <a:lumMod val="75000"/>
                </a:schemeClr>
              </a:buClr>
            </a:pPr>
            <a:r>
              <a:rPr lang="en-GB" sz="3600" b="1" dirty="0" smtClean="0">
                <a:latin typeface="Candara" panose="020E0502030303020204" pitchFamily="34" charset="0"/>
              </a:rPr>
              <a:t>…Not intervene? (passive)</a:t>
            </a:r>
            <a:endParaRPr lang="en-GB" sz="3600" b="1" dirty="0">
              <a:latin typeface="Candara" panose="020E0502030303020204" pitchFamily="34" charset="0"/>
            </a:endParaRPr>
          </a:p>
        </p:txBody>
      </p:sp>
      <p:sp>
        <p:nvSpPr>
          <p:cNvPr id="2" name="AutoShape 2" descr="Image result for thinking person"/>
          <p:cNvSpPr>
            <a:spLocks noChangeAspect="1" noChangeArrowheads="1"/>
          </p:cNvSpPr>
          <p:nvPr/>
        </p:nvSpPr>
        <p:spPr bwMode="auto">
          <a:xfrm>
            <a:off x="155575" y="-144463"/>
            <a:ext cx="2371188" cy="2371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65FB4-4995-4333-AAF6-F87CB16DE276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5378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90788" y="719666"/>
            <a:ext cx="58384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b="1" dirty="0" smtClean="0">
                <a:ln w="22225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latin typeface="Candara" panose="020E0502030303020204" pitchFamily="34" charset="0"/>
              </a:rPr>
              <a:t>What factors are at play in…</a:t>
            </a:r>
            <a:endParaRPr lang="en-GB" sz="3600" b="1" dirty="0">
              <a:ln w="22225">
                <a:solidFill>
                  <a:srgbClr val="7030A0"/>
                </a:solidFill>
                <a:prstDash val="solid"/>
              </a:ln>
              <a:solidFill>
                <a:srgbClr val="7030A0"/>
              </a:solidFill>
              <a:latin typeface="Candara" panose="020E0502030303020204" pitchFamily="34" charset="0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815881860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86981" y="4888545"/>
            <a:ext cx="5669771" cy="1249788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65FB4-4995-4333-AAF6-F87CB16DE276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7515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52731422"/>
              </p:ext>
            </p:extLst>
          </p:nvPr>
        </p:nvGraphicFramePr>
        <p:xfrm>
          <a:off x="1649810" y="858165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6154076" y="544293"/>
            <a:ext cx="1424781" cy="1424781"/>
            <a:chOff x="3351609" y="2990"/>
            <a:chExt cx="1424781" cy="1424781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6" name="Oval 5"/>
            <p:cNvSpPr/>
            <p:nvPr/>
          </p:nvSpPr>
          <p:spPr>
            <a:xfrm>
              <a:off x="3351609" y="2990"/>
              <a:ext cx="1424781" cy="1424781"/>
            </a:xfrm>
            <a:prstGeom prst="ellipse">
              <a:avLst/>
            </a:prstGeom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Oval 4"/>
            <p:cNvSpPr txBox="1"/>
            <p:nvPr/>
          </p:nvSpPr>
          <p:spPr>
            <a:xfrm>
              <a:off x="3560263" y="211644"/>
              <a:ext cx="1007473" cy="100747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510" tIns="16510" rIns="16510" bIns="16510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300" dirty="0" smtClean="0"/>
                <a:t>Not laughing at a joke</a:t>
              </a:r>
              <a:endParaRPr lang="en-US" sz="1300" kern="12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717543" y="739028"/>
            <a:ext cx="2007790" cy="1868705"/>
            <a:chOff x="3351609" y="2990"/>
            <a:chExt cx="1424781" cy="1424781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10" name="Oval 9"/>
            <p:cNvSpPr/>
            <p:nvPr/>
          </p:nvSpPr>
          <p:spPr>
            <a:xfrm>
              <a:off x="3351609" y="2990"/>
              <a:ext cx="1424781" cy="1424781"/>
            </a:xfrm>
            <a:prstGeom prst="ellipse">
              <a:avLst/>
            </a:prstGeom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Oval 4"/>
            <p:cNvSpPr txBox="1"/>
            <p:nvPr/>
          </p:nvSpPr>
          <p:spPr>
            <a:xfrm>
              <a:off x="3560263" y="211644"/>
              <a:ext cx="1007473" cy="100747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510" tIns="16510" rIns="16510" bIns="16510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300" dirty="0" smtClean="0"/>
                <a:t>Being supportive to friends</a:t>
              </a:r>
              <a:endParaRPr lang="en-US" sz="1300" kern="1200" dirty="0"/>
            </a:p>
          </p:txBody>
        </p:sp>
      </p:grpSp>
      <p:sp>
        <p:nvSpPr>
          <p:cNvPr id="12" name="Rounded Rectangle 11"/>
          <p:cNvSpPr/>
          <p:nvPr/>
        </p:nvSpPr>
        <p:spPr>
          <a:xfrm>
            <a:off x="3517353" y="5243072"/>
            <a:ext cx="4902200" cy="941597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smtClean="0"/>
              <a:t>Its not all about confrontation!</a:t>
            </a:r>
            <a:endParaRPr lang="en-GB" sz="2800" b="1" dirty="0"/>
          </a:p>
        </p:txBody>
      </p:sp>
      <p:grpSp>
        <p:nvGrpSpPr>
          <p:cNvPr id="13" name="Group 12"/>
          <p:cNvGrpSpPr/>
          <p:nvPr/>
        </p:nvGrpSpPr>
        <p:grpSpPr>
          <a:xfrm rot="19909200">
            <a:off x="3819833" y="2023546"/>
            <a:ext cx="687679" cy="834942"/>
            <a:chOff x="3482086" y="1457904"/>
            <a:chExt cx="484425" cy="211032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14" name="Right Arrow 13"/>
            <p:cNvSpPr/>
            <p:nvPr/>
          </p:nvSpPr>
          <p:spPr>
            <a:xfrm rot="14883849">
              <a:off x="3618783" y="1321207"/>
              <a:ext cx="211032" cy="484425"/>
            </a:xfrm>
            <a:prstGeom prst="rightArrow">
              <a:avLst>
                <a:gd name="adj1" fmla="val 60000"/>
                <a:gd name="adj2" fmla="val 50000"/>
              </a:avLst>
            </a:prstGeom>
            <a:sp3d z="-182000" contourW="19050" prstMaterial="metal">
              <a:bevelT w="88900" h="203200"/>
              <a:bevelB w="165100" h="254000"/>
            </a:sp3d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Right Arrow 4"/>
            <p:cNvSpPr txBox="1"/>
            <p:nvPr/>
          </p:nvSpPr>
          <p:spPr>
            <a:xfrm rot="25683849">
              <a:off x="3662263" y="1447455"/>
              <a:ext cx="147722" cy="290655"/>
            </a:xfrm>
            <a:prstGeom prst="rect">
              <a:avLst/>
            </a:prstGeom>
            <a:sp3d z="-1820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/>
            </a:p>
          </p:txBody>
        </p:sp>
      </p:grpSp>
      <p:grpSp>
        <p:nvGrpSpPr>
          <p:cNvPr id="16" name="Group 15"/>
          <p:cNvGrpSpPr/>
          <p:nvPr/>
        </p:nvGrpSpPr>
        <p:grpSpPr>
          <a:xfrm rot="2938407">
            <a:off x="6088651" y="1910530"/>
            <a:ext cx="546605" cy="660260"/>
            <a:chOff x="3482086" y="1457904"/>
            <a:chExt cx="484425" cy="211032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17" name="Right Arrow 16"/>
            <p:cNvSpPr/>
            <p:nvPr/>
          </p:nvSpPr>
          <p:spPr>
            <a:xfrm rot="14883849">
              <a:off x="3618783" y="1321207"/>
              <a:ext cx="211032" cy="484425"/>
            </a:xfrm>
            <a:prstGeom prst="rightArrow">
              <a:avLst>
                <a:gd name="adj1" fmla="val 60000"/>
                <a:gd name="adj2" fmla="val 50000"/>
              </a:avLst>
            </a:prstGeom>
            <a:sp3d z="-182000" contourW="19050" prstMaterial="metal">
              <a:bevelT w="88900" h="203200"/>
              <a:bevelB w="165100" h="254000"/>
            </a:sp3d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Right Arrow 4"/>
            <p:cNvSpPr txBox="1"/>
            <p:nvPr/>
          </p:nvSpPr>
          <p:spPr>
            <a:xfrm rot="25683849">
              <a:off x="3662263" y="1447455"/>
              <a:ext cx="147722" cy="290655"/>
            </a:xfrm>
            <a:prstGeom prst="rect">
              <a:avLst/>
            </a:prstGeom>
            <a:sp3d z="-1820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/>
            </a:p>
          </p:txBody>
        </p:sp>
      </p:grpSp>
      <p:grpSp>
        <p:nvGrpSpPr>
          <p:cNvPr id="19" name="Group 18"/>
          <p:cNvGrpSpPr/>
          <p:nvPr/>
        </p:nvGrpSpPr>
        <p:grpSpPr>
          <a:xfrm rot="12079654">
            <a:off x="5594792" y="4629073"/>
            <a:ext cx="523153" cy="562513"/>
            <a:chOff x="3482086" y="1457904"/>
            <a:chExt cx="484425" cy="211032"/>
          </a:xfrm>
          <a:solidFill>
            <a:srgbClr val="FF0000"/>
          </a:solidFill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20" name="Right Arrow 19"/>
            <p:cNvSpPr/>
            <p:nvPr/>
          </p:nvSpPr>
          <p:spPr>
            <a:xfrm rot="14883849">
              <a:off x="3618783" y="1321207"/>
              <a:ext cx="211032" cy="484425"/>
            </a:xfrm>
            <a:prstGeom prst="rightArrow">
              <a:avLst>
                <a:gd name="adj1" fmla="val 60000"/>
                <a:gd name="adj2" fmla="val 50000"/>
              </a:avLst>
            </a:prstGeom>
            <a:grpFill/>
            <a:sp3d z="-182000" contourW="19050" prstMaterial="metal">
              <a:bevelT w="88900" h="203200"/>
              <a:bevelB w="165100" h="254000"/>
            </a:sp3d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Right Arrow 4"/>
            <p:cNvSpPr txBox="1"/>
            <p:nvPr/>
          </p:nvSpPr>
          <p:spPr>
            <a:xfrm rot="25683849">
              <a:off x="3662263" y="1447455"/>
              <a:ext cx="147722" cy="290655"/>
            </a:xfrm>
            <a:prstGeom prst="rect">
              <a:avLst/>
            </a:prstGeom>
            <a:grpFill/>
            <a:sp3d z="-1820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65FB4-4995-4333-AAF6-F87CB16DE276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9719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8225680B9C50489130D057AF04EFB7" ma:contentTypeVersion="0" ma:contentTypeDescription="Create a new document." ma:contentTypeScope="" ma:versionID="cc750769f8181acf4500a53a3fe311e8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D7B63E6-87BE-486F-BC3B-E321C4C17C6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680DC07-8C64-435A-9249-1EC4259F828D}">
  <ds:schemaRefs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www.w3.org/XML/1998/namespace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19C20C2A-0077-46F4-A219-3F8B3FABB6E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646</TotalTime>
  <Words>890</Words>
  <Application>Microsoft Office PowerPoint</Application>
  <PresentationFormat>Widescreen</PresentationFormat>
  <Paragraphs>140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Arial</vt:lpstr>
      <vt:lpstr>Calibri</vt:lpstr>
      <vt:lpstr>Calibri Light</vt:lpstr>
      <vt:lpstr>Candara</vt:lpstr>
      <vt:lpstr>Franklin Gothic Demi</vt:lpstr>
      <vt:lpstr>Franklin Gothic Heavy</vt:lpstr>
      <vt:lpstr>Lucida Sans</vt:lpstr>
      <vt:lpstr>Wingdings</vt:lpstr>
      <vt:lpstr>1_Custom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Melanie McCarry</dc:creator>
  <cp:lastModifiedBy>UOS</cp:lastModifiedBy>
  <cp:revision>43</cp:revision>
  <cp:lastPrinted>2017-03-02T14:50:23Z</cp:lastPrinted>
  <dcterms:created xsi:type="dcterms:W3CDTF">2017-02-23T14:32:21Z</dcterms:created>
  <dcterms:modified xsi:type="dcterms:W3CDTF">2019-11-04T12:16:10Z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0x0101006F8225680B9C50489130D057AF04EFB7</vt:lpwstr>
  </property>
</Properties>
</file>