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99" r:id="rId5"/>
    <p:sldId id="300" r:id="rId6"/>
    <p:sldId id="259" r:id="rId7"/>
    <p:sldId id="260" r:id="rId8"/>
    <p:sldId id="261" r:id="rId9"/>
    <p:sldId id="295" r:id="rId10"/>
    <p:sldId id="263" r:id="rId11"/>
    <p:sldId id="287" r:id="rId12"/>
    <p:sldId id="264" r:id="rId13"/>
    <p:sldId id="301" r:id="rId14"/>
    <p:sldId id="266" r:id="rId15"/>
    <p:sldId id="288" r:id="rId16"/>
    <p:sldId id="267" r:id="rId17"/>
    <p:sldId id="268" r:id="rId18"/>
    <p:sldId id="269" r:id="rId19"/>
    <p:sldId id="270" r:id="rId20"/>
    <p:sldId id="303" r:id="rId21"/>
    <p:sldId id="271" r:id="rId22"/>
    <p:sldId id="304" r:id="rId23"/>
    <p:sldId id="273" r:id="rId24"/>
    <p:sldId id="274" r:id="rId25"/>
    <p:sldId id="275" r:id="rId26"/>
    <p:sldId id="306" r:id="rId27"/>
    <p:sldId id="307" r:id="rId28"/>
    <p:sldId id="276" r:id="rId29"/>
    <p:sldId id="309" r:id="rId30"/>
    <p:sldId id="310" r:id="rId31"/>
    <p:sldId id="279" r:id="rId32"/>
    <p:sldId id="31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41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4" autoAdjust="0"/>
    <p:restoredTop sz="94660"/>
  </p:normalViewPr>
  <p:slideViewPr>
    <p:cSldViewPr snapToGrid="0" showGuides="1">
      <p:cViewPr varScale="1">
        <p:scale>
          <a:sx n="88" d="100"/>
          <a:sy n="88" d="100"/>
        </p:scale>
        <p:origin x="682" y="53"/>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0631B-2800-4B11-9CBF-FA6A66DFA1F4}" type="doc">
      <dgm:prSet loTypeId="urn:microsoft.com/office/officeart/2005/8/layout/radial5" loCatId="relationship" qsTypeId="urn:microsoft.com/office/officeart/2005/8/quickstyle/3d3" qsCatId="3D" csTypeId="urn:microsoft.com/office/officeart/2005/8/colors/accent1_2" csCatId="accent1" phldr="1"/>
      <dgm:spPr/>
      <dgm:t>
        <a:bodyPr/>
        <a:lstStyle/>
        <a:p>
          <a:endParaRPr lang="en-US"/>
        </a:p>
      </dgm:t>
    </dgm:pt>
    <dgm:pt modelId="{E09FB86D-F322-4859-AADA-3B7B4787AA4C}">
      <dgm:prSet phldrT="[Text]"/>
      <dgm:spPr>
        <a:solidFill>
          <a:srgbClr val="00B0F0"/>
        </a:solidFill>
      </dgm:spPr>
      <dgm:t>
        <a:bodyPr/>
        <a:lstStyle/>
        <a:p>
          <a:r>
            <a:rPr lang="en-GB" dirty="0" smtClean="0">
              <a:solidFill>
                <a:schemeClr val="accent4"/>
              </a:solidFill>
              <a:latin typeface="Franklin Gothic Heavy" panose="020B0903020102020204" pitchFamily="34" charset="0"/>
            </a:rPr>
            <a:t>Do you empathise?</a:t>
          </a:r>
        </a:p>
        <a:p>
          <a:r>
            <a:rPr lang="en-GB" dirty="0" smtClean="0">
              <a:solidFill>
                <a:schemeClr val="accent4"/>
              </a:solidFill>
              <a:latin typeface="Franklin Gothic Heavy" panose="020B0903020102020204" pitchFamily="34" charset="0"/>
            </a:rPr>
            <a:t> </a:t>
          </a:r>
          <a:br>
            <a:rPr lang="en-GB" dirty="0" smtClean="0">
              <a:solidFill>
                <a:schemeClr val="accent4"/>
              </a:solidFill>
              <a:latin typeface="Franklin Gothic Heavy" panose="020B0903020102020204" pitchFamily="34" charset="0"/>
            </a:rPr>
          </a:br>
          <a:r>
            <a:rPr lang="en-GB" dirty="0" smtClean="0">
              <a:latin typeface="Franklin Gothic Heavy" panose="020B0903020102020204" pitchFamily="34" charset="0"/>
            </a:rPr>
            <a:t>If this had happened to…</a:t>
          </a:r>
          <a:endParaRPr lang="en-US" dirty="0"/>
        </a:p>
      </dgm:t>
    </dgm:pt>
    <dgm:pt modelId="{86DD0FB5-FF97-4CE7-B8B5-E6B26684A304}" type="parTrans" cxnId="{79BF6CC0-4CA3-4D01-B179-78C4801E55B7}">
      <dgm:prSet/>
      <dgm:spPr/>
      <dgm:t>
        <a:bodyPr/>
        <a:lstStyle/>
        <a:p>
          <a:endParaRPr lang="en-US"/>
        </a:p>
      </dgm:t>
    </dgm:pt>
    <dgm:pt modelId="{2AE6D794-76F8-40E6-AB22-85E4CE279DA7}" type="sibTrans" cxnId="{79BF6CC0-4CA3-4D01-B179-78C4801E55B7}">
      <dgm:prSet/>
      <dgm:spPr/>
      <dgm:t>
        <a:bodyPr/>
        <a:lstStyle/>
        <a:p>
          <a:endParaRPr lang="en-US"/>
        </a:p>
      </dgm:t>
    </dgm:pt>
    <dgm:pt modelId="{A4667B39-DD87-44D4-AD5A-0F97BB150606}">
      <dgm:prSet phldrT="[Text]"/>
      <dgm:spPr/>
      <dgm:t>
        <a:bodyPr/>
        <a:lstStyle/>
        <a:p>
          <a:r>
            <a:rPr lang="en-US" dirty="0" smtClean="0"/>
            <a:t>Your mother </a:t>
          </a:r>
          <a:endParaRPr lang="en-US" dirty="0"/>
        </a:p>
      </dgm:t>
    </dgm:pt>
    <dgm:pt modelId="{9AC75768-3281-40C2-9733-3CBDB6B6BFB1}" type="parTrans" cxnId="{6339763D-8202-4F20-8495-D08C72F56E76}">
      <dgm:prSet/>
      <dgm:spPr/>
      <dgm:t>
        <a:bodyPr/>
        <a:lstStyle/>
        <a:p>
          <a:endParaRPr lang="en-US"/>
        </a:p>
      </dgm:t>
    </dgm:pt>
    <dgm:pt modelId="{28279FF2-81D3-40E7-8084-932707206864}" type="sibTrans" cxnId="{6339763D-8202-4F20-8495-D08C72F56E76}">
      <dgm:prSet/>
      <dgm:spPr/>
      <dgm:t>
        <a:bodyPr/>
        <a:lstStyle/>
        <a:p>
          <a:endParaRPr lang="en-US"/>
        </a:p>
      </dgm:t>
    </dgm:pt>
    <dgm:pt modelId="{875503AE-9C7F-4DBE-BE42-4003FCAC60E0}">
      <dgm:prSet phldrT="[Text]"/>
      <dgm:spPr/>
      <dgm:t>
        <a:bodyPr/>
        <a:lstStyle/>
        <a:p>
          <a:r>
            <a:rPr lang="en-US" dirty="0" smtClean="0"/>
            <a:t>Your best friend</a:t>
          </a:r>
          <a:endParaRPr lang="en-US" dirty="0"/>
        </a:p>
      </dgm:t>
    </dgm:pt>
    <dgm:pt modelId="{35E8E180-DA9B-4E26-949D-D7C1B872193C}" type="parTrans" cxnId="{A06A81E8-86D6-42F4-99BE-94492A4D929C}">
      <dgm:prSet/>
      <dgm:spPr/>
      <dgm:t>
        <a:bodyPr/>
        <a:lstStyle/>
        <a:p>
          <a:endParaRPr lang="en-US"/>
        </a:p>
      </dgm:t>
    </dgm:pt>
    <dgm:pt modelId="{C164A63E-6455-422A-87B6-95A9BFAD0C3D}" type="sibTrans" cxnId="{A06A81E8-86D6-42F4-99BE-94492A4D929C}">
      <dgm:prSet/>
      <dgm:spPr/>
      <dgm:t>
        <a:bodyPr/>
        <a:lstStyle/>
        <a:p>
          <a:endParaRPr lang="en-US"/>
        </a:p>
      </dgm:t>
    </dgm:pt>
    <dgm:pt modelId="{5835A52A-49D5-4E56-B95A-3C4F658B3412}">
      <dgm:prSet phldrT="[Text]"/>
      <dgm:spPr/>
      <dgm:t>
        <a:bodyPr/>
        <a:lstStyle/>
        <a:p>
          <a:r>
            <a:rPr lang="en-US" dirty="0" smtClean="0"/>
            <a:t>Your girlfriend</a:t>
          </a:r>
          <a:endParaRPr lang="en-US" dirty="0"/>
        </a:p>
      </dgm:t>
    </dgm:pt>
    <dgm:pt modelId="{E37EF71B-ADAB-42EE-B15A-DC43F3C5FEEA}" type="parTrans" cxnId="{9AD38977-B3B3-4687-88E8-C178A70118FD}">
      <dgm:prSet/>
      <dgm:spPr/>
      <dgm:t>
        <a:bodyPr/>
        <a:lstStyle/>
        <a:p>
          <a:endParaRPr lang="en-US"/>
        </a:p>
      </dgm:t>
    </dgm:pt>
    <dgm:pt modelId="{83042BCC-D238-432E-9491-4586607A487D}" type="sibTrans" cxnId="{9AD38977-B3B3-4687-88E8-C178A70118FD}">
      <dgm:prSet/>
      <dgm:spPr/>
      <dgm:t>
        <a:bodyPr/>
        <a:lstStyle/>
        <a:p>
          <a:endParaRPr lang="en-US"/>
        </a:p>
      </dgm:t>
    </dgm:pt>
    <dgm:pt modelId="{6EAA5F79-3365-4C5D-8ADD-074F918A3E1B}">
      <dgm:prSet phldrT="[Text]"/>
      <dgm:spPr/>
      <dgm:t>
        <a:bodyPr/>
        <a:lstStyle/>
        <a:p>
          <a:r>
            <a:rPr lang="en-US" dirty="0" smtClean="0"/>
            <a:t>Your sister</a:t>
          </a:r>
          <a:endParaRPr lang="en-US" dirty="0"/>
        </a:p>
      </dgm:t>
    </dgm:pt>
    <dgm:pt modelId="{BE7D1725-19FE-4372-90CA-B9F033409F0D}" type="parTrans" cxnId="{3973822B-554C-4E0A-B1AE-EE3E624B18D5}">
      <dgm:prSet/>
      <dgm:spPr/>
      <dgm:t>
        <a:bodyPr/>
        <a:lstStyle/>
        <a:p>
          <a:endParaRPr lang="en-US"/>
        </a:p>
      </dgm:t>
    </dgm:pt>
    <dgm:pt modelId="{6DC99DC6-8E80-4E64-A431-8CF4132AB9C8}" type="sibTrans" cxnId="{3973822B-554C-4E0A-B1AE-EE3E624B18D5}">
      <dgm:prSet/>
      <dgm:spPr/>
      <dgm:t>
        <a:bodyPr/>
        <a:lstStyle/>
        <a:p>
          <a:endParaRPr lang="en-US"/>
        </a:p>
      </dgm:t>
    </dgm:pt>
    <dgm:pt modelId="{8077490A-6210-4D78-8AA0-F61C91A91062}">
      <dgm:prSet phldrT="[Text]" phldr="1"/>
      <dgm:spPr/>
      <dgm:t>
        <a:bodyPr/>
        <a:lstStyle/>
        <a:p>
          <a:endParaRPr lang="en-US" dirty="0"/>
        </a:p>
      </dgm:t>
    </dgm:pt>
    <dgm:pt modelId="{9F0ECB99-3BF1-4F08-90DC-74C34F21D6CD}" type="parTrans" cxnId="{327DFEC7-9FB3-4425-9F72-14A447759732}">
      <dgm:prSet/>
      <dgm:spPr/>
      <dgm:t>
        <a:bodyPr/>
        <a:lstStyle/>
        <a:p>
          <a:endParaRPr lang="en-US"/>
        </a:p>
      </dgm:t>
    </dgm:pt>
    <dgm:pt modelId="{E95050BC-4044-49BB-BFB4-DFC0DDDB2461}" type="sibTrans" cxnId="{327DFEC7-9FB3-4425-9F72-14A447759732}">
      <dgm:prSet/>
      <dgm:spPr/>
      <dgm:t>
        <a:bodyPr/>
        <a:lstStyle/>
        <a:p>
          <a:endParaRPr lang="en-US"/>
        </a:p>
      </dgm:t>
    </dgm:pt>
    <dgm:pt modelId="{9E6DB88B-3A74-48E1-880E-CBF122A14F0E}">
      <dgm:prSet custRadScaleRad="151982" custRadScaleInc="-271951"/>
      <dgm:spPr/>
      <dgm:t>
        <a:bodyPr/>
        <a:lstStyle/>
        <a:p>
          <a:endParaRPr lang="en-US"/>
        </a:p>
      </dgm:t>
    </dgm:pt>
    <dgm:pt modelId="{8F5B1F6A-3050-43E0-AA3D-6E81EC5CB8F3}" type="parTrans" cxnId="{DF7A2102-4FDA-43E8-BC14-7BA173325A14}">
      <dgm:prSet/>
      <dgm:spPr/>
      <dgm:t>
        <a:bodyPr/>
        <a:lstStyle/>
        <a:p>
          <a:endParaRPr lang="en-US"/>
        </a:p>
      </dgm:t>
    </dgm:pt>
    <dgm:pt modelId="{0EA6795C-228D-488B-89FD-B7D16A8EC680}" type="sibTrans" cxnId="{DF7A2102-4FDA-43E8-BC14-7BA173325A14}">
      <dgm:prSet/>
      <dgm:spPr/>
      <dgm:t>
        <a:bodyPr/>
        <a:lstStyle/>
        <a:p>
          <a:endParaRPr lang="en-US"/>
        </a:p>
      </dgm:t>
    </dgm:pt>
    <dgm:pt modelId="{052BAA52-FC1D-4648-8790-ABEFE0521EC4}">
      <dgm:prSet custRadScaleRad="151982" custRadScaleInc="-271951"/>
      <dgm:spPr/>
      <dgm:t>
        <a:bodyPr/>
        <a:lstStyle/>
        <a:p>
          <a:endParaRPr lang="en-US"/>
        </a:p>
      </dgm:t>
    </dgm:pt>
    <dgm:pt modelId="{3EE41EB6-1CD5-4BC5-B7FB-7F7F0631DEAC}" type="parTrans" cxnId="{448FF7E0-3C51-4844-B288-B2D4FF7D7B30}">
      <dgm:prSet/>
      <dgm:spPr/>
      <dgm:t>
        <a:bodyPr/>
        <a:lstStyle/>
        <a:p>
          <a:endParaRPr lang="en-US"/>
        </a:p>
      </dgm:t>
    </dgm:pt>
    <dgm:pt modelId="{43838A5A-A846-4802-981B-3156B84CB53A}" type="sibTrans" cxnId="{448FF7E0-3C51-4844-B288-B2D4FF7D7B30}">
      <dgm:prSet/>
      <dgm:spPr/>
      <dgm:t>
        <a:bodyPr/>
        <a:lstStyle/>
        <a:p>
          <a:endParaRPr lang="en-US"/>
        </a:p>
      </dgm:t>
    </dgm:pt>
    <dgm:pt modelId="{FF1C9A54-8B39-495B-8B6C-66D79219D090}">
      <dgm:prSet custRadScaleRad="151982" custRadScaleInc="-271951"/>
      <dgm:spPr/>
      <dgm:t>
        <a:bodyPr/>
        <a:lstStyle/>
        <a:p>
          <a:endParaRPr lang="en-US"/>
        </a:p>
      </dgm:t>
    </dgm:pt>
    <dgm:pt modelId="{0A43C6F0-D6D4-433D-91DF-046263B5CF43}" type="parTrans" cxnId="{F7682C2D-9C33-46A3-AEDF-81E3245145B5}">
      <dgm:prSet custLinFactY="100000" custLinFactNeighborX="-69147" custLinFactNeighborY="191878"/>
      <dgm:spPr/>
      <dgm:t>
        <a:bodyPr/>
        <a:lstStyle/>
        <a:p>
          <a:endParaRPr lang="en-US"/>
        </a:p>
      </dgm:t>
    </dgm:pt>
    <dgm:pt modelId="{3AFA8C93-D218-48CD-9742-94144F2D11E3}" type="sibTrans" cxnId="{F7682C2D-9C33-46A3-AEDF-81E3245145B5}">
      <dgm:prSet/>
      <dgm:spPr/>
      <dgm:t>
        <a:bodyPr/>
        <a:lstStyle/>
        <a:p>
          <a:endParaRPr lang="en-US"/>
        </a:p>
      </dgm:t>
    </dgm:pt>
    <dgm:pt modelId="{5E3DBDB8-D712-43AC-B012-E19AD9500616}">
      <dgm:prSet custRadScaleRad="167434" custRadScaleInc="-161774"/>
      <dgm:spPr/>
      <dgm:t>
        <a:bodyPr/>
        <a:lstStyle/>
        <a:p>
          <a:endParaRPr lang="en-US"/>
        </a:p>
      </dgm:t>
    </dgm:pt>
    <dgm:pt modelId="{BAC0A1C4-C2A3-4627-BCB3-9BE80CA2C18E}" type="parTrans" cxnId="{F9938F5B-3255-4B38-A766-7D2971BF095D}">
      <dgm:prSet custLinFactNeighborX="-16388" custLinFactNeighborY="22721"/>
      <dgm:spPr/>
      <dgm:t>
        <a:bodyPr/>
        <a:lstStyle/>
        <a:p>
          <a:endParaRPr lang="en-US"/>
        </a:p>
      </dgm:t>
    </dgm:pt>
    <dgm:pt modelId="{A375EE76-DD34-409D-BD5A-11B1E419AFD9}" type="sibTrans" cxnId="{F9938F5B-3255-4B38-A766-7D2971BF095D}">
      <dgm:prSet/>
      <dgm:spPr/>
      <dgm:t>
        <a:bodyPr/>
        <a:lstStyle/>
        <a:p>
          <a:endParaRPr lang="en-US"/>
        </a:p>
      </dgm:t>
    </dgm:pt>
    <dgm:pt modelId="{C36593AD-37EA-4AD0-BD4D-D6D955AF58B3}">
      <dgm:prSet custRadScaleRad="167434" custRadScaleInc="-161774"/>
      <dgm:spPr/>
      <dgm:t>
        <a:bodyPr/>
        <a:lstStyle/>
        <a:p>
          <a:endParaRPr lang="en-US"/>
        </a:p>
      </dgm:t>
    </dgm:pt>
    <dgm:pt modelId="{3F6DD444-D0BA-4B4D-8446-A3EC74F8C0AC}" type="parTrans" cxnId="{74D13EFF-CC08-485E-9866-CA0063267C0C}">
      <dgm:prSet custLinFactNeighborX="-16388" custLinFactNeighborY="22721"/>
      <dgm:spPr/>
      <dgm:t>
        <a:bodyPr/>
        <a:lstStyle/>
        <a:p>
          <a:endParaRPr lang="en-US"/>
        </a:p>
      </dgm:t>
    </dgm:pt>
    <dgm:pt modelId="{BB578F70-47AB-49C1-943B-BF6BBDBBDC2A}" type="sibTrans" cxnId="{74D13EFF-CC08-485E-9866-CA0063267C0C}">
      <dgm:prSet/>
      <dgm:spPr/>
      <dgm:t>
        <a:bodyPr/>
        <a:lstStyle/>
        <a:p>
          <a:endParaRPr lang="en-US"/>
        </a:p>
      </dgm:t>
    </dgm:pt>
    <dgm:pt modelId="{C2676D55-0C44-44DC-AD55-24CE3ED8DE55}">
      <dgm:prSet custRadScaleRad="167434" custRadScaleInc="-161774"/>
      <dgm:spPr/>
      <dgm:t>
        <a:bodyPr/>
        <a:lstStyle/>
        <a:p>
          <a:endParaRPr lang="en-US"/>
        </a:p>
      </dgm:t>
    </dgm:pt>
    <dgm:pt modelId="{E477D56E-80F8-4B32-992D-C6684D75898D}" type="parTrans" cxnId="{5F772146-03F4-4637-8CD0-981DE7200A75}">
      <dgm:prSet custLinFactNeighborX="-16388" custLinFactNeighborY="22721"/>
      <dgm:spPr/>
      <dgm:t>
        <a:bodyPr/>
        <a:lstStyle/>
        <a:p>
          <a:endParaRPr lang="en-US"/>
        </a:p>
      </dgm:t>
    </dgm:pt>
    <dgm:pt modelId="{A88D8A2B-CBFC-41F1-9644-0458FEE1DDBF}" type="sibTrans" cxnId="{5F772146-03F4-4637-8CD0-981DE7200A75}">
      <dgm:prSet/>
      <dgm:spPr/>
      <dgm:t>
        <a:bodyPr/>
        <a:lstStyle/>
        <a:p>
          <a:endParaRPr lang="en-US"/>
        </a:p>
      </dgm:t>
    </dgm:pt>
    <dgm:pt modelId="{A7FF23A9-DF1F-400D-A85B-F7650AFA32DB}" type="pres">
      <dgm:prSet presAssocID="{0290631B-2800-4B11-9CBF-FA6A66DFA1F4}" presName="Name0" presStyleCnt="0">
        <dgm:presLayoutVars>
          <dgm:chMax val="1"/>
          <dgm:dir/>
          <dgm:animLvl val="ctr"/>
          <dgm:resizeHandles val="exact"/>
        </dgm:presLayoutVars>
      </dgm:prSet>
      <dgm:spPr/>
      <dgm:t>
        <a:bodyPr/>
        <a:lstStyle/>
        <a:p>
          <a:endParaRPr lang="en-US"/>
        </a:p>
      </dgm:t>
    </dgm:pt>
    <dgm:pt modelId="{DB95D39A-D9EE-429B-BF24-D03AE1A33534}" type="pres">
      <dgm:prSet presAssocID="{E09FB86D-F322-4859-AADA-3B7B4787AA4C}" presName="centerShape" presStyleLbl="node0" presStyleIdx="0" presStyleCnt="1" custScaleX="232637" custScaleY="176012" custLinFactNeighborX="1840" custLinFactNeighborY="-27012"/>
      <dgm:spPr/>
      <dgm:t>
        <a:bodyPr/>
        <a:lstStyle/>
        <a:p>
          <a:endParaRPr lang="en-US"/>
        </a:p>
      </dgm:t>
    </dgm:pt>
    <dgm:pt modelId="{0840FF78-ABF8-4FFD-B809-800CE6BA9CA2}" type="pres">
      <dgm:prSet presAssocID="{9AC75768-3281-40C2-9733-3CBDB6B6BFB1}" presName="parTrans" presStyleLbl="sibTrans2D1" presStyleIdx="0" presStyleCnt="4"/>
      <dgm:spPr/>
      <dgm:t>
        <a:bodyPr/>
        <a:lstStyle/>
        <a:p>
          <a:endParaRPr lang="en-US"/>
        </a:p>
      </dgm:t>
    </dgm:pt>
    <dgm:pt modelId="{83D6C38B-76E7-43D9-9D82-95DD84226A9E}" type="pres">
      <dgm:prSet presAssocID="{9AC75768-3281-40C2-9733-3CBDB6B6BFB1}" presName="connectorText" presStyleLbl="sibTrans2D1" presStyleIdx="0" presStyleCnt="4"/>
      <dgm:spPr/>
      <dgm:t>
        <a:bodyPr/>
        <a:lstStyle/>
        <a:p>
          <a:endParaRPr lang="en-US"/>
        </a:p>
      </dgm:t>
    </dgm:pt>
    <dgm:pt modelId="{9344739E-D107-4F30-AAFA-CCDCD9FB4698}" type="pres">
      <dgm:prSet presAssocID="{A4667B39-DD87-44D4-AD5A-0F97BB150606}" presName="node" presStyleLbl="node1" presStyleIdx="0" presStyleCnt="4" custRadScaleRad="154955" custRadScaleInc="-391174">
        <dgm:presLayoutVars>
          <dgm:bulletEnabled val="1"/>
        </dgm:presLayoutVars>
      </dgm:prSet>
      <dgm:spPr/>
      <dgm:t>
        <a:bodyPr/>
        <a:lstStyle/>
        <a:p>
          <a:endParaRPr lang="en-US"/>
        </a:p>
      </dgm:t>
    </dgm:pt>
    <dgm:pt modelId="{26050A70-AEB0-4A20-8EBA-F8AE5D7E6969}" type="pres">
      <dgm:prSet presAssocID="{35E8E180-DA9B-4E26-949D-D7C1B872193C}" presName="parTrans" presStyleLbl="sibTrans2D1" presStyleIdx="1" presStyleCnt="4"/>
      <dgm:spPr/>
      <dgm:t>
        <a:bodyPr/>
        <a:lstStyle/>
        <a:p>
          <a:endParaRPr lang="en-US"/>
        </a:p>
      </dgm:t>
    </dgm:pt>
    <dgm:pt modelId="{21DEE71A-4769-4C5C-928E-EC6061798BB8}" type="pres">
      <dgm:prSet presAssocID="{35E8E180-DA9B-4E26-949D-D7C1B872193C}" presName="connectorText" presStyleLbl="sibTrans2D1" presStyleIdx="1" presStyleCnt="4"/>
      <dgm:spPr/>
      <dgm:t>
        <a:bodyPr/>
        <a:lstStyle/>
        <a:p>
          <a:endParaRPr lang="en-US"/>
        </a:p>
      </dgm:t>
    </dgm:pt>
    <dgm:pt modelId="{B5C93E46-2ABB-4F44-9788-6871C570A405}" type="pres">
      <dgm:prSet presAssocID="{875503AE-9C7F-4DBE-BE42-4003FCAC60E0}" presName="node" presStyleLbl="node1" presStyleIdx="1" presStyleCnt="4" custRadScaleRad="162967" custRadScaleInc="-33281">
        <dgm:presLayoutVars>
          <dgm:bulletEnabled val="1"/>
        </dgm:presLayoutVars>
      </dgm:prSet>
      <dgm:spPr/>
      <dgm:t>
        <a:bodyPr/>
        <a:lstStyle/>
        <a:p>
          <a:endParaRPr lang="en-US"/>
        </a:p>
      </dgm:t>
    </dgm:pt>
    <dgm:pt modelId="{FB3715C0-0E29-4532-9F35-70BB27FFE28A}" type="pres">
      <dgm:prSet presAssocID="{E37EF71B-ADAB-42EE-B15A-DC43F3C5FEEA}" presName="parTrans" presStyleLbl="sibTrans2D1" presStyleIdx="2" presStyleCnt="4" custLinFactNeighborX="-16388" custLinFactNeighborY="22721"/>
      <dgm:spPr/>
      <dgm:t>
        <a:bodyPr/>
        <a:lstStyle/>
        <a:p>
          <a:endParaRPr lang="en-US"/>
        </a:p>
      </dgm:t>
    </dgm:pt>
    <dgm:pt modelId="{6BECFDB1-EBD7-4D4D-A3FA-2254E786989D}" type="pres">
      <dgm:prSet presAssocID="{E37EF71B-ADAB-42EE-B15A-DC43F3C5FEEA}" presName="connectorText" presStyleLbl="sibTrans2D1" presStyleIdx="2" presStyleCnt="4"/>
      <dgm:spPr/>
      <dgm:t>
        <a:bodyPr/>
        <a:lstStyle/>
        <a:p>
          <a:endParaRPr lang="en-US"/>
        </a:p>
      </dgm:t>
    </dgm:pt>
    <dgm:pt modelId="{4435B21F-854F-492F-9755-B5FD88340F24}" type="pres">
      <dgm:prSet presAssocID="{5835A52A-49D5-4E56-B95A-3C4F658B3412}" presName="node" presStyleLbl="node1" presStyleIdx="2" presStyleCnt="4" custRadScaleRad="167434" custRadScaleInc="-161774">
        <dgm:presLayoutVars>
          <dgm:bulletEnabled val="1"/>
        </dgm:presLayoutVars>
      </dgm:prSet>
      <dgm:spPr/>
      <dgm:t>
        <a:bodyPr/>
        <a:lstStyle/>
        <a:p>
          <a:endParaRPr lang="en-US"/>
        </a:p>
      </dgm:t>
    </dgm:pt>
    <dgm:pt modelId="{49296CC2-0658-4D8B-A967-AC75AF524393}" type="pres">
      <dgm:prSet presAssocID="{BE7D1725-19FE-4372-90CA-B9F033409F0D}" presName="parTrans" presStyleLbl="sibTrans2D1" presStyleIdx="3" presStyleCnt="4"/>
      <dgm:spPr/>
      <dgm:t>
        <a:bodyPr/>
        <a:lstStyle/>
        <a:p>
          <a:endParaRPr lang="en-US"/>
        </a:p>
      </dgm:t>
    </dgm:pt>
    <dgm:pt modelId="{732C8FE4-FFDB-4C91-A109-2931738D148A}" type="pres">
      <dgm:prSet presAssocID="{BE7D1725-19FE-4372-90CA-B9F033409F0D}" presName="connectorText" presStyleLbl="sibTrans2D1" presStyleIdx="3" presStyleCnt="4"/>
      <dgm:spPr/>
      <dgm:t>
        <a:bodyPr/>
        <a:lstStyle/>
        <a:p>
          <a:endParaRPr lang="en-US"/>
        </a:p>
      </dgm:t>
    </dgm:pt>
    <dgm:pt modelId="{CFDFBC77-327F-4857-905D-A33159F215EF}" type="pres">
      <dgm:prSet presAssocID="{6EAA5F79-3365-4C5D-8ADD-074F918A3E1B}" presName="node" presStyleLbl="node1" presStyleIdx="3" presStyleCnt="4" custScaleX="134191" custScaleY="107546" custRadScaleRad="155168" custRadScaleInc="14942">
        <dgm:presLayoutVars>
          <dgm:bulletEnabled val="1"/>
        </dgm:presLayoutVars>
      </dgm:prSet>
      <dgm:spPr/>
      <dgm:t>
        <a:bodyPr/>
        <a:lstStyle/>
        <a:p>
          <a:endParaRPr lang="en-US"/>
        </a:p>
      </dgm:t>
    </dgm:pt>
  </dgm:ptLst>
  <dgm:cxnLst>
    <dgm:cxn modelId="{BBAD2B9F-9FB1-4743-94F8-5D82A71BF013}" type="presOf" srcId="{875503AE-9C7F-4DBE-BE42-4003FCAC60E0}" destId="{B5C93E46-2ABB-4F44-9788-6871C570A405}" srcOrd="0" destOrd="0" presId="urn:microsoft.com/office/officeart/2005/8/layout/radial5"/>
    <dgm:cxn modelId="{8BF2C440-5C8D-4C64-B5C8-A522F0428989}" type="presOf" srcId="{9AC75768-3281-40C2-9733-3CBDB6B6BFB1}" destId="{0840FF78-ABF8-4FFD-B809-800CE6BA9CA2}" srcOrd="0" destOrd="0" presId="urn:microsoft.com/office/officeart/2005/8/layout/radial5"/>
    <dgm:cxn modelId="{3973822B-554C-4E0A-B1AE-EE3E624B18D5}" srcId="{E09FB86D-F322-4859-AADA-3B7B4787AA4C}" destId="{6EAA5F79-3365-4C5D-8ADD-074F918A3E1B}" srcOrd="3" destOrd="0" parTransId="{BE7D1725-19FE-4372-90CA-B9F033409F0D}" sibTransId="{6DC99DC6-8E80-4E64-A431-8CF4132AB9C8}"/>
    <dgm:cxn modelId="{68B67886-8A78-4EC5-B446-363053A188E3}" type="presOf" srcId="{BE7D1725-19FE-4372-90CA-B9F033409F0D}" destId="{49296CC2-0658-4D8B-A967-AC75AF524393}" srcOrd="0" destOrd="0" presId="urn:microsoft.com/office/officeart/2005/8/layout/radial5"/>
    <dgm:cxn modelId="{327DFEC7-9FB3-4425-9F72-14A447759732}" srcId="{0290631B-2800-4B11-9CBF-FA6A66DFA1F4}" destId="{8077490A-6210-4D78-8AA0-F61C91A91062}" srcOrd="1" destOrd="0" parTransId="{9F0ECB99-3BF1-4F08-90DC-74C34F21D6CD}" sibTransId="{E95050BC-4044-49BB-BFB4-DFC0DDDB2461}"/>
    <dgm:cxn modelId="{752F9060-208B-483B-AC16-AE6C29B499B7}" type="presOf" srcId="{A4667B39-DD87-44D4-AD5A-0F97BB150606}" destId="{9344739E-D107-4F30-AAFA-CCDCD9FB4698}" srcOrd="0" destOrd="0" presId="urn:microsoft.com/office/officeart/2005/8/layout/radial5"/>
    <dgm:cxn modelId="{6B7CCFE0-0F12-40CA-9AFC-4C3448FDABE0}" type="presOf" srcId="{9AC75768-3281-40C2-9733-3CBDB6B6BFB1}" destId="{83D6C38B-76E7-43D9-9D82-95DD84226A9E}" srcOrd="1" destOrd="0" presId="urn:microsoft.com/office/officeart/2005/8/layout/radial5"/>
    <dgm:cxn modelId="{448FF7E0-3C51-4844-B288-B2D4FF7D7B30}" srcId="{0290631B-2800-4B11-9CBF-FA6A66DFA1F4}" destId="{052BAA52-FC1D-4648-8790-ABEFE0521EC4}" srcOrd="3" destOrd="0" parTransId="{3EE41EB6-1CD5-4BC5-B7FB-7F7F0631DEAC}" sibTransId="{43838A5A-A846-4802-981B-3156B84CB53A}"/>
    <dgm:cxn modelId="{9AD38977-B3B3-4687-88E8-C178A70118FD}" srcId="{E09FB86D-F322-4859-AADA-3B7B4787AA4C}" destId="{5835A52A-49D5-4E56-B95A-3C4F658B3412}" srcOrd="2" destOrd="0" parTransId="{E37EF71B-ADAB-42EE-B15A-DC43F3C5FEEA}" sibTransId="{83042BCC-D238-432E-9491-4586607A487D}"/>
    <dgm:cxn modelId="{DF7A2102-4FDA-43E8-BC14-7BA173325A14}" srcId="{0290631B-2800-4B11-9CBF-FA6A66DFA1F4}" destId="{9E6DB88B-3A74-48E1-880E-CBF122A14F0E}" srcOrd="2" destOrd="0" parTransId="{8F5B1F6A-3050-43E0-AA3D-6E81EC5CB8F3}" sibTransId="{0EA6795C-228D-488B-89FD-B7D16A8EC680}"/>
    <dgm:cxn modelId="{E1041C35-5468-44D3-9159-5E542481E885}" type="presOf" srcId="{35E8E180-DA9B-4E26-949D-D7C1B872193C}" destId="{21DEE71A-4769-4C5C-928E-EC6061798BB8}" srcOrd="1" destOrd="0" presId="urn:microsoft.com/office/officeart/2005/8/layout/radial5"/>
    <dgm:cxn modelId="{A06A81E8-86D6-42F4-99BE-94492A4D929C}" srcId="{E09FB86D-F322-4859-AADA-3B7B4787AA4C}" destId="{875503AE-9C7F-4DBE-BE42-4003FCAC60E0}" srcOrd="1" destOrd="0" parTransId="{35E8E180-DA9B-4E26-949D-D7C1B872193C}" sibTransId="{C164A63E-6455-422A-87B6-95A9BFAD0C3D}"/>
    <dgm:cxn modelId="{5F772146-03F4-4637-8CD0-981DE7200A75}" srcId="{0290631B-2800-4B11-9CBF-FA6A66DFA1F4}" destId="{C2676D55-0C44-44DC-AD55-24CE3ED8DE55}" srcOrd="7" destOrd="0" parTransId="{E477D56E-80F8-4B32-992D-C6684D75898D}" sibTransId="{A88D8A2B-CBFC-41F1-9644-0458FEE1DDBF}"/>
    <dgm:cxn modelId="{9EDDA07C-4116-44A1-A757-F689B8C30DE5}" type="presOf" srcId="{6EAA5F79-3365-4C5D-8ADD-074F918A3E1B}" destId="{CFDFBC77-327F-4857-905D-A33159F215EF}" srcOrd="0" destOrd="0" presId="urn:microsoft.com/office/officeart/2005/8/layout/radial5"/>
    <dgm:cxn modelId="{7502188F-719E-4488-A5F2-59F56DCFA28F}" type="presOf" srcId="{35E8E180-DA9B-4E26-949D-D7C1B872193C}" destId="{26050A70-AEB0-4A20-8EBA-F8AE5D7E6969}" srcOrd="0" destOrd="0" presId="urn:microsoft.com/office/officeart/2005/8/layout/radial5"/>
    <dgm:cxn modelId="{FF151BBC-BFAC-4BDA-A8ED-4A15A1E5B323}" type="presOf" srcId="{5835A52A-49D5-4E56-B95A-3C4F658B3412}" destId="{4435B21F-854F-492F-9755-B5FD88340F24}" srcOrd="0" destOrd="0" presId="urn:microsoft.com/office/officeart/2005/8/layout/radial5"/>
    <dgm:cxn modelId="{79BF6CC0-4CA3-4D01-B179-78C4801E55B7}" srcId="{0290631B-2800-4B11-9CBF-FA6A66DFA1F4}" destId="{E09FB86D-F322-4859-AADA-3B7B4787AA4C}" srcOrd="0" destOrd="0" parTransId="{86DD0FB5-FF97-4CE7-B8B5-E6B26684A304}" sibTransId="{2AE6D794-76F8-40E6-AB22-85E4CE279DA7}"/>
    <dgm:cxn modelId="{F7682C2D-9C33-46A3-AEDF-81E3245145B5}" srcId="{0290631B-2800-4B11-9CBF-FA6A66DFA1F4}" destId="{FF1C9A54-8B39-495B-8B6C-66D79219D090}" srcOrd="4" destOrd="0" parTransId="{0A43C6F0-D6D4-433D-91DF-046263B5CF43}" sibTransId="{3AFA8C93-D218-48CD-9742-94144F2D11E3}"/>
    <dgm:cxn modelId="{0443A37A-8CB3-4CC6-AC6F-E34E9CA3167F}" type="presOf" srcId="{E09FB86D-F322-4859-AADA-3B7B4787AA4C}" destId="{DB95D39A-D9EE-429B-BF24-D03AE1A33534}" srcOrd="0" destOrd="0" presId="urn:microsoft.com/office/officeart/2005/8/layout/radial5"/>
    <dgm:cxn modelId="{6339763D-8202-4F20-8495-D08C72F56E76}" srcId="{E09FB86D-F322-4859-AADA-3B7B4787AA4C}" destId="{A4667B39-DD87-44D4-AD5A-0F97BB150606}" srcOrd="0" destOrd="0" parTransId="{9AC75768-3281-40C2-9733-3CBDB6B6BFB1}" sibTransId="{28279FF2-81D3-40E7-8084-932707206864}"/>
    <dgm:cxn modelId="{4BE12268-5C62-4EA4-AD14-544016D093DA}" type="presOf" srcId="{0290631B-2800-4B11-9CBF-FA6A66DFA1F4}" destId="{A7FF23A9-DF1F-400D-A85B-F7650AFA32DB}" srcOrd="0" destOrd="0" presId="urn:microsoft.com/office/officeart/2005/8/layout/radial5"/>
    <dgm:cxn modelId="{5ACBA4E4-ECED-4D4F-8E15-F0CC10ECA7D3}" type="presOf" srcId="{E37EF71B-ADAB-42EE-B15A-DC43F3C5FEEA}" destId="{6BECFDB1-EBD7-4D4D-A3FA-2254E786989D}" srcOrd="1" destOrd="0" presId="urn:microsoft.com/office/officeart/2005/8/layout/radial5"/>
    <dgm:cxn modelId="{F9938F5B-3255-4B38-A766-7D2971BF095D}" srcId="{0290631B-2800-4B11-9CBF-FA6A66DFA1F4}" destId="{5E3DBDB8-D712-43AC-B012-E19AD9500616}" srcOrd="5" destOrd="0" parTransId="{BAC0A1C4-C2A3-4627-BCB3-9BE80CA2C18E}" sibTransId="{A375EE76-DD34-409D-BD5A-11B1E419AFD9}"/>
    <dgm:cxn modelId="{C17863E0-0E62-47BF-A04B-0E97B1EBA88B}" type="presOf" srcId="{BE7D1725-19FE-4372-90CA-B9F033409F0D}" destId="{732C8FE4-FFDB-4C91-A109-2931738D148A}" srcOrd="1" destOrd="0" presId="urn:microsoft.com/office/officeart/2005/8/layout/radial5"/>
    <dgm:cxn modelId="{9F09F659-2483-4D8A-A0C4-9F2185AF65E9}" type="presOf" srcId="{E37EF71B-ADAB-42EE-B15A-DC43F3C5FEEA}" destId="{FB3715C0-0E29-4532-9F35-70BB27FFE28A}" srcOrd="0" destOrd="0" presId="urn:microsoft.com/office/officeart/2005/8/layout/radial5"/>
    <dgm:cxn modelId="{74D13EFF-CC08-485E-9866-CA0063267C0C}" srcId="{0290631B-2800-4B11-9CBF-FA6A66DFA1F4}" destId="{C36593AD-37EA-4AD0-BD4D-D6D955AF58B3}" srcOrd="6" destOrd="0" parTransId="{3F6DD444-D0BA-4B4D-8446-A3EC74F8C0AC}" sibTransId="{BB578F70-47AB-49C1-943B-BF6BBDBBDC2A}"/>
    <dgm:cxn modelId="{FC374935-2475-48FF-9109-6B5D48E64461}" type="presParOf" srcId="{A7FF23A9-DF1F-400D-A85B-F7650AFA32DB}" destId="{DB95D39A-D9EE-429B-BF24-D03AE1A33534}" srcOrd="0" destOrd="0" presId="urn:microsoft.com/office/officeart/2005/8/layout/radial5"/>
    <dgm:cxn modelId="{09ACA899-2D88-4956-81E1-52E806529148}" type="presParOf" srcId="{A7FF23A9-DF1F-400D-A85B-F7650AFA32DB}" destId="{0840FF78-ABF8-4FFD-B809-800CE6BA9CA2}" srcOrd="1" destOrd="0" presId="urn:microsoft.com/office/officeart/2005/8/layout/radial5"/>
    <dgm:cxn modelId="{A0E91917-059B-4972-A64C-6C268E93168E}" type="presParOf" srcId="{0840FF78-ABF8-4FFD-B809-800CE6BA9CA2}" destId="{83D6C38B-76E7-43D9-9D82-95DD84226A9E}" srcOrd="0" destOrd="0" presId="urn:microsoft.com/office/officeart/2005/8/layout/radial5"/>
    <dgm:cxn modelId="{52C33AE2-A19B-4797-8E23-18BE38292166}" type="presParOf" srcId="{A7FF23A9-DF1F-400D-A85B-F7650AFA32DB}" destId="{9344739E-D107-4F30-AAFA-CCDCD9FB4698}" srcOrd="2" destOrd="0" presId="urn:microsoft.com/office/officeart/2005/8/layout/radial5"/>
    <dgm:cxn modelId="{F7858FFF-82CC-4E68-B01C-C1804DEE1625}" type="presParOf" srcId="{A7FF23A9-DF1F-400D-A85B-F7650AFA32DB}" destId="{26050A70-AEB0-4A20-8EBA-F8AE5D7E6969}" srcOrd="3" destOrd="0" presId="urn:microsoft.com/office/officeart/2005/8/layout/radial5"/>
    <dgm:cxn modelId="{96A8BA8C-11DA-4527-BD86-68ED910FF52A}" type="presParOf" srcId="{26050A70-AEB0-4A20-8EBA-F8AE5D7E6969}" destId="{21DEE71A-4769-4C5C-928E-EC6061798BB8}" srcOrd="0" destOrd="0" presId="urn:microsoft.com/office/officeart/2005/8/layout/radial5"/>
    <dgm:cxn modelId="{2F3E27E3-A3B0-4C0E-8BAC-BBC69CF58EE4}" type="presParOf" srcId="{A7FF23A9-DF1F-400D-A85B-F7650AFA32DB}" destId="{B5C93E46-2ABB-4F44-9788-6871C570A405}" srcOrd="4" destOrd="0" presId="urn:microsoft.com/office/officeart/2005/8/layout/radial5"/>
    <dgm:cxn modelId="{31B63EB9-4015-415B-9F40-FFFCCBF04450}" type="presParOf" srcId="{A7FF23A9-DF1F-400D-A85B-F7650AFA32DB}" destId="{FB3715C0-0E29-4532-9F35-70BB27FFE28A}" srcOrd="5" destOrd="0" presId="urn:microsoft.com/office/officeart/2005/8/layout/radial5"/>
    <dgm:cxn modelId="{3B4EA535-ADE2-4C10-B397-CAA997A8EB42}" type="presParOf" srcId="{FB3715C0-0E29-4532-9F35-70BB27FFE28A}" destId="{6BECFDB1-EBD7-4D4D-A3FA-2254E786989D}" srcOrd="0" destOrd="0" presId="urn:microsoft.com/office/officeart/2005/8/layout/radial5"/>
    <dgm:cxn modelId="{4BCA4DEC-AF9B-416D-BFD9-7C11FDF71304}" type="presParOf" srcId="{A7FF23A9-DF1F-400D-A85B-F7650AFA32DB}" destId="{4435B21F-854F-492F-9755-B5FD88340F24}" srcOrd="6" destOrd="0" presId="urn:microsoft.com/office/officeart/2005/8/layout/radial5"/>
    <dgm:cxn modelId="{5D1C6280-5B4D-4633-AF47-818800FEDAD7}" type="presParOf" srcId="{A7FF23A9-DF1F-400D-A85B-F7650AFA32DB}" destId="{49296CC2-0658-4D8B-A967-AC75AF524393}" srcOrd="7" destOrd="0" presId="urn:microsoft.com/office/officeart/2005/8/layout/radial5"/>
    <dgm:cxn modelId="{D8F75698-4529-4298-BC17-6E46F32AB3BC}" type="presParOf" srcId="{49296CC2-0658-4D8B-A967-AC75AF524393}" destId="{732C8FE4-FFDB-4C91-A109-2931738D148A}" srcOrd="0" destOrd="0" presId="urn:microsoft.com/office/officeart/2005/8/layout/radial5"/>
    <dgm:cxn modelId="{0A9F9B1D-E550-44C3-88B4-06FD4AA36174}" type="presParOf" srcId="{A7FF23A9-DF1F-400D-A85B-F7650AFA32DB}" destId="{CFDFBC77-327F-4857-905D-A33159F215E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3A21FD-DD11-4118-A1FF-28184996FD9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E568F443-4273-4484-84EA-70C88E99010D}">
      <dgm:prSet phldrT="[Text]"/>
      <dgm:spPr>
        <a:scene3d>
          <a:camera prst="orthographicFront">
            <a:rot lat="0" lon="0" rev="0"/>
          </a:camera>
          <a:lightRig rig="glow" dir="t">
            <a:rot lat="0" lon="0" rev="4800000"/>
          </a:lightRig>
        </a:scene3d>
        <a:sp3d prstMaterial="matte">
          <a:bevelT w="127000" h="63500"/>
        </a:sp3d>
      </dgm:spPr>
      <dgm:t>
        <a:bodyPr/>
        <a:lstStyle/>
        <a:p>
          <a:r>
            <a:rPr lang="en-US" dirty="0" smtClean="0"/>
            <a:t>A </a:t>
          </a:r>
          <a:r>
            <a:rPr lang="en-US" b="1" dirty="0" smtClean="0">
              <a:solidFill>
                <a:srgbClr val="FF0000"/>
              </a:solidFill>
            </a:rPr>
            <a:t>group</a:t>
          </a:r>
          <a:r>
            <a:rPr lang="en-US" dirty="0" smtClean="0"/>
            <a:t> of students (not an individual)</a:t>
          </a:r>
          <a:endParaRPr lang="en-US" dirty="0"/>
        </a:p>
      </dgm:t>
    </dgm:pt>
    <dgm:pt modelId="{F1B63C80-F7E3-40A2-BE84-05F3C0B334FD}" type="parTrans" cxnId="{CB443A3C-8DB7-4A7A-9726-1244138EDFB7}">
      <dgm:prSet/>
      <dgm:spPr/>
      <dgm:t>
        <a:bodyPr/>
        <a:lstStyle/>
        <a:p>
          <a:endParaRPr lang="en-US"/>
        </a:p>
      </dgm:t>
    </dgm:pt>
    <dgm:pt modelId="{AF67F597-0411-440C-959F-B59890AF4649}" type="sibTrans" cxnId="{CB443A3C-8DB7-4A7A-9726-1244138EDFB7}">
      <dgm:prSet/>
      <dgm:spPr/>
      <dgm:t>
        <a:bodyPr/>
        <a:lstStyle/>
        <a:p>
          <a:endParaRPr lang="en-US"/>
        </a:p>
      </dgm:t>
    </dgm:pt>
    <dgm:pt modelId="{96E35268-3233-47F4-BA36-B1360D9AB108}">
      <dgm:prSet phldrT="[Text]"/>
      <dgm:spPr>
        <a:scene3d>
          <a:camera prst="orthographicFront">
            <a:rot lat="0" lon="0" rev="0"/>
          </a:camera>
          <a:lightRig rig="glow" dir="t">
            <a:rot lat="0" lon="0" rev="4800000"/>
          </a:lightRig>
        </a:scene3d>
        <a:sp3d prstMaterial="matte">
          <a:bevelT w="127000" h="63500"/>
        </a:sp3d>
      </dgm:spPr>
      <dgm:t>
        <a:bodyPr/>
        <a:lstStyle/>
        <a:p>
          <a:r>
            <a:rPr lang="en-US" b="1" dirty="0" smtClean="0">
              <a:solidFill>
                <a:srgbClr val="FF0000"/>
              </a:solidFill>
            </a:rPr>
            <a:t>All</a:t>
          </a:r>
          <a:r>
            <a:rPr lang="en-US" dirty="0" smtClean="0"/>
            <a:t> shouting sexual things at me</a:t>
          </a:r>
          <a:endParaRPr lang="en-US" dirty="0"/>
        </a:p>
      </dgm:t>
    </dgm:pt>
    <dgm:pt modelId="{5F553669-6E3D-46D2-87CC-60DAD11BF697}" type="parTrans" cxnId="{3C502280-D170-49D9-8398-4CEAC6837C04}">
      <dgm:prSet/>
      <dgm:spPr/>
      <dgm:t>
        <a:bodyPr/>
        <a:lstStyle/>
        <a:p>
          <a:endParaRPr lang="en-US"/>
        </a:p>
      </dgm:t>
    </dgm:pt>
    <dgm:pt modelId="{5AE0B8F6-CB5B-4EC3-8A56-845B254671F0}" type="sibTrans" cxnId="{3C502280-D170-49D9-8398-4CEAC6837C04}">
      <dgm:prSet/>
      <dgm:spPr/>
      <dgm:t>
        <a:bodyPr/>
        <a:lstStyle/>
        <a:p>
          <a:endParaRPr lang="en-US"/>
        </a:p>
      </dgm:t>
    </dgm:pt>
    <dgm:pt modelId="{91AB9EF3-6435-42AD-9095-A233B912FF18}">
      <dgm:prSet phldrT="[Text]"/>
      <dgm:spPr>
        <a:scene3d>
          <a:camera prst="orthographicFront">
            <a:rot lat="0" lon="0" rev="0"/>
          </a:camera>
          <a:lightRig rig="glow" dir="t">
            <a:rot lat="0" lon="0" rev="4800000"/>
          </a:lightRig>
        </a:scene3d>
        <a:sp3d prstMaterial="matte">
          <a:bevelT w="127000" h="63500"/>
        </a:sp3d>
      </dgm:spPr>
      <dgm:t>
        <a:bodyPr/>
        <a:lstStyle/>
        <a:p>
          <a:r>
            <a:rPr lang="en-US" b="1" dirty="0" smtClean="0">
              <a:solidFill>
                <a:srgbClr val="FF0000"/>
              </a:solidFill>
            </a:rPr>
            <a:t>One</a:t>
          </a:r>
          <a:r>
            <a:rPr lang="en-US" dirty="0" smtClean="0"/>
            <a:t> of them takes it further</a:t>
          </a:r>
          <a:endParaRPr lang="en-US" dirty="0"/>
        </a:p>
      </dgm:t>
    </dgm:pt>
    <dgm:pt modelId="{981039FD-DFFC-4C03-B31C-F6FA9AAD3FF2}" type="parTrans" cxnId="{34E38EE0-B3C1-41C3-A614-3ADBF2D1F99E}">
      <dgm:prSet/>
      <dgm:spPr/>
      <dgm:t>
        <a:bodyPr/>
        <a:lstStyle/>
        <a:p>
          <a:endParaRPr lang="en-US"/>
        </a:p>
      </dgm:t>
    </dgm:pt>
    <dgm:pt modelId="{290D91D0-AD42-4349-922E-DE428D2BA1D8}" type="sibTrans" cxnId="{34E38EE0-B3C1-41C3-A614-3ADBF2D1F99E}">
      <dgm:prSet/>
      <dgm:spPr/>
      <dgm:t>
        <a:bodyPr/>
        <a:lstStyle/>
        <a:p>
          <a:endParaRPr lang="en-US"/>
        </a:p>
      </dgm:t>
    </dgm:pt>
    <dgm:pt modelId="{6FFF0FD1-80D9-4412-AE1B-ECEB69110015}" type="pres">
      <dgm:prSet presAssocID="{4B3A21FD-DD11-4118-A1FF-28184996FD91}" presName="linear" presStyleCnt="0">
        <dgm:presLayoutVars>
          <dgm:dir/>
          <dgm:animLvl val="lvl"/>
          <dgm:resizeHandles val="exact"/>
        </dgm:presLayoutVars>
      </dgm:prSet>
      <dgm:spPr/>
      <dgm:t>
        <a:bodyPr/>
        <a:lstStyle/>
        <a:p>
          <a:endParaRPr lang="en-US"/>
        </a:p>
      </dgm:t>
    </dgm:pt>
    <dgm:pt modelId="{A25A8453-C4A9-422C-A230-D594FD1DBDF9}" type="pres">
      <dgm:prSet presAssocID="{E568F443-4273-4484-84EA-70C88E99010D}" presName="parentLin" presStyleCnt="0"/>
      <dgm:spPr/>
    </dgm:pt>
    <dgm:pt modelId="{E8A52190-8150-4D4F-A991-BEAFC6EE7D48}" type="pres">
      <dgm:prSet presAssocID="{E568F443-4273-4484-84EA-70C88E99010D}" presName="parentLeftMargin" presStyleLbl="node1" presStyleIdx="0" presStyleCnt="3"/>
      <dgm:spPr/>
      <dgm:t>
        <a:bodyPr/>
        <a:lstStyle/>
        <a:p>
          <a:endParaRPr lang="en-US"/>
        </a:p>
      </dgm:t>
    </dgm:pt>
    <dgm:pt modelId="{E51FB18B-924E-4206-8070-ED07499582C1}" type="pres">
      <dgm:prSet presAssocID="{E568F443-4273-4484-84EA-70C88E99010D}" presName="parentText" presStyleLbl="node1" presStyleIdx="0" presStyleCnt="3" custScaleX="157296">
        <dgm:presLayoutVars>
          <dgm:chMax val="0"/>
          <dgm:bulletEnabled val="1"/>
        </dgm:presLayoutVars>
      </dgm:prSet>
      <dgm:spPr/>
      <dgm:t>
        <a:bodyPr/>
        <a:lstStyle/>
        <a:p>
          <a:endParaRPr lang="en-US"/>
        </a:p>
      </dgm:t>
    </dgm:pt>
    <dgm:pt modelId="{6A53A67B-2754-4ECB-8852-389E250BBE8C}" type="pres">
      <dgm:prSet presAssocID="{E568F443-4273-4484-84EA-70C88E99010D}" presName="negativeSpace" presStyleCnt="0"/>
      <dgm:spPr/>
    </dgm:pt>
    <dgm:pt modelId="{E335A465-C949-4458-A305-5656455DC755}" type="pres">
      <dgm:prSet presAssocID="{E568F443-4273-4484-84EA-70C88E99010D}" presName="childText" presStyleLbl="conFgAcc1" presStyleIdx="0" presStyleCnt="3">
        <dgm:presLayoutVars>
          <dgm:bulletEnabled val="1"/>
        </dgm:presLayoutVars>
      </dgm:prSet>
      <dgm:spPr/>
    </dgm:pt>
    <dgm:pt modelId="{E57F9797-A85D-4B2C-9C17-BB110487FD4C}" type="pres">
      <dgm:prSet presAssocID="{AF67F597-0411-440C-959F-B59890AF4649}" presName="spaceBetweenRectangles" presStyleCnt="0"/>
      <dgm:spPr/>
    </dgm:pt>
    <dgm:pt modelId="{EA928423-74EF-4E4A-A221-7876EB31E0F6}" type="pres">
      <dgm:prSet presAssocID="{96E35268-3233-47F4-BA36-B1360D9AB108}" presName="parentLin" presStyleCnt="0"/>
      <dgm:spPr/>
    </dgm:pt>
    <dgm:pt modelId="{DA0E61B0-BABF-4079-BE3E-6DF9469FA4BC}" type="pres">
      <dgm:prSet presAssocID="{96E35268-3233-47F4-BA36-B1360D9AB108}" presName="parentLeftMargin" presStyleLbl="node1" presStyleIdx="0" presStyleCnt="3"/>
      <dgm:spPr/>
      <dgm:t>
        <a:bodyPr/>
        <a:lstStyle/>
        <a:p>
          <a:endParaRPr lang="en-US"/>
        </a:p>
      </dgm:t>
    </dgm:pt>
    <dgm:pt modelId="{482833BB-E963-4F8D-A38D-BAAB47E1023C}" type="pres">
      <dgm:prSet presAssocID="{96E35268-3233-47F4-BA36-B1360D9AB108}" presName="parentText" presStyleLbl="node1" presStyleIdx="1" presStyleCnt="3" custScaleX="142857">
        <dgm:presLayoutVars>
          <dgm:chMax val="0"/>
          <dgm:bulletEnabled val="1"/>
        </dgm:presLayoutVars>
      </dgm:prSet>
      <dgm:spPr/>
      <dgm:t>
        <a:bodyPr/>
        <a:lstStyle/>
        <a:p>
          <a:endParaRPr lang="en-US"/>
        </a:p>
      </dgm:t>
    </dgm:pt>
    <dgm:pt modelId="{67BA2961-4F18-408E-A48F-BA300B0BEED2}" type="pres">
      <dgm:prSet presAssocID="{96E35268-3233-47F4-BA36-B1360D9AB108}" presName="negativeSpace" presStyleCnt="0"/>
      <dgm:spPr/>
    </dgm:pt>
    <dgm:pt modelId="{2B9C0DFB-C2F2-435F-993C-B86EEF66B52D}" type="pres">
      <dgm:prSet presAssocID="{96E35268-3233-47F4-BA36-B1360D9AB108}" presName="childText" presStyleLbl="conFgAcc1" presStyleIdx="1" presStyleCnt="3">
        <dgm:presLayoutVars>
          <dgm:bulletEnabled val="1"/>
        </dgm:presLayoutVars>
      </dgm:prSet>
      <dgm:spPr/>
    </dgm:pt>
    <dgm:pt modelId="{740DA8D6-200B-4FE8-A0C6-81F911C95AA4}" type="pres">
      <dgm:prSet presAssocID="{5AE0B8F6-CB5B-4EC3-8A56-845B254671F0}" presName="spaceBetweenRectangles" presStyleCnt="0"/>
      <dgm:spPr/>
    </dgm:pt>
    <dgm:pt modelId="{F88D2C10-729A-4062-B9F5-901BDEB6209E}" type="pres">
      <dgm:prSet presAssocID="{91AB9EF3-6435-42AD-9095-A233B912FF18}" presName="parentLin" presStyleCnt="0"/>
      <dgm:spPr/>
    </dgm:pt>
    <dgm:pt modelId="{EE411DBB-8645-430C-9AFB-FC6DF5769C6D}" type="pres">
      <dgm:prSet presAssocID="{91AB9EF3-6435-42AD-9095-A233B912FF18}" presName="parentLeftMargin" presStyleLbl="node1" presStyleIdx="1" presStyleCnt="3"/>
      <dgm:spPr/>
      <dgm:t>
        <a:bodyPr/>
        <a:lstStyle/>
        <a:p>
          <a:endParaRPr lang="en-US"/>
        </a:p>
      </dgm:t>
    </dgm:pt>
    <dgm:pt modelId="{EDE9B7A2-BA92-48D2-9B90-2C81B76B1FA9}" type="pres">
      <dgm:prSet presAssocID="{91AB9EF3-6435-42AD-9095-A233B912FF18}" presName="parentText" presStyleLbl="node1" presStyleIdx="2" presStyleCnt="3" custScaleX="142857">
        <dgm:presLayoutVars>
          <dgm:chMax val="0"/>
          <dgm:bulletEnabled val="1"/>
        </dgm:presLayoutVars>
      </dgm:prSet>
      <dgm:spPr/>
      <dgm:t>
        <a:bodyPr/>
        <a:lstStyle/>
        <a:p>
          <a:endParaRPr lang="en-US"/>
        </a:p>
      </dgm:t>
    </dgm:pt>
    <dgm:pt modelId="{7A0F2E89-70B7-4490-B705-32E6FB1E96E9}" type="pres">
      <dgm:prSet presAssocID="{91AB9EF3-6435-42AD-9095-A233B912FF18}" presName="negativeSpace" presStyleCnt="0"/>
      <dgm:spPr/>
    </dgm:pt>
    <dgm:pt modelId="{6B591EC9-824F-46A9-85E5-A247A3D9D86C}" type="pres">
      <dgm:prSet presAssocID="{91AB9EF3-6435-42AD-9095-A233B912FF18}" presName="childText" presStyleLbl="conFgAcc1" presStyleIdx="2" presStyleCnt="3">
        <dgm:presLayoutVars>
          <dgm:bulletEnabled val="1"/>
        </dgm:presLayoutVars>
      </dgm:prSet>
      <dgm:spPr/>
    </dgm:pt>
  </dgm:ptLst>
  <dgm:cxnLst>
    <dgm:cxn modelId="{A1B2B479-47F9-44FB-B942-464ECB2C6AB4}" type="presOf" srcId="{E568F443-4273-4484-84EA-70C88E99010D}" destId="{E51FB18B-924E-4206-8070-ED07499582C1}" srcOrd="1" destOrd="0" presId="urn:microsoft.com/office/officeart/2005/8/layout/list1"/>
    <dgm:cxn modelId="{34E38EE0-B3C1-41C3-A614-3ADBF2D1F99E}" srcId="{4B3A21FD-DD11-4118-A1FF-28184996FD91}" destId="{91AB9EF3-6435-42AD-9095-A233B912FF18}" srcOrd="2" destOrd="0" parTransId="{981039FD-DFFC-4C03-B31C-F6FA9AAD3FF2}" sibTransId="{290D91D0-AD42-4349-922E-DE428D2BA1D8}"/>
    <dgm:cxn modelId="{D96182EE-4206-4463-9122-6335469CFABF}" type="presOf" srcId="{91AB9EF3-6435-42AD-9095-A233B912FF18}" destId="{EE411DBB-8645-430C-9AFB-FC6DF5769C6D}" srcOrd="0" destOrd="0" presId="urn:microsoft.com/office/officeart/2005/8/layout/list1"/>
    <dgm:cxn modelId="{0672197B-8682-4CCF-99DE-A8C606B2340F}" type="presOf" srcId="{4B3A21FD-DD11-4118-A1FF-28184996FD91}" destId="{6FFF0FD1-80D9-4412-AE1B-ECEB69110015}" srcOrd="0" destOrd="0" presId="urn:microsoft.com/office/officeart/2005/8/layout/list1"/>
    <dgm:cxn modelId="{C42E3276-A5C4-4958-95C4-599FE4E38677}" type="presOf" srcId="{96E35268-3233-47F4-BA36-B1360D9AB108}" destId="{482833BB-E963-4F8D-A38D-BAAB47E1023C}" srcOrd="1" destOrd="0" presId="urn:microsoft.com/office/officeart/2005/8/layout/list1"/>
    <dgm:cxn modelId="{CB443A3C-8DB7-4A7A-9726-1244138EDFB7}" srcId="{4B3A21FD-DD11-4118-A1FF-28184996FD91}" destId="{E568F443-4273-4484-84EA-70C88E99010D}" srcOrd="0" destOrd="0" parTransId="{F1B63C80-F7E3-40A2-BE84-05F3C0B334FD}" sibTransId="{AF67F597-0411-440C-959F-B59890AF4649}"/>
    <dgm:cxn modelId="{8ACBDDEE-81D3-420E-B24B-34EEFF1BAE8D}" type="presOf" srcId="{96E35268-3233-47F4-BA36-B1360D9AB108}" destId="{DA0E61B0-BABF-4079-BE3E-6DF9469FA4BC}" srcOrd="0" destOrd="0" presId="urn:microsoft.com/office/officeart/2005/8/layout/list1"/>
    <dgm:cxn modelId="{C5100E96-047D-4B07-A5A7-DB4E1EBAE6A0}" type="presOf" srcId="{91AB9EF3-6435-42AD-9095-A233B912FF18}" destId="{EDE9B7A2-BA92-48D2-9B90-2C81B76B1FA9}" srcOrd="1" destOrd="0" presId="urn:microsoft.com/office/officeart/2005/8/layout/list1"/>
    <dgm:cxn modelId="{3C502280-D170-49D9-8398-4CEAC6837C04}" srcId="{4B3A21FD-DD11-4118-A1FF-28184996FD91}" destId="{96E35268-3233-47F4-BA36-B1360D9AB108}" srcOrd="1" destOrd="0" parTransId="{5F553669-6E3D-46D2-87CC-60DAD11BF697}" sibTransId="{5AE0B8F6-CB5B-4EC3-8A56-845B254671F0}"/>
    <dgm:cxn modelId="{9D281769-34E9-466B-8E52-52CDEBC3EE44}" type="presOf" srcId="{E568F443-4273-4484-84EA-70C88E99010D}" destId="{E8A52190-8150-4D4F-A991-BEAFC6EE7D48}" srcOrd="0" destOrd="0" presId="urn:microsoft.com/office/officeart/2005/8/layout/list1"/>
    <dgm:cxn modelId="{828ECE0C-AA38-4A75-BB50-4D660E7AFF2D}" type="presParOf" srcId="{6FFF0FD1-80D9-4412-AE1B-ECEB69110015}" destId="{A25A8453-C4A9-422C-A230-D594FD1DBDF9}" srcOrd="0" destOrd="0" presId="urn:microsoft.com/office/officeart/2005/8/layout/list1"/>
    <dgm:cxn modelId="{0744FE0C-D93A-4DF3-9B67-FCD140FB1BD0}" type="presParOf" srcId="{A25A8453-C4A9-422C-A230-D594FD1DBDF9}" destId="{E8A52190-8150-4D4F-A991-BEAFC6EE7D48}" srcOrd="0" destOrd="0" presId="urn:microsoft.com/office/officeart/2005/8/layout/list1"/>
    <dgm:cxn modelId="{83B192AB-5A3A-40FE-8E66-57B334833A55}" type="presParOf" srcId="{A25A8453-C4A9-422C-A230-D594FD1DBDF9}" destId="{E51FB18B-924E-4206-8070-ED07499582C1}" srcOrd="1" destOrd="0" presId="urn:microsoft.com/office/officeart/2005/8/layout/list1"/>
    <dgm:cxn modelId="{55A6A6C7-A2FD-4A66-9B98-CC52667279BF}" type="presParOf" srcId="{6FFF0FD1-80D9-4412-AE1B-ECEB69110015}" destId="{6A53A67B-2754-4ECB-8852-389E250BBE8C}" srcOrd="1" destOrd="0" presId="urn:microsoft.com/office/officeart/2005/8/layout/list1"/>
    <dgm:cxn modelId="{843CF2B3-7C06-49C0-AE72-D8D8E1642D8C}" type="presParOf" srcId="{6FFF0FD1-80D9-4412-AE1B-ECEB69110015}" destId="{E335A465-C949-4458-A305-5656455DC755}" srcOrd="2" destOrd="0" presId="urn:microsoft.com/office/officeart/2005/8/layout/list1"/>
    <dgm:cxn modelId="{5728291E-E823-46F9-AE05-F9021C50A610}" type="presParOf" srcId="{6FFF0FD1-80D9-4412-AE1B-ECEB69110015}" destId="{E57F9797-A85D-4B2C-9C17-BB110487FD4C}" srcOrd="3" destOrd="0" presId="urn:microsoft.com/office/officeart/2005/8/layout/list1"/>
    <dgm:cxn modelId="{29AC2B02-2618-4D61-AB0B-2F9F8D22B554}" type="presParOf" srcId="{6FFF0FD1-80D9-4412-AE1B-ECEB69110015}" destId="{EA928423-74EF-4E4A-A221-7876EB31E0F6}" srcOrd="4" destOrd="0" presId="urn:microsoft.com/office/officeart/2005/8/layout/list1"/>
    <dgm:cxn modelId="{4566B88E-C3D4-4F70-8917-56E3DC0E8040}" type="presParOf" srcId="{EA928423-74EF-4E4A-A221-7876EB31E0F6}" destId="{DA0E61B0-BABF-4079-BE3E-6DF9469FA4BC}" srcOrd="0" destOrd="0" presId="urn:microsoft.com/office/officeart/2005/8/layout/list1"/>
    <dgm:cxn modelId="{6163A4C5-A970-4C99-AE92-FEF345B961D1}" type="presParOf" srcId="{EA928423-74EF-4E4A-A221-7876EB31E0F6}" destId="{482833BB-E963-4F8D-A38D-BAAB47E1023C}" srcOrd="1" destOrd="0" presId="urn:microsoft.com/office/officeart/2005/8/layout/list1"/>
    <dgm:cxn modelId="{AB3FB81E-02E0-4277-867E-992DB3CD0B1D}" type="presParOf" srcId="{6FFF0FD1-80D9-4412-AE1B-ECEB69110015}" destId="{67BA2961-4F18-408E-A48F-BA300B0BEED2}" srcOrd="5" destOrd="0" presId="urn:microsoft.com/office/officeart/2005/8/layout/list1"/>
    <dgm:cxn modelId="{9B9D2765-AAC7-456F-9FA6-07A8EDA6F56B}" type="presParOf" srcId="{6FFF0FD1-80D9-4412-AE1B-ECEB69110015}" destId="{2B9C0DFB-C2F2-435F-993C-B86EEF66B52D}" srcOrd="6" destOrd="0" presId="urn:microsoft.com/office/officeart/2005/8/layout/list1"/>
    <dgm:cxn modelId="{893CB073-8FF6-4633-9196-98E8E4D23548}" type="presParOf" srcId="{6FFF0FD1-80D9-4412-AE1B-ECEB69110015}" destId="{740DA8D6-200B-4FE8-A0C6-81F911C95AA4}" srcOrd="7" destOrd="0" presId="urn:microsoft.com/office/officeart/2005/8/layout/list1"/>
    <dgm:cxn modelId="{06DF86B0-6327-42EC-948C-008C1030761E}" type="presParOf" srcId="{6FFF0FD1-80D9-4412-AE1B-ECEB69110015}" destId="{F88D2C10-729A-4062-B9F5-901BDEB6209E}" srcOrd="8" destOrd="0" presId="urn:microsoft.com/office/officeart/2005/8/layout/list1"/>
    <dgm:cxn modelId="{619076C0-1736-4B03-9CE6-2DA728560620}" type="presParOf" srcId="{F88D2C10-729A-4062-B9F5-901BDEB6209E}" destId="{EE411DBB-8645-430C-9AFB-FC6DF5769C6D}" srcOrd="0" destOrd="0" presId="urn:microsoft.com/office/officeart/2005/8/layout/list1"/>
    <dgm:cxn modelId="{491BCA3E-302D-454A-BA90-B921159FB2C0}" type="presParOf" srcId="{F88D2C10-729A-4062-B9F5-901BDEB6209E}" destId="{EDE9B7A2-BA92-48D2-9B90-2C81B76B1FA9}" srcOrd="1" destOrd="0" presId="urn:microsoft.com/office/officeart/2005/8/layout/list1"/>
    <dgm:cxn modelId="{9F6AE0CE-1CE2-470A-9BC8-E41D5C6514FB}" type="presParOf" srcId="{6FFF0FD1-80D9-4412-AE1B-ECEB69110015}" destId="{7A0F2E89-70B7-4490-B705-32E6FB1E96E9}" srcOrd="9" destOrd="0" presId="urn:microsoft.com/office/officeart/2005/8/layout/list1"/>
    <dgm:cxn modelId="{2EB7EB4F-0414-4E7D-8F57-032FA1E6F1DD}" type="presParOf" srcId="{6FFF0FD1-80D9-4412-AE1B-ECEB69110015}" destId="{6B591EC9-824F-46A9-85E5-A247A3D9D86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634475-35D3-EF4A-BFE1-A495E0005B48}" type="doc">
      <dgm:prSet loTypeId="urn:microsoft.com/office/officeart/2005/8/layout/pyramid1" loCatId="pyramid" qsTypeId="urn:microsoft.com/office/officeart/2005/8/quickstyle/simple4" qsCatId="simple" csTypeId="urn:microsoft.com/office/officeart/2005/8/colors/colorful2" csCatId="colorful" phldr="1"/>
      <dgm:spPr/>
    </dgm:pt>
    <dgm:pt modelId="{D0383051-1881-464B-81BA-CFB5AFC5F519}">
      <dgm:prSet phldrT="[Text]" custT="1"/>
      <dgm:spPr/>
      <dgm:t>
        <a:bodyPr anchor="b" anchorCtr="1"/>
        <a:lstStyle/>
        <a:p>
          <a:r>
            <a:rPr lang="en-US" sz="1200" b="1" dirty="0" smtClean="0">
              <a:solidFill>
                <a:schemeClr val="bg1"/>
              </a:solidFill>
              <a:latin typeface="BlairMdITC TT-Medium"/>
              <a:cs typeface="BlairMdITC TT-Medium"/>
            </a:rPr>
            <a:t>HOMICIDE</a:t>
          </a:r>
        </a:p>
        <a:p>
          <a:r>
            <a:rPr lang="en-US" sz="1200" b="1" dirty="0" smtClean="0">
              <a:solidFill>
                <a:schemeClr val="bg1"/>
              </a:solidFill>
              <a:latin typeface="BlairMdITC TT-Medium"/>
              <a:cs typeface="BlairMdITC TT-Medium"/>
            </a:rPr>
            <a:t>SUICIDE</a:t>
          </a:r>
        </a:p>
      </dgm:t>
    </dgm:pt>
    <dgm:pt modelId="{5BC75922-3AD7-B742-8477-40E6C45E470B}" type="parTrans" cxnId="{63DC4D35-D16A-4549-A3C6-5DB7B3364237}">
      <dgm:prSet/>
      <dgm:spPr/>
      <dgm:t>
        <a:bodyPr/>
        <a:lstStyle/>
        <a:p>
          <a:endParaRPr lang="en-US"/>
        </a:p>
      </dgm:t>
    </dgm:pt>
    <dgm:pt modelId="{2AF719D2-A89B-DA40-B874-7FAB1F12ED69}" type="sibTrans" cxnId="{63DC4D35-D16A-4549-A3C6-5DB7B3364237}">
      <dgm:prSet/>
      <dgm:spPr/>
      <dgm:t>
        <a:bodyPr/>
        <a:lstStyle/>
        <a:p>
          <a:endParaRPr lang="en-US"/>
        </a:p>
      </dgm:t>
    </dgm:pt>
    <dgm:pt modelId="{6D95C106-1177-DF4F-BF59-869CCB61FD69}">
      <dgm:prSet phldrT="[Text]" custT="1"/>
      <dgm:spPr/>
      <dgm:t>
        <a:bodyPr/>
        <a:lstStyle/>
        <a:p>
          <a:r>
            <a:rPr lang="en-US" sz="1100" b="1" dirty="0" smtClean="0">
              <a:solidFill>
                <a:schemeClr val="bg1"/>
              </a:solidFill>
              <a:latin typeface="BlairMdITC TT-Medium"/>
              <a:cs typeface="BlairMdITC TT-Medium"/>
            </a:rPr>
            <a:t>PHYSICAL EXPRESSION:</a:t>
          </a:r>
        </a:p>
        <a:p>
          <a:r>
            <a:rPr lang="en-US" sz="900" dirty="0" smtClean="0">
              <a:solidFill>
                <a:schemeClr val="bg1"/>
              </a:solidFill>
              <a:latin typeface="BlairMdITC TT-Medium"/>
              <a:cs typeface="BlairMdITC TT-Medium"/>
            </a:rPr>
            <a:t>PHYSICAL/SEXUAL ASSAULT</a:t>
          </a:r>
          <a:endParaRPr lang="en-US" sz="900" dirty="0">
            <a:solidFill>
              <a:schemeClr val="bg1"/>
            </a:solidFill>
            <a:latin typeface="BlairMdITC TT-Medium"/>
            <a:cs typeface="BlairMdITC TT-Medium"/>
          </a:endParaRPr>
        </a:p>
      </dgm:t>
    </dgm:pt>
    <dgm:pt modelId="{EDCF3DF1-4491-724C-A3FA-7DC8CB390D29}" type="parTrans" cxnId="{818E7FC8-2BFA-3743-9AF1-E15C7D3C4152}">
      <dgm:prSet/>
      <dgm:spPr/>
      <dgm:t>
        <a:bodyPr/>
        <a:lstStyle/>
        <a:p>
          <a:endParaRPr lang="en-US"/>
        </a:p>
      </dgm:t>
    </dgm:pt>
    <dgm:pt modelId="{A31A05CC-4640-4448-8E69-CA3130C58676}" type="sibTrans" cxnId="{818E7FC8-2BFA-3743-9AF1-E15C7D3C4152}">
      <dgm:prSet/>
      <dgm:spPr/>
      <dgm:t>
        <a:bodyPr/>
        <a:lstStyle/>
        <a:p>
          <a:endParaRPr lang="en-US"/>
        </a:p>
      </dgm:t>
    </dgm:pt>
    <dgm:pt modelId="{84790398-2A44-6E44-8756-1387C6883EAB}">
      <dgm:prSet phldrT="[Text]" custT="1"/>
      <dgm:spPr/>
      <dgm:t>
        <a:bodyPr/>
        <a:lstStyle/>
        <a:p>
          <a:r>
            <a:rPr lang="en-US" sz="1200" b="1" dirty="0" smtClean="0">
              <a:solidFill>
                <a:schemeClr val="bg1"/>
              </a:solidFill>
              <a:latin typeface="BlairMdITC TT-Medium"/>
              <a:cs typeface="BlairMdITC TT-Medium"/>
            </a:rPr>
            <a:t>CULTURAL </a:t>
          </a:r>
          <a:r>
            <a:rPr lang="en-US" sz="1200" b="1" dirty="0" err="1" smtClean="0">
              <a:solidFill>
                <a:schemeClr val="bg1"/>
              </a:solidFill>
              <a:latin typeface="BlairMdITC TT-Medium"/>
              <a:cs typeface="BlairMdITC TT-Medium"/>
            </a:rPr>
            <a:t>MICROAGGRESSIONS</a:t>
          </a:r>
          <a:r>
            <a:rPr lang="en-US" sz="900" dirty="0" smtClean="0">
              <a:solidFill>
                <a:schemeClr val="bg1"/>
              </a:solidFill>
              <a:latin typeface="BlairMdITC TT-Medium"/>
              <a:cs typeface="BlairMdITC TT-Medium"/>
            </a:rPr>
            <a:t/>
          </a:r>
          <a:br>
            <a:rPr lang="en-US" sz="900" dirty="0" smtClean="0">
              <a:solidFill>
                <a:schemeClr val="bg1"/>
              </a:solidFill>
              <a:latin typeface="BlairMdITC TT-Medium"/>
              <a:cs typeface="BlairMdITC TT-Medium"/>
            </a:rPr>
          </a:br>
          <a:r>
            <a:rPr lang="en-US" sz="900" dirty="0" smtClean="0">
              <a:solidFill>
                <a:schemeClr val="bg1"/>
              </a:solidFill>
              <a:latin typeface="BlairMdITC TT-Medium"/>
              <a:cs typeface="BlairMdITC TT-Medium"/>
            </a:rPr>
            <a:t>(SUBTLE, INTENTIONAL OR UNINTENTIONAL): CULTURAL INVISIBILITY, SOCIAL EXCLUSION, </a:t>
          </a:r>
          <a:r>
            <a:rPr lang="en-US" sz="900" dirty="0" err="1" smtClean="0">
              <a:solidFill>
                <a:schemeClr val="bg1"/>
              </a:solidFill>
              <a:latin typeface="BlairMdITC TT-Medium"/>
              <a:cs typeface="BlairMdITC TT-Medium"/>
            </a:rPr>
            <a:t>MISPREPRESENTATION</a:t>
          </a:r>
          <a:r>
            <a:rPr lang="en-US" sz="900" dirty="0" smtClean="0">
              <a:solidFill>
                <a:schemeClr val="bg1"/>
              </a:solidFill>
              <a:latin typeface="BlairMdITC TT-Medium"/>
              <a:cs typeface="BlairMdITC TT-Medium"/>
            </a:rPr>
            <a:t>, VIOLENT PORN</a:t>
          </a:r>
          <a:endParaRPr lang="en-US" sz="900" dirty="0">
            <a:solidFill>
              <a:schemeClr val="bg1"/>
            </a:solidFill>
            <a:latin typeface="BlairMdITC TT-Medium"/>
            <a:cs typeface="BlairMdITC TT-Medium"/>
          </a:endParaRPr>
        </a:p>
      </dgm:t>
    </dgm:pt>
    <dgm:pt modelId="{8BFB0C3E-674E-6B43-8AEE-6A4D967009E3}" type="parTrans" cxnId="{DE4B9CB9-345F-FD4D-A325-2E4127C9EF47}">
      <dgm:prSet/>
      <dgm:spPr/>
      <dgm:t>
        <a:bodyPr/>
        <a:lstStyle/>
        <a:p>
          <a:endParaRPr lang="en-US"/>
        </a:p>
      </dgm:t>
    </dgm:pt>
    <dgm:pt modelId="{88B5D178-5387-F948-ABBB-9E46C5C1E35A}" type="sibTrans" cxnId="{DE4B9CB9-345F-FD4D-A325-2E4127C9EF47}">
      <dgm:prSet/>
      <dgm:spPr/>
      <dgm:t>
        <a:bodyPr/>
        <a:lstStyle/>
        <a:p>
          <a:endParaRPr lang="en-US"/>
        </a:p>
      </dgm:t>
    </dgm:pt>
    <dgm:pt modelId="{41EDD1A4-8EE2-774A-AA0B-FB88AD48842A}">
      <dgm:prSet custT="1"/>
      <dgm:spPr/>
      <dgm:t>
        <a:bodyPr/>
        <a:lstStyle/>
        <a:p>
          <a:r>
            <a:rPr lang="en-US" sz="1200" b="1" dirty="0" smtClean="0">
              <a:solidFill>
                <a:schemeClr val="bg1"/>
              </a:solidFill>
              <a:latin typeface="BlairMdITC TT-Medium"/>
              <a:cs typeface="BlairMdITC TT-Medium"/>
            </a:rPr>
            <a:t>VERBAL EXPRESSION: </a:t>
          </a:r>
        </a:p>
        <a:p>
          <a:r>
            <a:rPr lang="en-US" sz="900" dirty="0" smtClean="0">
              <a:solidFill>
                <a:schemeClr val="bg1"/>
              </a:solidFill>
              <a:latin typeface="BlairMdITC TT-Medium"/>
              <a:cs typeface="BlairMdITC TT-Medium"/>
            </a:rPr>
            <a:t>SEXUAL HARASSMENT</a:t>
          </a:r>
        </a:p>
        <a:p>
          <a:r>
            <a:rPr lang="en-US" sz="900" dirty="0" smtClean="0">
              <a:solidFill>
                <a:schemeClr val="bg1"/>
              </a:solidFill>
              <a:latin typeface="BlairMdITC TT-Medium"/>
              <a:cs typeface="BlairMdITC TT-Medium"/>
            </a:rPr>
            <a:t>MAKING SEXUAL JOKES</a:t>
          </a:r>
          <a:endParaRPr lang="en-US" sz="900" dirty="0">
            <a:solidFill>
              <a:schemeClr val="bg1"/>
            </a:solidFill>
            <a:latin typeface="BlairMdITC TT-Medium"/>
            <a:cs typeface="BlairMdITC TT-Medium"/>
          </a:endParaRPr>
        </a:p>
      </dgm:t>
    </dgm:pt>
    <dgm:pt modelId="{9809F38E-4749-4642-A266-C062E139108F}" type="parTrans" cxnId="{DE67AFED-A1E3-EC42-B808-EF97731D93D6}">
      <dgm:prSet/>
      <dgm:spPr/>
      <dgm:t>
        <a:bodyPr/>
        <a:lstStyle/>
        <a:p>
          <a:endParaRPr lang="en-US"/>
        </a:p>
      </dgm:t>
    </dgm:pt>
    <dgm:pt modelId="{F3FA41D6-59A9-0844-AFF0-AA78CAD91DF7}" type="sibTrans" cxnId="{DE67AFED-A1E3-EC42-B808-EF97731D93D6}">
      <dgm:prSet/>
      <dgm:spPr/>
      <dgm:t>
        <a:bodyPr/>
        <a:lstStyle/>
        <a:p>
          <a:endParaRPr lang="en-US"/>
        </a:p>
      </dgm:t>
    </dgm:pt>
    <dgm:pt modelId="{3ACC24A0-9CF8-A24C-9619-CD8463DAE070}">
      <dgm:prSet phldrT="[Text]" custT="1"/>
      <dgm:spPr/>
      <dgm:t>
        <a:bodyPr/>
        <a:lstStyle/>
        <a:p>
          <a:r>
            <a:rPr lang="en-US" sz="1400" b="1" dirty="0" smtClean="0">
              <a:solidFill>
                <a:schemeClr val="bg1"/>
              </a:solidFill>
              <a:latin typeface="BlairMdITC TT-Medium"/>
              <a:cs typeface="BlairMdITC TT-Medium"/>
            </a:rPr>
            <a:t>ATTITUDES &amp; BELIEFS:</a:t>
          </a:r>
          <a:r>
            <a:rPr lang="en-US" sz="1300" dirty="0" smtClean="0">
              <a:solidFill>
                <a:schemeClr val="bg1"/>
              </a:solidFill>
              <a:latin typeface="BlairMdITC TT-Medium"/>
              <a:cs typeface="BlairMdITC TT-Medium"/>
            </a:rPr>
            <a:t/>
          </a:r>
          <a:br>
            <a:rPr lang="en-US" sz="1300" dirty="0" smtClean="0">
              <a:solidFill>
                <a:schemeClr val="bg1"/>
              </a:solidFill>
              <a:latin typeface="BlairMdITC TT-Medium"/>
              <a:cs typeface="BlairMdITC TT-Medium"/>
            </a:rPr>
          </a:br>
          <a:r>
            <a:rPr lang="en-US" sz="1200" dirty="0" smtClean="0">
              <a:solidFill>
                <a:schemeClr val="bg1"/>
              </a:solidFill>
              <a:latin typeface="BlairMdITC TT-Medium"/>
              <a:cs typeface="BlairMdITC TT-Medium"/>
            </a:rPr>
            <a:t>RACISM     SEXISM     HOMOPHOBIA</a:t>
          </a:r>
          <a:br>
            <a:rPr lang="en-US" sz="1200" dirty="0" smtClean="0">
              <a:solidFill>
                <a:schemeClr val="bg1"/>
              </a:solidFill>
              <a:latin typeface="BlairMdITC TT-Medium"/>
              <a:cs typeface="BlairMdITC TT-Medium"/>
            </a:rPr>
          </a:br>
          <a:r>
            <a:rPr lang="en-US" sz="1200" dirty="0" smtClean="0">
              <a:solidFill>
                <a:schemeClr val="bg1"/>
              </a:solidFill>
              <a:latin typeface="BlairMdITC TT-Medium"/>
              <a:cs typeface="BlairMdITC TT-Medium"/>
            </a:rPr>
            <a:t>TRANSPHOBIA   </a:t>
          </a:r>
          <a:r>
            <a:rPr lang="en-US" sz="1200" dirty="0" err="1" smtClean="0">
              <a:solidFill>
                <a:schemeClr val="bg1"/>
              </a:solidFill>
              <a:latin typeface="BlairMdITC TT-Medium"/>
              <a:cs typeface="BlairMdITC TT-Medium"/>
            </a:rPr>
            <a:t>DISABLISM</a:t>
          </a:r>
          <a:r>
            <a:rPr lang="en-US" sz="1200" dirty="0" smtClean="0">
              <a:solidFill>
                <a:schemeClr val="bg1"/>
              </a:solidFill>
              <a:latin typeface="BlairMdITC TT-Medium"/>
              <a:cs typeface="BlairMdITC TT-Medium"/>
            </a:rPr>
            <a:t>    AGEISM</a:t>
          </a:r>
          <a:endParaRPr lang="en-US" sz="1200" dirty="0">
            <a:solidFill>
              <a:schemeClr val="bg1"/>
            </a:solidFill>
            <a:latin typeface="BlairMdITC TT-Medium"/>
            <a:cs typeface="BlairMdITC TT-Medium"/>
          </a:endParaRPr>
        </a:p>
      </dgm:t>
    </dgm:pt>
    <dgm:pt modelId="{9A574713-3E24-3D46-B3B7-6DD5A741F968}" type="parTrans" cxnId="{94C12C01-CC72-DF49-9BC2-631C2A92F32B}">
      <dgm:prSet/>
      <dgm:spPr/>
      <dgm:t>
        <a:bodyPr/>
        <a:lstStyle/>
        <a:p>
          <a:endParaRPr lang="en-US"/>
        </a:p>
      </dgm:t>
    </dgm:pt>
    <dgm:pt modelId="{1B9B8F4E-CF92-9140-9657-1CC22C6A4982}" type="sibTrans" cxnId="{94C12C01-CC72-DF49-9BC2-631C2A92F32B}">
      <dgm:prSet/>
      <dgm:spPr/>
      <dgm:t>
        <a:bodyPr/>
        <a:lstStyle/>
        <a:p>
          <a:endParaRPr lang="en-US"/>
        </a:p>
      </dgm:t>
    </dgm:pt>
    <dgm:pt modelId="{185B1E46-4733-034A-979C-0D3345298EA5}" type="pres">
      <dgm:prSet presAssocID="{FC634475-35D3-EF4A-BFE1-A495E0005B48}" presName="Name0" presStyleCnt="0">
        <dgm:presLayoutVars>
          <dgm:dir/>
          <dgm:animLvl val="lvl"/>
          <dgm:resizeHandles val="exact"/>
        </dgm:presLayoutVars>
      </dgm:prSet>
      <dgm:spPr/>
    </dgm:pt>
    <dgm:pt modelId="{025488C6-D3EB-3B4F-9C6A-D796E98E894D}" type="pres">
      <dgm:prSet presAssocID="{D0383051-1881-464B-81BA-CFB5AFC5F519}" presName="Name8" presStyleCnt="0"/>
      <dgm:spPr/>
    </dgm:pt>
    <dgm:pt modelId="{343F343E-7D4B-944D-AA15-CDA6547A87FE}" type="pres">
      <dgm:prSet presAssocID="{D0383051-1881-464B-81BA-CFB5AFC5F519}" presName="level" presStyleLbl="node1" presStyleIdx="0" presStyleCnt="5">
        <dgm:presLayoutVars>
          <dgm:chMax val="1"/>
          <dgm:bulletEnabled val="1"/>
        </dgm:presLayoutVars>
      </dgm:prSet>
      <dgm:spPr/>
      <dgm:t>
        <a:bodyPr/>
        <a:lstStyle/>
        <a:p>
          <a:endParaRPr lang="en-US"/>
        </a:p>
      </dgm:t>
    </dgm:pt>
    <dgm:pt modelId="{DB360754-E105-5142-B9E0-0F5B66AB23AA}" type="pres">
      <dgm:prSet presAssocID="{D0383051-1881-464B-81BA-CFB5AFC5F519}" presName="levelTx" presStyleLbl="revTx" presStyleIdx="0" presStyleCnt="0">
        <dgm:presLayoutVars>
          <dgm:chMax val="1"/>
          <dgm:bulletEnabled val="1"/>
        </dgm:presLayoutVars>
      </dgm:prSet>
      <dgm:spPr/>
      <dgm:t>
        <a:bodyPr/>
        <a:lstStyle/>
        <a:p>
          <a:endParaRPr lang="en-US"/>
        </a:p>
      </dgm:t>
    </dgm:pt>
    <dgm:pt modelId="{610C90CE-30BE-FC44-9C89-FC0D47EC6DCE}" type="pres">
      <dgm:prSet presAssocID="{6D95C106-1177-DF4F-BF59-869CCB61FD69}" presName="Name8" presStyleCnt="0"/>
      <dgm:spPr/>
    </dgm:pt>
    <dgm:pt modelId="{9E35BE82-9E52-F947-B12D-A25EBEEC6959}" type="pres">
      <dgm:prSet presAssocID="{6D95C106-1177-DF4F-BF59-869CCB61FD69}" presName="level" presStyleLbl="node1" presStyleIdx="1" presStyleCnt="5">
        <dgm:presLayoutVars>
          <dgm:chMax val="1"/>
          <dgm:bulletEnabled val="1"/>
        </dgm:presLayoutVars>
      </dgm:prSet>
      <dgm:spPr/>
      <dgm:t>
        <a:bodyPr/>
        <a:lstStyle/>
        <a:p>
          <a:endParaRPr lang="en-US"/>
        </a:p>
      </dgm:t>
    </dgm:pt>
    <dgm:pt modelId="{0A8EB507-6010-4F4D-A720-D72303DE226F}" type="pres">
      <dgm:prSet presAssocID="{6D95C106-1177-DF4F-BF59-869CCB61FD69}" presName="levelTx" presStyleLbl="revTx" presStyleIdx="0" presStyleCnt="0">
        <dgm:presLayoutVars>
          <dgm:chMax val="1"/>
          <dgm:bulletEnabled val="1"/>
        </dgm:presLayoutVars>
      </dgm:prSet>
      <dgm:spPr/>
      <dgm:t>
        <a:bodyPr/>
        <a:lstStyle/>
        <a:p>
          <a:endParaRPr lang="en-US"/>
        </a:p>
      </dgm:t>
    </dgm:pt>
    <dgm:pt modelId="{AD3D4EAC-1F68-754F-83DD-C2614C5EA701}" type="pres">
      <dgm:prSet presAssocID="{41EDD1A4-8EE2-774A-AA0B-FB88AD48842A}" presName="Name8" presStyleCnt="0"/>
      <dgm:spPr/>
    </dgm:pt>
    <dgm:pt modelId="{11BB07C0-4E4A-E34A-BFAC-33F509AC9121}" type="pres">
      <dgm:prSet presAssocID="{41EDD1A4-8EE2-774A-AA0B-FB88AD48842A}" presName="level" presStyleLbl="node1" presStyleIdx="2" presStyleCnt="5">
        <dgm:presLayoutVars>
          <dgm:chMax val="1"/>
          <dgm:bulletEnabled val="1"/>
        </dgm:presLayoutVars>
      </dgm:prSet>
      <dgm:spPr/>
      <dgm:t>
        <a:bodyPr/>
        <a:lstStyle/>
        <a:p>
          <a:endParaRPr lang="en-US"/>
        </a:p>
      </dgm:t>
    </dgm:pt>
    <dgm:pt modelId="{7A6A4778-5547-684A-8AE6-15BAA0DC4901}" type="pres">
      <dgm:prSet presAssocID="{41EDD1A4-8EE2-774A-AA0B-FB88AD48842A}" presName="levelTx" presStyleLbl="revTx" presStyleIdx="0" presStyleCnt="0">
        <dgm:presLayoutVars>
          <dgm:chMax val="1"/>
          <dgm:bulletEnabled val="1"/>
        </dgm:presLayoutVars>
      </dgm:prSet>
      <dgm:spPr/>
      <dgm:t>
        <a:bodyPr/>
        <a:lstStyle/>
        <a:p>
          <a:endParaRPr lang="en-US"/>
        </a:p>
      </dgm:t>
    </dgm:pt>
    <dgm:pt modelId="{1160320D-9501-4B41-A8B1-43DF158FD4E7}" type="pres">
      <dgm:prSet presAssocID="{84790398-2A44-6E44-8756-1387C6883EAB}" presName="Name8" presStyleCnt="0"/>
      <dgm:spPr/>
    </dgm:pt>
    <dgm:pt modelId="{3C3A8CAC-3AD5-5D4B-8AEE-9E4351045EA1}" type="pres">
      <dgm:prSet presAssocID="{84790398-2A44-6E44-8756-1387C6883EAB}" presName="level" presStyleLbl="node1" presStyleIdx="3" presStyleCnt="5" custScaleY="92109">
        <dgm:presLayoutVars>
          <dgm:chMax val="1"/>
          <dgm:bulletEnabled val="1"/>
        </dgm:presLayoutVars>
      </dgm:prSet>
      <dgm:spPr/>
      <dgm:t>
        <a:bodyPr/>
        <a:lstStyle/>
        <a:p>
          <a:endParaRPr lang="en-US"/>
        </a:p>
      </dgm:t>
    </dgm:pt>
    <dgm:pt modelId="{F3F746FB-7218-A147-901D-92D88C585148}" type="pres">
      <dgm:prSet presAssocID="{84790398-2A44-6E44-8756-1387C6883EAB}" presName="levelTx" presStyleLbl="revTx" presStyleIdx="0" presStyleCnt="0">
        <dgm:presLayoutVars>
          <dgm:chMax val="1"/>
          <dgm:bulletEnabled val="1"/>
        </dgm:presLayoutVars>
      </dgm:prSet>
      <dgm:spPr/>
      <dgm:t>
        <a:bodyPr/>
        <a:lstStyle/>
        <a:p>
          <a:endParaRPr lang="en-US"/>
        </a:p>
      </dgm:t>
    </dgm:pt>
    <dgm:pt modelId="{AC872141-03E9-1447-852B-715C176FEF65}" type="pres">
      <dgm:prSet presAssocID="{3ACC24A0-9CF8-A24C-9619-CD8463DAE070}" presName="Name8" presStyleCnt="0"/>
      <dgm:spPr/>
    </dgm:pt>
    <dgm:pt modelId="{9838AA53-205B-974E-86F5-2F79BAA4AD55}" type="pres">
      <dgm:prSet presAssocID="{3ACC24A0-9CF8-A24C-9619-CD8463DAE070}" presName="level" presStyleLbl="node1" presStyleIdx="4" presStyleCnt="5">
        <dgm:presLayoutVars>
          <dgm:chMax val="1"/>
          <dgm:bulletEnabled val="1"/>
        </dgm:presLayoutVars>
      </dgm:prSet>
      <dgm:spPr/>
      <dgm:t>
        <a:bodyPr/>
        <a:lstStyle/>
        <a:p>
          <a:endParaRPr lang="en-US"/>
        </a:p>
      </dgm:t>
    </dgm:pt>
    <dgm:pt modelId="{E8069CEF-966A-AC48-9315-B823296E9713}" type="pres">
      <dgm:prSet presAssocID="{3ACC24A0-9CF8-A24C-9619-CD8463DAE070}" presName="levelTx" presStyleLbl="revTx" presStyleIdx="0" presStyleCnt="0">
        <dgm:presLayoutVars>
          <dgm:chMax val="1"/>
          <dgm:bulletEnabled val="1"/>
        </dgm:presLayoutVars>
      </dgm:prSet>
      <dgm:spPr/>
      <dgm:t>
        <a:bodyPr/>
        <a:lstStyle/>
        <a:p>
          <a:endParaRPr lang="en-US"/>
        </a:p>
      </dgm:t>
    </dgm:pt>
  </dgm:ptLst>
  <dgm:cxnLst>
    <dgm:cxn modelId="{8A6CEAC2-3711-4511-8BD8-D1FE6C0D3222}" type="presOf" srcId="{6D95C106-1177-DF4F-BF59-869CCB61FD69}" destId="{0A8EB507-6010-4F4D-A720-D72303DE226F}" srcOrd="1" destOrd="0" presId="urn:microsoft.com/office/officeart/2005/8/layout/pyramid1"/>
    <dgm:cxn modelId="{C948289F-2D60-405B-901C-322A98CFD48D}" type="presOf" srcId="{D0383051-1881-464B-81BA-CFB5AFC5F519}" destId="{DB360754-E105-5142-B9E0-0F5B66AB23AA}" srcOrd="1" destOrd="0" presId="urn:microsoft.com/office/officeart/2005/8/layout/pyramid1"/>
    <dgm:cxn modelId="{94C12C01-CC72-DF49-9BC2-631C2A92F32B}" srcId="{FC634475-35D3-EF4A-BFE1-A495E0005B48}" destId="{3ACC24A0-9CF8-A24C-9619-CD8463DAE070}" srcOrd="4" destOrd="0" parTransId="{9A574713-3E24-3D46-B3B7-6DD5A741F968}" sibTransId="{1B9B8F4E-CF92-9140-9657-1CC22C6A4982}"/>
    <dgm:cxn modelId="{A32BF3DB-F1F1-4654-BAB4-12F78999AB8C}" type="presOf" srcId="{41EDD1A4-8EE2-774A-AA0B-FB88AD48842A}" destId="{7A6A4778-5547-684A-8AE6-15BAA0DC4901}" srcOrd="1" destOrd="0" presId="urn:microsoft.com/office/officeart/2005/8/layout/pyramid1"/>
    <dgm:cxn modelId="{6C8B21DE-FFF6-41B6-BCA9-BE071978E20A}" type="presOf" srcId="{84790398-2A44-6E44-8756-1387C6883EAB}" destId="{3C3A8CAC-3AD5-5D4B-8AEE-9E4351045EA1}" srcOrd="0" destOrd="0" presId="urn:microsoft.com/office/officeart/2005/8/layout/pyramid1"/>
    <dgm:cxn modelId="{DE67AFED-A1E3-EC42-B808-EF97731D93D6}" srcId="{FC634475-35D3-EF4A-BFE1-A495E0005B48}" destId="{41EDD1A4-8EE2-774A-AA0B-FB88AD48842A}" srcOrd="2" destOrd="0" parTransId="{9809F38E-4749-4642-A266-C062E139108F}" sibTransId="{F3FA41D6-59A9-0844-AFF0-AA78CAD91DF7}"/>
    <dgm:cxn modelId="{63DC4D35-D16A-4549-A3C6-5DB7B3364237}" srcId="{FC634475-35D3-EF4A-BFE1-A495E0005B48}" destId="{D0383051-1881-464B-81BA-CFB5AFC5F519}" srcOrd="0" destOrd="0" parTransId="{5BC75922-3AD7-B742-8477-40E6C45E470B}" sibTransId="{2AF719D2-A89B-DA40-B874-7FAB1F12ED69}"/>
    <dgm:cxn modelId="{DE4B9CB9-345F-FD4D-A325-2E4127C9EF47}" srcId="{FC634475-35D3-EF4A-BFE1-A495E0005B48}" destId="{84790398-2A44-6E44-8756-1387C6883EAB}" srcOrd="3" destOrd="0" parTransId="{8BFB0C3E-674E-6B43-8AEE-6A4D967009E3}" sibTransId="{88B5D178-5387-F948-ABBB-9E46C5C1E35A}"/>
    <dgm:cxn modelId="{4D313C62-87FE-4163-A76C-71687127F4FE}" type="presOf" srcId="{3ACC24A0-9CF8-A24C-9619-CD8463DAE070}" destId="{E8069CEF-966A-AC48-9315-B823296E9713}" srcOrd="1" destOrd="0" presId="urn:microsoft.com/office/officeart/2005/8/layout/pyramid1"/>
    <dgm:cxn modelId="{0FE2487C-A5CA-4318-9850-11144E16C388}" type="presOf" srcId="{41EDD1A4-8EE2-774A-AA0B-FB88AD48842A}" destId="{11BB07C0-4E4A-E34A-BFAC-33F509AC9121}" srcOrd="0" destOrd="0" presId="urn:microsoft.com/office/officeart/2005/8/layout/pyramid1"/>
    <dgm:cxn modelId="{6C7F1DBD-AD61-4013-B533-9622BA525F1A}" type="presOf" srcId="{3ACC24A0-9CF8-A24C-9619-CD8463DAE070}" destId="{9838AA53-205B-974E-86F5-2F79BAA4AD55}" srcOrd="0" destOrd="0" presId="urn:microsoft.com/office/officeart/2005/8/layout/pyramid1"/>
    <dgm:cxn modelId="{F61D0687-F0FC-4119-BC0A-6F0CA2A130DB}" type="presOf" srcId="{6D95C106-1177-DF4F-BF59-869CCB61FD69}" destId="{9E35BE82-9E52-F947-B12D-A25EBEEC6959}" srcOrd="0" destOrd="0" presId="urn:microsoft.com/office/officeart/2005/8/layout/pyramid1"/>
    <dgm:cxn modelId="{200A5BDA-CFC4-41F6-B676-AAA1CF4C022F}" type="presOf" srcId="{FC634475-35D3-EF4A-BFE1-A495E0005B48}" destId="{185B1E46-4733-034A-979C-0D3345298EA5}" srcOrd="0" destOrd="0" presId="urn:microsoft.com/office/officeart/2005/8/layout/pyramid1"/>
    <dgm:cxn modelId="{7EA00673-3A3F-4FAA-86A0-AD99C9514A4D}" type="presOf" srcId="{D0383051-1881-464B-81BA-CFB5AFC5F519}" destId="{343F343E-7D4B-944D-AA15-CDA6547A87FE}" srcOrd="0" destOrd="0" presId="urn:microsoft.com/office/officeart/2005/8/layout/pyramid1"/>
    <dgm:cxn modelId="{818E7FC8-2BFA-3743-9AF1-E15C7D3C4152}" srcId="{FC634475-35D3-EF4A-BFE1-A495E0005B48}" destId="{6D95C106-1177-DF4F-BF59-869CCB61FD69}" srcOrd="1" destOrd="0" parTransId="{EDCF3DF1-4491-724C-A3FA-7DC8CB390D29}" sibTransId="{A31A05CC-4640-4448-8E69-CA3130C58676}"/>
    <dgm:cxn modelId="{502C7BEB-81BC-49D7-BE40-3FE7EF605436}" type="presOf" srcId="{84790398-2A44-6E44-8756-1387C6883EAB}" destId="{F3F746FB-7218-A147-901D-92D88C585148}" srcOrd="1" destOrd="0" presId="urn:microsoft.com/office/officeart/2005/8/layout/pyramid1"/>
    <dgm:cxn modelId="{BCA0E40B-1306-42C5-9B20-BB7679034C17}" type="presParOf" srcId="{185B1E46-4733-034A-979C-0D3345298EA5}" destId="{025488C6-D3EB-3B4F-9C6A-D796E98E894D}" srcOrd="0" destOrd="0" presId="urn:microsoft.com/office/officeart/2005/8/layout/pyramid1"/>
    <dgm:cxn modelId="{4648E6F3-CC49-4B59-8F07-5921E07C7D6F}" type="presParOf" srcId="{025488C6-D3EB-3B4F-9C6A-D796E98E894D}" destId="{343F343E-7D4B-944D-AA15-CDA6547A87FE}" srcOrd="0" destOrd="0" presId="urn:microsoft.com/office/officeart/2005/8/layout/pyramid1"/>
    <dgm:cxn modelId="{C453A6F1-1948-496B-85A0-F6A7F8F1C52B}" type="presParOf" srcId="{025488C6-D3EB-3B4F-9C6A-D796E98E894D}" destId="{DB360754-E105-5142-B9E0-0F5B66AB23AA}" srcOrd="1" destOrd="0" presId="urn:microsoft.com/office/officeart/2005/8/layout/pyramid1"/>
    <dgm:cxn modelId="{05BB14D9-9EC2-4DC4-973B-995634C5AE60}" type="presParOf" srcId="{185B1E46-4733-034A-979C-0D3345298EA5}" destId="{610C90CE-30BE-FC44-9C89-FC0D47EC6DCE}" srcOrd="1" destOrd="0" presId="urn:microsoft.com/office/officeart/2005/8/layout/pyramid1"/>
    <dgm:cxn modelId="{8153D953-5B65-42CE-9E00-840B6D1E86AA}" type="presParOf" srcId="{610C90CE-30BE-FC44-9C89-FC0D47EC6DCE}" destId="{9E35BE82-9E52-F947-B12D-A25EBEEC6959}" srcOrd="0" destOrd="0" presId="urn:microsoft.com/office/officeart/2005/8/layout/pyramid1"/>
    <dgm:cxn modelId="{520EBEC7-F4E7-4041-8AE9-9DD622636939}" type="presParOf" srcId="{610C90CE-30BE-FC44-9C89-FC0D47EC6DCE}" destId="{0A8EB507-6010-4F4D-A720-D72303DE226F}" srcOrd="1" destOrd="0" presId="urn:microsoft.com/office/officeart/2005/8/layout/pyramid1"/>
    <dgm:cxn modelId="{71BEA16A-DA74-4F8A-89F4-A178ECDCA031}" type="presParOf" srcId="{185B1E46-4733-034A-979C-0D3345298EA5}" destId="{AD3D4EAC-1F68-754F-83DD-C2614C5EA701}" srcOrd="2" destOrd="0" presId="urn:microsoft.com/office/officeart/2005/8/layout/pyramid1"/>
    <dgm:cxn modelId="{BDFA455D-90EF-49B2-AF62-93717EAD8824}" type="presParOf" srcId="{AD3D4EAC-1F68-754F-83DD-C2614C5EA701}" destId="{11BB07C0-4E4A-E34A-BFAC-33F509AC9121}" srcOrd="0" destOrd="0" presId="urn:microsoft.com/office/officeart/2005/8/layout/pyramid1"/>
    <dgm:cxn modelId="{5662A9A0-CB9E-407A-B127-F936290E22AA}" type="presParOf" srcId="{AD3D4EAC-1F68-754F-83DD-C2614C5EA701}" destId="{7A6A4778-5547-684A-8AE6-15BAA0DC4901}" srcOrd="1" destOrd="0" presId="urn:microsoft.com/office/officeart/2005/8/layout/pyramid1"/>
    <dgm:cxn modelId="{F2A2D0ED-2364-4222-9256-45AF6DE5B72E}" type="presParOf" srcId="{185B1E46-4733-034A-979C-0D3345298EA5}" destId="{1160320D-9501-4B41-A8B1-43DF158FD4E7}" srcOrd="3" destOrd="0" presId="urn:microsoft.com/office/officeart/2005/8/layout/pyramid1"/>
    <dgm:cxn modelId="{ACC0B774-A01B-4E94-A21F-5D26EC0C0773}" type="presParOf" srcId="{1160320D-9501-4B41-A8B1-43DF158FD4E7}" destId="{3C3A8CAC-3AD5-5D4B-8AEE-9E4351045EA1}" srcOrd="0" destOrd="0" presId="urn:microsoft.com/office/officeart/2005/8/layout/pyramid1"/>
    <dgm:cxn modelId="{1982F59F-1E01-4653-8C7C-1C0908F04114}" type="presParOf" srcId="{1160320D-9501-4B41-A8B1-43DF158FD4E7}" destId="{F3F746FB-7218-A147-901D-92D88C585148}" srcOrd="1" destOrd="0" presId="urn:microsoft.com/office/officeart/2005/8/layout/pyramid1"/>
    <dgm:cxn modelId="{1889A9E9-EF70-482D-B96C-4368FCFDC9B0}" type="presParOf" srcId="{185B1E46-4733-034A-979C-0D3345298EA5}" destId="{AC872141-03E9-1447-852B-715C176FEF65}" srcOrd="4" destOrd="0" presId="urn:microsoft.com/office/officeart/2005/8/layout/pyramid1"/>
    <dgm:cxn modelId="{12943963-1933-4CCD-8A78-F737EEF2F274}" type="presParOf" srcId="{AC872141-03E9-1447-852B-715C176FEF65}" destId="{9838AA53-205B-974E-86F5-2F79BAA4AD55}" srcOrd="0" destOrd="0" presId="urn:microsoft.com/office/officeart/2005/8/layout/pyramid1"/>
    <dgm:cxn modelId="{4A3FA1A4-8F5A-40B6-BA64-49C42C25B317}" type="presParOf" srcId="{AC872141-03E9-1447-852B-715C176FEF65}" destId="{E8069CEF-966A-AC48-9315-B823296E971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5D39A-D9EE-429B-BF24-D03AE1A33534}">
      <dsp:nvSpPr>
        <dsp:cNvPr id="0" name=""/>
        <dsp:cNvSpPr/>
      </dsp:nvSpPr>
      <dsp:spPr>
        <a:xfrm>
          <a:off x="2601879" y="378227"/>
          <a:ext cx="3314568" cy="2507785"/>
        </a:xfrm>
        <a:prstGeom prst="ellipse">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accent4"/>
              </a:solidFill>
              <a:latin typeface="Franklin Gothic Heavy" panose="020B0903020102020204" pitchFamily="34" charset="0"/>
            </a:rPr>
            <a:t>Do you empathise?</a:t>
          </a:r>
        </a:p>
        <a:p>
          <a:pPr lvl="0" algn="ctr" defTabSz="1022350">
            <a:lnSpc>
              <a:spcPct val="90000"/>
            </a:lnSpc>
            <a:spcBef>
              <a:spcPct val="0"/>
            </a:spcBef>
            <a:spcAft>
              <a:spcPct val="35000"/>
            </a:spcAft>
          </a:pPr>
          <a:r>
            <a:rPr lang="en-GB" sz="2300" kern="1200" dirty="0" smtClean="0">
              <a:solidFill>
                <a:schemeClr val="accent4"/>
              </a:solidFill>
              <a:latin typeface="Franklin Gothic Heavy" panose="020B0903020102020204" pitchFamily="34" charset="0"/>
            </a:rPr>
            <a:t> </a:t>
          </a:r>
          <a:br>
            <a:rPr lang="en-GB" sz="2300" kern="1200" dirty="0" smtClean="0">
              <a:solidFill>
                <a:schemeClr val="accent4"/>
              </a:solidFill>
              <a:latin typeface="Franklin Gothic Heavy" panose="020B0903020102020204" pitchFamily="34" charset="0"/>
            </a:rPr>
          </a:br>
          <a:r>
            <a:rPr lang="en-GB" sz="2300" kern="1200" dirty="0" smtClean="0">
              <a:latin typeface="Franklin Gothic Heavy" panose="020B0903020102020204" pitchFamily="34" charset="0"/>
            </a:rPr>
            <a:t>If this had happened to…</a:t>
          </a:r>
          <a:endParaRPr lang="en-US" sz="2300" kern="1200" dirty="0"/>
        </a:p>
      </dsp:txBody>
      <dsp:txXfrm>
        <a:off x="3087286" y="745484"/>
        <a:ext cx="2343754" cy="1773271"/>
      </dsp:txXfrm>
    </dsp:sp>
    <dsp:sp modelId="{0840FF78-ABF8-4FFD-B809-800CE6BA9CA2}">
      <dsp:nvSpPr>
        <dsp:cNvPr id="0" name=""/>
        <dsp:cNvSpPr/>
      </dsp:nvSpPr>
      <dsp:spPr>
        <a:xfrm rot="5720442">
          <a:off x="3795204" y="3181009"/>
          <a:ext cx="593041" cy="48442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874631" y="3205546"/>
        <a:ext cx="447714" cy="290655"/>
      </dsp:txXfrm>
    </dsp:sp>
    <dsp:sp modelId="{9344739E-D107-4F30-AAFA-CCDCD9FB4698}">
      <dsp:nvSpPr>
        <dsp:cNvPr id="0" name=""/>
        <dsp:cNvSpPr/>
      </dsp:nvSpPr>
      <dsp:spPr>
        <a:xfrm>
          <a:off x="3259389" y="3993885"/>
          <a:ext cx="1424781" cy="1424781"/>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Your mother </a:t>
          </a:r>
          <a:endParaRPr lang="en-US" sz="2000" kern="1200" dirty="0"/>
        </a:p>
      </dsp:txBody>
      <dsp:txXfrm>
        <a:off x="3468043" y="4202539"/>
        <a:ext cx="1007473" cy="1007473"/>
      </dsp:txXfrm>
    </dsp:sp>
    <dsp:sp modelId="{26050A70-AEB0-4A20-8EBA-F8AE5D7E6969}">
      <dsp:nvSpPr>
        <dsp:cNvPr id="0" name=""/>
        <dsp:cNvSpPr/>
      </dsp:nvSpPr>
      <dsp:spPr>
        <a:xfrm rot="265761">
          <a:off x="6062765" y="1544168"/>
          <a:ext cx="375725" cy="48442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062933" y="1636700"/>
        <a:ext cx="263008" cy="290655"/>
      </dsp:txXfrm>
    </dsp:sp>
    <dsp:sp modelId="{B5C93E46-2ABB-4F44-9788-6871C570A405}">
      <dsp:nvSpPr>
        <dsp:cNvPr id="0" name=""/>
        <dsp:cNvSpPr/>
      </dsp:nvSpPr>
      <dsp:spPr>
        <a:xfrm>
          <a:off x="6612501" y="1157204"/>
          <a:ext cx="1424781" cy="1424781"/>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Your best friend</a:t>
          </a:r>
          <a:endParaRPr lang="en-US" sz="2000" kern="1200" dirty="0"/>
        </a:p>
      </dsp:txBody>
      <dsp:txXfrm>
        <a:off x="6821155" y="1365858"/>
        <a:ext cx="1007473" cy="1007473"/>
      </dsp:txXfrm>
    </dsp:sp>
    <dsp:sp modelId="{FB3715C0-0E29-4532-9F35-70BB27FFE28A}">
      <dsp:nvSpPr>
        <dsp:cNvPr id="0" name=""/>
        <dsp:cNvSpPr/>
      </dsp:nvSpPr>
      <dsp:spPr>
        <a:xfrm rot="2011698">
          <a:off x="5586156" y="2735878"/>
          <a:ext cx="810767" cy="48442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598246" y="2792627"/>
        <a:ext cx="665440" cy="290655"/>
      </dsp:txXfrm>
    </dsp:sp>
    <dsp:sp modelId="{4435B21F-854F-492F-9755-B5FD88340F24}">
      <dsp:nvSpPr>
        <dsp:cNvPr id="0" name=""/>
        <dsp:cNvSpPr/>
      </dsp:nvSpPr>
      <dsp:spPr>
        <a:xfrm>
          <a:off x="6662614" y="2984274"/>
          <a:ext cx="1424781" cy="1424781"/>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Your girlfriend</a:t>
          </a:r>
          <a:endParaRPr lang="en-US" sz="2000" kern="1200" dirty="0"/>
        </a:p>
      </dsp:txBody>
      <dsp:txXfrm>
        <a:off x="6871268" y="3192928"/>
        <a:ext cx="1007473" cy="1007473"/>
      </dsp:txXfrm>
    </dsp:sp>
    <dsp:sp modelId="{49296CC2-0658-4D8B-A967-AC75AF524393}">
      <dsp:nvSpPr>
        <dsp:cNvPr id="0" name=""/>
        <dsp:cNvSpPr/>
      </dsp:nvSpPr>
      <dsp:spPr>
        <a:xfrm rot="10031808">
          <a:off x="2188262" y="1821055"/>
          <a:ext cx="347378" cy="48442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291179" y="1906393"/>
        <a:ext cx="243165" cy="290655"/>
      </dsp:txXfrm>
    </dsp:sp>
    <dsp:sp modelId="{CFDFBC77-327F-4857-905D-A33159F215EF}">
      <dsp:nvSpPr>
        <dsp:cNvPr id="0" name=""/>
        <dsp:cNvSpPr/>
      </dsp:nvSpPr>
      <dsp:spPr>
        <a:xfrm>
          <a:off x="157127" y="1580927"/>
          <a:ext cx="1911928" cy="153229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Your sister</a:t>
          </a:r>
          <a:endParaRPr lang="en-US" sz="2000" kern="1200" dirty="0"/>
        </a:p>
      </dsp:txBody>
      <dsp:txXfrm>
        <a:off x="437122" y="1805326"/>
        <a:ext cx="1351938" cy="1083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5A465-C949-4458-A305-5656455DC755}">
      <dsp:nvSpPr>
        <dsp:cNvPr id="0" name=""/>
        <dsp:cNvSpPr/>
      </dsp:nvSpPr>
      <dsp:spPr>
        <a:xfrm>
          <a:off x="0" y="635553"/>
          <a:ext cx="9459884" cy="103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1FB18B-924E-4206-8070-ED07499582C1}">
      <dsp:nvSpPr>
        <dsp:cNvPr id="0" name=""/>
        <dsp:cNvSpPr/>
      </dsp:nvSpPr>
      <dsp:spPr>
        <a:xfrm>
          <a:off x="410636" y="30393"/>
          <a:ext cx="9042808" cy="1210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50293" tIns="0" rIns="250293" bIns="0" numCol="1" spcCol="1270" anchor="ctr" anchorCtr="0">
          <a:noAutofit/>
        </a:bodyPr>
        <a:lstStyle/>
        <a:p>
          <a:pPr lvl="0" algn="l" defTabSz="1822450">
            <a:lnSpc>
              <a:spcPct val="90000"/>
            </a:lnSpc>
            <a:spcBef>
              <a:spcPct val="0"/>
            </a:spcBef>
            <a:spcAft>
              <a:spcPct val="35000"/>
            </a:spcAft>
          </a:pPr>
          <a:r>
            <a:rPr lang="en-US" sz="4100" kern="1200" dirty="0" smtClean="0"/>
            <a:t>A </a:t>
          </a:r>
          <a:r>
            <a:rPr lang="en-US" sz="4100" b="1" kern="1200" dirty="0" smtClean="0">
              <a:solidFill>
                <a:srgbClr val="FF0000"/>
              </a:solidFill>
            </a:rPr>
            <a:t>group</a:t>
          </a:r>
          <a:r>
            <a:rPr lang="en-US" sz="4100" kern="1200" dirty="0" smtClean="0"/>
            <a:t> of students (not an individual)</a:t>
          </a:r>
          <a:endParaRPr lang="en-US" sz="4100" kern="1200" dirty="0"/>
        </a:p>
      </dsp:txBody>
      <dsp:txXfrm>
        <a:off x="469719" y="89476"/>
        <a:ext cx="8924642" cy="1092154"/>
      </dsp:txXfrm>
    </dsp:sp>
    <dsp:sp modelId="{2B9C0DFB-C2F2-435F-993C-B86EEF66B52D}">
      <dsp:nvSpPr>
        <dsp:cNvPr id="0" name=""/>
        <dsp:cNvSpPr/>
      </dsp:nvSpPr>
      <dsp:spPr>
        <a:xfrm>
          <a:off x="0" y="2495313"/>
          <a:ext cx="9459884" cy="1033200"/>
        </a:xfrm>
        <a:prstGeom prst="rect">
          <a:avLst/>
        </a:prstGeom>
        <a:solidFill>
          <a:schemeClr val="lt1">
            <a:alpha val="90000"/>
            <a:hueOff val="0"/>
            <a:satOff val="0"/>
            <a:lumOff val="0"/>
            <a:alphaOff val="0"/>
          </a:schemeClr>
        </a:solidFill>
        <a:ln w="12700" cap="flat" cmpd="sng" algn="ctr">
          <a:solidFill>
            <a:schemeClr val="accent5">
              <a:hueOff val="-4966938"/>
              <a:satOff val="19906"/>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2833BB-E963-4F8D-A38D-BAAB47E1023C}">
      <dsp:nvSpPr>
        <dsp:cNvPr id="0" name=""/>
        <dsp:cNvSpPr/>
      </dsp:nvSpPr>
      <dsp:spPr>
        <a:xfrm>
          <a:off x="450360" y="1890153"/>
          <a:ext cx="9007204" cy="1210320"/>
        </a:xfrm>
        <a:prstGeom prst="roundRect">
          <a:avLst/>
        </a:prstGeom>
        <a:solidFill>
          <a:schemeClr val="accent5">
            <a:hueOff val="-4966938"/>
            <a:satOff val="19906"/>
            <a:lumOff val="4314"/>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50293" tIns="0" rIns="250293" bIns="0" numCol="1" spcCol="1270" anchor="ctr" anchorCtr="0">
          <a:noAutofit/>
        </a:bodyPr>
        <a:lstStyle/>
        <a:p>
          <a:pPr lvl="0" algn="l" defTabSz="1822450">
            <a:lnSpc>
              <a:spcPct val="90000"/>
            </a:lnSpc>
            <a:spcBef>
              <a:spcPct val="0"/>
            </a:spcBef>
            <a:spcAft>
              <a:spcPct val="35000"/>
            </a:spcAft>
          </a:pPr>
          <a:r>
            <a:rPr lang="en-US" sz="4100" b="1" kern="1200" dirty="0" smtClean="0">
              <a:solidFill>
                <a:srgbClr val="FF0000"/>
              </a:solidFill>
            </a:rPr>
            <a:t>All</a:t>
          </a:r>
          <a:r>
            <a:rPr lang="en-US" sz="4100" kern="1200" dirty="0" smtClean="0"/>
            <a:t> shouting sexual things at me</a:t>
          </a:r>
          <a:endParaRPr lang="en-US" sz="4100" kern="1200" dirty="0"/>
        </a:p>
      </dsp:txBody>
      <dsp:txXfrm>
        <a:off x="509443" y="1949236"/>
        <a:ext cx="8889038" cy="1092154"/>
      </dsp:txXfrm>
    </dsp:sp>
    <dsp:sp modelId="{6B591EC9-824F-46A9-85E5-A247A3D9D86C}">
      <dsp:nvSpPr>
        <dsp:cNvPr id="0" name=""/>
        <dsp:cNvSpPr/>
      </dsp:nvSpPr>
      <dsp:spPr>
        <a:xfrm>
          <a:off x="0" y="4355073"/>
          <a:ext cx="9459884" cy="1033200"/>
        </a:xfrm>
        <a:prstGeom prst="rect">
          <a:avLst/>
        </a:prstGeom>
        <a:solidFill>
          <a:schemeClr val="lt1">
            <a:alpha val="90000"/>
            <a:hueOff val="0"/>
            <a:satOff val="0"/>
            <a:lumOff val="0"/>
            <a:alphaOff val="0"/>
          </a:schemeClr>
        </a:solidFill>
        <a:ln w="12700" cap="flat" cmpd="sng" algn="ctr">
          <a:solidFill>
            <a:schemeClr val="accent5">
              <a:hueOff val="-9933876"/>
              <a:satOff val="39811"/>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E9B7A2-BA92-48D2-9B90-2C81B76B1FA9}">
      <dsp:nvSpPr>
        <dsp:cNvPr id="0" name=""/>
        <dsp:cNvSpPr/>
      </dsp:nvSpPr>
      <dsp:spPr>
        <a:xfrm>
          <a:off x="450360" y="3749913"/>
          <a:ext cx="9007204" cy="1210320"/>
        </a:xfrm>
        <a:prstGeom prst="roundRect">
          <a:avLst/>
        </a:prstGeom>
        <a:solidFill>
          <a:schemeClr val="accent5">
            <a:hueOff val="-9933876"/>
            <a:satOff val="39811"/>
            <a:lumOff val="8628"/>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50293" tIns="0" rIns="250293" bIns="0" numCol="1" spcCol="1270" anchor="ctr" anchorCtr="0">
          <a:noAutofit/>
        </a:bodyPr>
        <a:lstStyle/>
        <a:p>
          <a:pPr lvl="0" algn="l" defTabSz="1822450">
            <a:lnSpc>
              <a:spcPct val="90000"/>
            </a:lnSpc>
            <a:spcBef>
              <a:spcPct val="0"/>
            </a:spcBef>
            <a:spcAft>
              <a:spcPct val="35000"/>
            </a:spcAft>
          </a:pPr>
          <a:r>
            <a:rPr lang="en-US" sz="4100" b="1" kern="1200" dirty="0" smtClean="0">
              <a:solidFill>
                <a:srgbClr val="FF0000"/>
              </a:solidFill>
            </a:rPr>
            <a:t>One</a:t>
          </a:r>
          <a:r>
            <a:rPr lang="en-US" sz="4100" kern="1200" dirty="0" smtClean="0"/>
            <a:t> of them takes it further</a:t>
          </a:r>
          <a:endParaRPr lang="en-US" sz="4100" kern="1200" dirty="0"/>
        </a:p>
      </dsp:txBody>
      <dsp:txXfrm>
        <a:off x="509443" y="3808996"/>
        <a:ext cx="8889038" cy="1092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F343E-7D4B-944D-AA15-CDA6547A87FE}">
      <dsp:nvSpPr>
        <dsp:cNvPr id="0" name=""/>
        <dsp:cNvSpPr/>
      </dsp:nvSpPr>
      <dsp:spPr>
        <a:xfrm>
          <a:off x="3089491" y="0"/>
          <a:ext cx="1575832" cy="1084858"/>
        </a:xfrm>
        <a:prstGeom prst="trapezoid">
          <a:avLst>
            <a:gd name="adj" fmla="val 72628"/>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b" anchorCtr="1">
          <a:noAutofit/>
        </a:bodyPr>
        <a:lstStyle/>
        <a:p>
          <a:pPr lvl="0" algn="ctr" defTabSz="533400">
            <a:lnSpc>
              <a:spcPct val="90000"/>
            </a:lnSpc>
            <a:spcBef>
              <a:spcPct val="0"/>
            </a:spcBef>
            <a:spcAft>
              <a:spcPct val="35000"/>
            </a:spcAft>
          </a:pPr>
          <a:r>
            <a:rPr lang="en-US" sz="1200" b="1" kern="1200" dirty="0" smtClean="0">
              <a:solidFill>
                <a:schemeClr val="bg1"/>
              </a:solidFill>
              <a:latin typeface="BlairMdITC TT-Medium"/>
              <a:cs typeface="BlairMdITC TT-Medium"/>
            </a:rPr>
            <a:t>HOMICIDE</a:t>
          </a:r>
        </a:p>
        <a:p>
          <a:pPr lvl="0" algn="ctr" defTabSz="533400">
            <a:lnSpc>
              <a:spcPct val="90000"/>
            </a:lnSpc>
            <a:spcBef>
              <a:spcPct val="0"/>
            </a:spcBef>
            <a:spcAft>
              <a:spcPct val="35000"/>
            </a:spcAft>
          </a:pPr>
          <a:r>
            <a:rPr lang="en-US" sz="1200" b="1" kern="1200" dirty="0" smtClean="0">
              <a:solidFill>
                <a:schemeClr val="bg1"/>
              </a:solidFill>
              <a:latin typeface="BlairMdITC TT-Medium"/>
              <a:cs typeface="BlairMdITC TT-Medium"/>
            </a:rPr>
            <a:t>SUICIDE</a:t>
          </a:r>
        </a:p>
      </dsp:txBody>
      <dsp:txXfrm>
        <a:off x="3089491" y="0"/>
        <a:ext cx="1575832" cy="1084858"/>
      </dsp:txXfrm>
    </dsp:sp>
    <dsp:sp modelId="{9E35BE82-9E52-F947-B12D-A25EBEEC6959}">
      <dsp:nvSpPr>
        <dsp:cNvPr id="0" name=""/>
        <dsp:cNvSpPr/>
      </dsp:nvSpPr>
      <dsp:spPr>
        <a:xfrm>
          <a:off x="2301575" y="1084858"/>
          <a:ext cx="3151665" cy="1084858"/>
        </a:xfrm>
        <a:prstGeom prst="trapezoid">
          <a:avLst>
            <a:gd name="adj" fmla="val 72628"/>
          </a:avLst>
        </a:prstGeom>
        <a:gradFill rotWithShape="0">
          <a:gsLst>
            <a:gs pos="0">
              <a:schemeClr val="accent2">
                <a:hueOff val="1170380"/>
                <a:satOff val="-1460"/>
                <a:lumOff val="343"/>
                <a:alphaOff val="0"/>
                <a:satMod val="103000"/>
                <a:lumMod val="102000"/>
                <a:tint val="94000"/>
              </a:schemeClr>
            </a:gs>
            <a:gs pos="50000">
              <a:schemeClr val="accent2">
                <a:hueOff val="1170380"/>
                <a:satOff val="-1460"/>
                <a:lumOff val="343"/>
                <a:alphaOff val="0"/>
                <a:satMod val="110000"/>
                <a:lumMod val="100000"/>
                <a:shade val="100000"/>
              </a:schemeClr>
            </a:gs>
            <a:gs pos="100000">
              <a:schemeClr val="accent2">
                <a:hueOff val="1170380"/>
                <a:satOff val="-1460"/>
                <a:lumOff val="3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BlairMdITC TT-Medium"/>
              <a:cs typeface="BlairMdITC TT-Medium"/>
            </a:rPr>
            <a:t>PHYSICAL EXPRESSION:</a:t>
          </a:r>
        </a:p>
        <a:p>
          <a:pPr lvl="0" algn="ctr" defTabSz="488950">
            <a:lnSpc>
              <a:spcPct val="90000"/>
            </a:lnSpc>
            <a:spcBef>
              <a:spcPct val="0"/>
            </a:spcBef>
            <a:spcAft>
              <a:spcPct val="35000"/>
            </a:spcAft>
          </a:pPr>
          <a:r>
            <a:rPr lang="en-US" sz="900" kern="1200" dirty="0" smtClean="0">
              <a:solidFill>
                <a:schemeClr val="bg1"/>
              </a:solidFill>
              <a:latin typeface="BlairMdITC TT-Medium"/>
              <a:cs typeface="BlairMdITC TT-Medium"/>
            </a:rPr>
            <a:t>PHYSICAL/SEXUAL ASSAULT</a:t>
          </a:r>
          <a:endParaRPr lang="en-US" sz="900" kern="1200" dirty="0">
            <a:solidFill>
              <a:schemeClr val="bg1"/>
            </a:solidFill>
            <a:latin typeface="BlairMdITC TT-Medium"/>
            <a:cs typeface="BlairMdITC TT-Medium"/>
          </a:endParaRPr>
        </a:p>
      </dsp:txBody>
      <dsp:txXfrm>
        <a:off x="2853116" y="1084858"/>
        <a:ext cx="2048582" cy="1084858"/>
      </dsp:txXfrm>
    </dsp:sp>
    <dsp:sp modelId="{11BB07C0-4E4A-E34A-BFAC-33F509AC9121}">
      <dsp:nvSpPr>
        <dsp:cNvPr id="0" name=""/>
        <dsp:cNvSpPr/>
      </dsp:nvSpPr>
      <dsp:spPr>
        <a:xfrm>
          <a:off x="1513658" y="2169717"/>
          <a:ext cx="4727498" cy="1084858"/>
        </a:xfrm>
        <a:prstGeom prst="trapezoid">
          <a:avLst>
            <a:gd name="adj" fmla="val 72628"/>
          </a:avLst>
        </a:prstGeom>
        <a:gradFill rotWithShape="0">
          <a:gsLst>
            <a:gs pos="0">
              <a:schemeClr val="accent2">
                <a:hueOff val="2340759"/>
                <a:satOff val="-2919"/>
                <a:lumOff val="686"/>
                <a:alphaOff val="0"/>
                <a:satMod val="103000"/>
                <a:lumMod val="102000"/>
                <a:tint val="94000"/>
              </a:schemeClr>
            </a:gs>
            <a:gs pos="50000">
              <a:schemeClr val="accent2">
                <a:hueOff val="2340759"/>
                <a:satOff val="-2919"/>
                <a:lumOff val="686"/>
                <a:alphaOff val="0"/>
                <a:satMod val="110000"/>
                <a:lumMod val="100000"/>
                <a:shade val="100000"/>
              </a:schemeClr>
            </a:gs>
            <a:gs pos="100000">
              <a:schemeClr val="accent2">
                <a:hueOff val="2340759"/>
                <a:satOff val="-2919"/>
                <a:lumOff val="68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latin typeface="BlairMdITC TT-Medium"/>
              <a:cs typeface="BlairMdITC TT-Medium"/>
            </a:rPr>
            <a:t>VERBAL EXPRESSION: </a:t>
          </a:r>
        </a:p>
        <a:p>
          <a:pPr lvl="0" algn="ctr" defTabSz="533400">
            <a:lnSpc>
              <a:spcPct val="90000"/>
            </a:lnSpc>
            <a:spcBef>
              <a:spcPct val="0"/>
            </a:spcBef>
            <a:spcAft>
              <a:spcPct val="35000"/>
            </a:spcAft>
          </a:pPr>
          <a:r>
            <a:rPr lang="en-US" sz="900" kern="1200" dirty="0" smtClean="0">
              <a:solidFill>
                <a:schemeClr val="bg1"/>
              </a:solidFill>
              <a:latin typeface="BlairMdITC TT-Medium"/>
              <a:cs typeface="BlairMdITC TT-Medium"/>
            </a:rPr>
            <a:t>SEXUAL HARASSMENT</a:t>
          </a:r>
        </a:p>
        <a:p>
          <a:pPr lvl="0" algn="ctr" defTabSz="533400">
            <a:lnSpc>
              <a:spcPct val="90000"/>
            </a:lnSpc>
            <a:spcBef>
              <a:spcPct val="0"/>
            </a:spcBef>
            <a:spcAft>
              <a:spcPct val="35000"/>
            </a:spcAft>
          </a:pPr>
          <a:r>
            <a:rPr lang="en-US" sz="900" kern="1200" dirty="0" smtClean="0">
              <a:solidFill>
                <a:schemeClr val="bg1"/>
              </a:solidFill>
              <a:latin typeface="BlairMdITC TT-Medium"/>
              <a:cs typeface="BlairMdITC TT-Medium"/>
            </a:rPr>
            <a:t>MAKING SEXUAL JOKES</a:t>
          </a:r>
          <a:endParaRPr lang="en-US" sz="900" kern="1200" dirty="0">
            <a:solidFill>
              <a:schemeClr val="bg1"/>
            </a:solidFill>
            <a:latin typeface="BlairMdITC TT-Medium"/>
            <a:cs typeface="BlairMdITC TT-Medium"/>
          </a:endParaRPr>
        </a:p>
      </dsp:txBody>
      <dsp:txXfrm>
        <a:off x="2340970" y="2169717"/>
        <a:ext cx="3072874" cy="1084858"/>
      </dsp:txXfrm>
    </dsp:sp>
    <dsp:sp modelId="{3C3A8CAC-3AD5-5D4B-8AEE-9E4351045EA1}">
      <dsp:nvSpPr>
        <dsp:cNvPr id="0" name=""/>
        <dsp:cNvSpPr/>
      </dsp:nvSpPr>
      <dsp:spPr>
        <a:xfrm>
          <a:off x="787916" y="3254575"/>
          <a:ext cx="6178983" cy="999252"/>
        </a:xfrm>
        <a:prstGeom prst="trapezoid">
          <a:avLst>
            <a:gd name="adj" fmla="val 72628"/>
          </a:avLst>
        </a:prstGeom>
        <a:gradFill rotWithShape="0">
          <a:gsLst>
            <a:gs pos="0">
              <a:schemeClr val="accent2">
                <a:hueOff val="3511139"/>
                <a:satOff val="-4379"/>
                <a:lumOff val="1030"/>
                <a:alphaOff val="0"/>
                <a:satMod val="103000"/>
                <a:lumMod val="102000"/>
                <a:tint val="94000"/>
              </a:schemeClr>
            </a:gs>
            <a:gs pos="50000">
              <a:schemeClr val="accent2">
                <a:hueOff val="3511139"/>
                <a:satOff val="-4379"/>
                <a:lumOff val="1030"/>
                <a:alphaOff val="0"/>
                <a:satMod val="110000"/>
                <a:lumMod val="100000"/>
                <a:shade val="100000"/>
              </a:schemeClr>
            </a:gs>
            <a:gs pos="100000">
              <a:schemeClr val="accent2">
                <a:hueOff val="3511139"/>
                <a:satOff val="-4379"/>
                <a:lumOff val="10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latin typeface="BlairMdITC TT-Medium"/>
              <a:cs typeface="BlairMdITC TT-Medium"/>
            </a:rPr>
            <a:t>CULTURAL </a:t>
          </a:r>
          <a:r>
            <a:rPr lang="en-US" sz="1200" b="1" kern="1200" dirty="0" err="1" smtClean="0">
              <a:solidFill>
                <a:schemeClr val="bg1"/>
              </a:solidFill>
              <a:latin typeface="BlairMdITC TT-Medium"/>
              <a:cs typeface="BlairMdITC TT-Medium"/>
            </a:rPr>
            <a:t>MICROAGGRESSIONS</a:t>
          </a:r>
          <a:r>
            <a:rPr lang="en-US" sz="900" kern="1200" dirty="0" smtClean="0">
              <a:solidFill>
                <a:schemeClr val="bg1"/>
              </a:solidFill>
              <a:latin typeface="BlairMdITC TT-Medium"/>
              <a:cs typeface="BlairMdITC TT-Medium"/>
            </a:rPr>
            <a:t/>
          </a:r>
          <a:br>
            <a:rPr lang="en-US" sz="900" kern="1200" dirty="0" smtClean="0">
              <a:solidFill>
                <a:schemeClr val="bg1"/>
              </a:solidFill>
              <a:latin typeface="BlairMdITC TT-Medium"/>
              <a:cs typeface="BlairMdITC TT-Medium"/>
            </a:rPr>
          </a:br>
          <a:r>
            <a:rPr lang="en-US" sz="900" kern="1200" dirty="0" smtClean="0">
              <a:solidFill>
                <a:schemeClr val="bg1"/>
              </a:solidFill>
              <a:latin typeface="BlairMdITC TT-Medium"/>
              <a:cs typeface="BlairMdITC TT-Medium"/>
            </a:rPr>
            <a:t>(SUBTLE, INTENTIONAL OR UNINTENTIONAL): CULTURAL INVISIBILITY, SOCIAL EXCLUSION, </a:t>
          </a:r>
          <a:r>
            <a:rPr lang="en-US" sz="900" kern="1200" dirty="0" err="1" smtClean="0">
              <a:solidFill>
                <a:schemeClr val="bg1"/>
              </a:solidFill>
              <a:latin typeface="BlairMdITC TT-Medium"/>
              <a:cs typeface="BlairMdITC TT-Medium"/>
            </a:rPr>
            <a:t>MISPREPRESENTATION</a:t>
          </a:r>
          <a:r>
            <a:rPr lang="en-US" sz="900" kern="1200" dirty="0" smtClean="0">
              <a:solidFill>
                <a:schemeClr val="bg1"/>
              </a:solidFill>
              <a:latin typeface="BlairMdITC TT-Medium"/>
              <a:cs typeface="BlairMdITC TT-Medium"/>
            </a:rPr>
            <a:t>, VIOLENT PORN</a:t>
          </a:r>
          <a:endParaRPr lang="en-US" sz="900" kern="1200" dirty="0">
            <a:solidFill>
              <a:schemeClr val="bg1"/>
            </a:solidFill>
            <a:latin typeface="BlairMdITC TT-Medium"/>
            <a:cs typeface="BlairMdITC TT-Medium"/>
          </a:endParaRPr>
        </a:p>
      </dsp:txBody>
      <dsp:txXfrm>
        <a:off x="1869238" y="3254575"/>
        <a:ext cx="4016338" cy="999252"/>
      </dsp:txXfrm>
    </dsp:sp>
    <dsp:sp modelId="{9838AA53-205B-974E-86F5-2F79BAA4AD55}">
      <dsp:nvSpPr>
        <dsp:cNvPr id="0" name=""/>
        <dsp:cNvSpPr/>
      </dsp:nvSpPr>
      <dsp:spPr>
        <a:xfrm>
          <a:off x="0" y="4253828"/>
          <a:ext cx="7754816" cy="1084858"/>
        </a:xfrm>
        <a:prstGeom prst="trapezoid">
          <a:avLst>
            <a:gd name="adj" fmla="val 72628"/>
          </a:avLst>
        </a:prstGeom>
        <a:gradFill rotWithShape="0">
          <a:gsLst>
            <a:gs pos="0">
              <a:schemeClr val="accent2">
                <a:hueOff val="4681519"/>
                <a:satOff val="-5839"/>
                <a:lumOff val="1373"/>
                <a:alphaOff val="0"/>
                <a:satMod val="103000"/>
                <a:lumMod val="102000"/>
                <a:tint val="94000"/>
              </a:schemeClr>
            </a:gs>
            <a:gs pos="50000">
              <a:schemeClr val="accent2">
                <a:hueOff val="4681519"/>
                <a:satOff val="-5839"/>
                <a:lumOff val="1373"/>
                <a:alphaOff val="0"/>
                <a:satMod val="110000"/>
                <a:lumMod val="100000"/>
                <a:shade val="100000"/>
              </a:schemeClr>
            </a:gs>
            <a:gs pos="100000">
              <a:schemeClr val="accent2">
                <a:hueOff val="4681519"/>
                <a:satOff val="-5839"/>
                <a:lumOff val="137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BlairMdITC TT-Medium"/>
              <a:cs typeface="BlairMdITC TT-Medium"/>
            </a:rPr>
            <a:t>ATTITUDES &amp; BELIEFS:</a:t>
          </a:r>
          <a:r>
            <a:rPr lang="en-US" sz="1300" kern="1200" dirty="0" smtClean="0">
              <a:solidFill>
                <a:schemeClr val="bg1"/>
              </a:solidFill>
              <a:latin typeface="BlairMdITC TT-Medium"/>
              <a:cs typeface="BlairMdITC TT-Medium"/>
            </a:rPr>
            <a:t/>
          </a:r>
          <a:br>
            <a:rPr lang="en-US" sz="1300" kern="1200" dirty="0" smtClean="0">
              <a:solidFill>
                <a:schemeClr val="bg1"/>
              </a:solidFill>
              <a:latin typeface="BlairMdITC TT-Medium"/>
              <a:cs typeface="BlairMdITC TT-Medium"/>
            </a:rPr>
          </a:br>
          <a:r>
            <a:rPr lang="en-US" sz="1200" kern="1200" dirty="0" smtClean="0">
              <a:solidFill>
                <a:schemeClr val="bg1"/>
              </a:solidFill>
              <a:latin typeface="BlairMdITC TT-Medium"/>
              <a:cs typeface="BlairMdITC TT-Medium"/>
            </a:rPr>
            <a:t>RACISM     SEXISM     HOMOPHOBIA</a:t>
          </a:r>
          <a:br>
            <a:rPr lang="en-US" sz="1200" kern="1200" dirty="0" smtClean="0">
              <a:solidFill>
                <a:schemeClr val="bg1"/>
              </a:solidFill>
              <a:latin typeface="BlairMdITC TT-Medium"/>
              <a:cs typeface="BlairMdITC TT-Medium"/>
            </a:rPr>
          </a:br>
          <a:r>
            <a:rPr lang="en-US" sz="1200" kern="1200" dirty="0" smtClean="0">
              <a:solidFill>
                <a:schemeClr val="bg1"/>
              </a:solidFill>
              <a:latin typeface="BlairMdITC TT-Medium"/>
              <a:cs typeface="BlairMdITC TT-Medium"/>
            </a:rPr>
            <a:t>TRANSPHOBIA   </a:t>
          </a:r>
          <a:r>
            <a:rPr lang="en-US" sz="1200" kern="1200" dirty="0" err="1" smtClean="0">
              <a:solidFill>
                <a:schemeClr val="bg1"/>
              </a:solidFill>
              <a:latin typeface="BlairMdITC TT-Medium"/>
              <a:cs typeface="BlairMdITC TT-Medium"/>
            </a:rPr>
            <a:t>DISABLISM</a:t>
          </a:r>
          <a:r>
            <a:rPr lang="en-US" sz="1200" kern="1200" dirty="0" smtClean="0">
              <a:solidFill>
                <a:schemeClr val="bg1"/>
              </a:solidFill>
              <a:latin typeface="BlairMdITC TT-Medium"/>
              <a:cs typeface="BlairMdITC TT-Medium"/>
            </a:rPr>
            <a:t>    AGEISM</a:t>
          </a:r>
          <a:endParaRPr lang="en-US" sz="1200" kern="1200" dirty="0">
            <a:solidFill>
              <a:schemeClr val="bg1"/>
            </a:solidFill>
            <a:latin typeface="BlairMdITC TT-Medium"/>
            <a:cs typeface="BlairMdITC TT-Medium"/>
          </a:endParaRPr>
        </a:p>
      </dsp:txBody>
      <dsp:txXfrm>
        <a:off x="1357092" y="4253828"/>
        <a:ext cx="5040630" cy="108485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1"/>
          <p:cNvSpPr>
            <a:spLocks noGrp="1"/>
          </p:cNvSpPr>
          <p:nvPr>
            <p:ph type="hdr" sz="quarter"/>
          </p:nvPr>
        </p:nvSpPr>
        <p:spPr>
          <a:xfrm>
            <a:off x="374611" y="367909"/>
            <a:ext cx="1634811" cy="322822"/>
          </a:xfrm>
          <a:prstGeom prst="rect">
            <a:avLst/>
          </a:prstGeom>
        </p:spPr>
        <p:txBody>
          <a:bodyPr vert="horz" lIns="99071" tIns="49536" rIns="99071" bIns="49536" rtlCol="0"/>
          <a:lstStyle>
            <a:lvl1pPr algn="l">
              <a:defRPr sz="1300"/>
            </a:lvl1pPr>
          </a:lstStyle>
          <a:p>
            <a:r>
              <a:rPr lang="en-GB" dirty="0" smtClean="0">
                <a:latin typeface="Franklin Gothic Demi" panose="020B0703020102020204" pitchFamily="34" charset="0"/>
              </a:rPr>
              <a:t>Presentation Slides</a:t>
            </a:r>
            <a:endParaRPr lang="en-GB" dirty="0">
              <a:latin typeface="Franklin Gothic Demi" panose="020B07030201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8273" y="274215"/>
            <a:ext cx="1626976" cy="510211"/>
          </a:xfrm>
          <a:prstGeom prst="rect">
            <a:avLst/>
          </a:prstGeom>
        </p:spPr>
      </p:pic>
    </p:spTree>
    <p:extLst>
      <p:ext uri="{BB962C8B-B14F-4D97-AF65-F5344CB8AC3E}">
        <p14:creationId xmlns:p14="http://schemas.microsoft.com/office/powerpoint/2010/main" val="3264298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6" tIns="45719" rIns="91436" bIns="45719" rtlCol="0"/>
          <a:lstStyle>
            <a:lvl1pPr algn="l">
              <a:defRPr sz="1200"/>
            </a:lvl1pPr>
          </a:lstStyle>
          <a:p>
            <a:endParaRPr lang="en-GB"/>
          </a:p>
        </p:txBody>
      </p:sp>
      <p:sp>
        <p:nvSpPr>
          <p:cNvPr id="3" name="Date Placeholder 2"/>
          <p:cNvSpPr>
            <a:spLocks noGrp="1"/>
          </p:cNvSpPr>
          <p:nvPr>
            <p:ph type="dt" idx="1"/>
          </p:nvPr>
        </p:nvSpPr>
        <p:spPr>
          <a:xfrm>
            <a:off x="3884614" y="0"/>
            <a:ext cx="2971800" cy="458788"/>
          </a:xfrm>
          <a:prstGeom prst="rect">
            <a:avLst/>
          </a:prstGeom>
        </p:spPr>
        <p:txBody>
          <a:bodyPr vert="horz" lIns="91436" tIns="45719" rIns="91436" bIns="45719" rtlCol="0"/>
          <a:lstStyle>
            <a:lvl1pPr algn="r">
              <a:defRPr sz="1200"/>
            </a:lvl1pPr>
          </a:lstStyle>
          <a:p>
            <a:fld id="{E1C95A03-363A-42DF-BFBA-D391AC6B016E}" type="datetimeFigureOut">
              <a:rPr lang="en-GB" smtClean="0"/>
              <a:t>04/11/2019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6" tIns="45719" rIns="91436" bIns="45719"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6" tIns="45719" rIns="91436" bIns="4571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4"/>
            <a:ext cx="2971800" cy="458787"/>
          </a:xfrm>
          <a:prstGeom prst="rect">
            <a:avLst/>
          </a:prstGeom>
        </p:spPr>
        <p:txBody>
          <a:bodyPr vert="horz" lIns="91436" tIns="45719" rIns="91436" bIns="45719"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6" tIns="45719" rIns="91436" bIns="45719" rtlCol="0" anchor="b"/>
          <a:lstStyle>
            <a:lvl1pPr algn="r">
              <a:defRPr sz="1200"/>
            </a:lvl1pPr>
          </a:lstStyle>
          <a:p>
            <a:fld id="{88D5ADDF-078C-43F3-8430-C3EFAD0B0A39}" type="slidenum">
              <a:rPr lang="en-GB" smtClean="0"/>
              <a:t>‹#›</a:t>
            </a:fld>
            <a:endParaRPr lang="en-GB"/>
          </a:p>
        </p:txBody>
      </p:sp>
    </p:spTree>
    <p:extLst>
      <p:ext uri="{BB962C8B-B14F-4D97-AF65-F5344CB8AC3E}">
        <p14:creationId xmlns:p14="http://schemas.microsoft.com/office/powerpoint/2010/main" val="79921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Slide Number Placeholder 5"/>
          <p:cNvSpPr>
            <a:spLocks noGrp="1"/>
          </p:cNvSpPr>
          <p:nvPr>
            <p:ph type="sldNum" sz="quarter" idx="12"/>
          </p:nvPr>
        </p:nvSpPr>
        <p:spPr>
          <a:xfrm>
            <a:off x="8610600" y="365125"/>
            <a:ext cx="2743200" cy="365125"/>
          </a:xfrm>
        </p:spPr>
        <p:txBody>
          <a:bodyPr/>
          <a:lstStyle/>
          <a:p>
            <a:fld id="{E86F2E8C-0A13-4E69-9F47-17C03A55EB2A}" type="slidenum">
              <a:rPr lang="en-GB" smtClean="0"/>
              <a:t>‹#›</a:t>
            </a:fld>
            <a:endParaRPr lang="en-GB"/>
          </a:p>
        </p:txBody>
      </p:sp>
    </p:spTree>
    <p:extLst>
      <p:ext uri="{BB962C8B-B14F-4D97-AF65-F5344CB8AC3E}">
        <p14:creationId xmlns:p14="http://schemas.microsoft.com/office/powerpoint/2010/main" val="3707773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5312" y="5973893"/>
            <a:ext cx="1081105" cy="612000"/>
          </a:xfrm>
          <a:prstGeom prst="rect">
            <a:avLst/>
          </a:prstGeom>
        </p:spPr>
      </p:pic>
      <p:pic>
        <p:nvPicPr>
          <p:cNvPr id="5" name="Picture 4"/>
          <p:cNvPicPr>
            <a:picLocks noChangeAspect="1"/>
          </p:cNvPicPr>
          <p:nvPr userDrawn="1"/>
        </p:nvPicPr>
        <p:blipFill>
          <a:blip r:embed="rId4"/>
          <a:stretch>
            <a:fillRect/>
          </a:stretch>
        </p:blipFill>
        <p:spPr>
          <a:xfrm>
            <a:off x="7918545" y="6116460"/>
            <a:ext cx="3670110" cy="469433"/>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32308-3834-49AE-BE1B-3CBA41876AC8}" type="slidenum">
              <a:rPr lang="en-GB" smtClean="0"/>
              <a:t>‹#›</a:t>
            </a:fld>
            <a:endParaRPr lang="en-GB"/>
          </a:p>
        </p:txBody>
      </p:sp>
    </p:spTree>
    <p:extLst>
      <p:ext uri="{BB962C8B-B14F-4D97-AF65-F5344CB8AC3E}">
        <p14:creationId xmlns:p14="http://schemas.microsoft.com/office/powerpoint/2010/main" val="3615166924"/>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hyperlink" Target="https://youtu.be/PrnC9qr_gjY"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ls-video2.ces.strath.ac.uk/View.aspx?id=10857~5i~adregWkf8q" TargetMode="External"/><Relationship Id="rId2" Type="http://schemas.openxmlformats.org/officeDocument/2006/relationships/hyperlink" Target="https://youtu.be/ZYhaodUPqSU"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54719" y="611359"/>
            <a:ext cx="5461000" cy="3819541"/>
            <a:chOff x="0" y="0"/>
            <a:chExt cx="1082605" cy="621665"/>
          </a:xfrm>
        </p:grpSpPr>
        <p:grpSp>
          <p:nvGrpSpPr>
            <p:cNvPr id="4" name="Group 3"/>
            <p:cNvGrpSpPr/>
            <p:nvPr/>
          </p:nvGrpSpPr>
          <p:grpSpPr>
            <a:xfrm>
              <a:off x="577780" y="0"/>
              <a:ext cx="504825" cy="621665"/>
              <a:chOff x="0" y="0"/>
              <a:chExt cx="504825" cy="621899"/>
            </a:xfrm>
          </p:grpSpPr>
          <p:pic>
            <p:nvPicPr>
              <p:cNvPr id="9" name="Picture 8"/>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0" y="0"/>
                <a:ext cx="504825" cy="61976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10" name="Freeform 9"/>
              <p:cNvSpPr/>
              <p:nvPr/>
            </p:nvSpPr>
            <p:spPr>
              <a:xfrm>
                <a:off x="0" y="1905"/>
                <a:ext cx="504825" cy="619994"/>
              </a:xfrm>
              <a:custGeom>
                <a:avLst/>
                <a:gdLst>
                  <a:gd name="connsiteX0" fmla="*/ 120396 w 487680"/>
                  <a:gd name="connsiteY0" fmla="*/ 134112 h 579120"/>
                  <a:gd name="connsiteX1" fmla="*/ 140208 w 487680"/>
                  <a:gd name="connsiteY1" fmla="*/ 0 h 579120"/>
                  <a:gd name="connsiteX2" fmla="*/ 326136 w 487680"/>
                  <a:gd name="connsiteY2" fmla="*/ 4572 h 579120"/>
                  <a:gd name="connsiteX3" fmla="*/ 344424 w 487680"/>
                  <a:gd name="connsiteY3" fmla="*/ 128016 h 579120"/>
                  <a:gd name="connsiteX4" fmla="*/ 304800 w 487680"/>
                  <a:gd name="connsiteY4" fmla="*/ 163068 h 579120"/>
                  <a:gd name="connsiteX5" fmla="*/ 403860 w 487680"/>
                  <a:gd name="connsiteY5" fmla="*/ 181356 h 579120"/>
                  <a:gd name="connsiteX6" fmla="*/ 487680 w 487680"/>
                  <a:gd name="connsiteY6" fmla="*/ 278892 h 579120"/>
                  <a:gd name="connsiteX7" fmla="*/ 469392 w 487680"/>
                  <a:gd name="connsiteY7" fmla="*/ 408432 h 579120"/>
                  <a:gd name="connsiteX8" fmla="*/ 403860 w 487680"/>
                  <a:gd name="connsiteY8" fmla="*/ 423672 h 579120"/>
                  <a:gd name="connsiteX9" fmla="*/ 385572 w 487680"/>
                  <a:gd name="connsiteY9" fmla="*/ 295656 h 579120"/>
                  <a:gd name="connsiteX10" fmla="*/ 388620 w 487680"/>
                  <a:gd name="connsiteY10" fmla="*/ 577596 h 579120"/>
                  <a:gd name="connsiteX11" fmla="*/ 102108 w 487680"/>
                  <a:gd name="connsiteY11" fmla="*/ 579120 h 579120"/>
                  <a:gd name="connsiteX12" fmla="*/ 77724 w 487680"/>
                  <a:gd name="connsiteY12" fmla="*/ 281940 h 579120"/>
                  <a:gd name="connsiteX13" fmla="*/ 60960 w 487680"/>
                  <a:gd name="connsiteY13" fmla="*/ 416052 h 579120"/>
                  <a:gd name="connsiteX14" fmla="*/ 0 w 487680"/>
                  <a:gd name="connsiteY14" fmla="*/ 384048 h 579120"/>
                  <a:gd name="connsiteX15" fmla="*/ 9144 w 487680"/>
                  <a:gd name="connsiteY15" fmla="*/ 271272 h 579120"/>
                  <a:gd name="connsiteX16" fmla="*/ 100584 w 487680"/>
                  <a:gd name="connsiteY16" fmla="*/ 188976 h 579120"/>
                  <a:gd name="connsiteX17" fmla="*/ 164592 w 487680"/>
                  <a:gd name="connsiteY17" fmla="*/ 169164 h 579120"/>
                  <a:gd name="connsiteX18" fmla="*/ 120396 w 487680"/>
                  <a:gd name="connsiteY18" fmla="*/ 134112 h 579120"/>
                  <a:gd name="connsiteX0" fmla="*/ 120396 w 487680"/>
                  <a:gd name="connsiteY0" fmla="*/ 148114 h 593122"/>
                  <a:gd name="connsiteX1" fmla="*/ 140208 w 487680"/>
                  <a:gd name="connsiteY1" fmla="*/ 14002 h 593122"/>
                  <a:gd name="connsiteX2" fmla="*/ 326136 w 487680"/>
                  <a:gd name="connsiteY2" fmla="*/ 18574 h 593122"/>
                  <a:gd name="connsiteX3" fmla="*/ 344424 w 487680"/>
                  <a:gd name="connsiteY3" fmla="*/ 142018 h 593122"/>
                  <a:gd name="connsiteX4" fmla="*/ 304800 w 487680"/>
                  <a:gd name="connsiteY4" fmla="*/ 177070 h 593122"/>
                  <a:gd name="connsiteX5" fmla="*/ 403860 w 487680"/>
                  <a:gd name="connsiteY5" fmla="*/ 195358 h 593122"/>
                  <a:gd name="connsiteX6" fmla="*/ 487680 w 487680"/>
                  <a:gd name="connsiteY6" fmla="*/ 292894 h 593122"/>
                  <a:gd name="connsiteX7" fmla="*/ 469392 w 487680"/>
                  <a:gd name="connsiteY7" fmla="*/ 422434 h 593122"/>
                  <a:gd name="connsiteX8" fmla="*/ 403860 w 487680"/>
                  <a:gd name="connsiteY8" fmla="*/ 437674 h 593122"/>
                  <a:gd name="connsiteX9" fmla="*/ 385572 w 487680"/>
                  <a:gd name="connsiteY9" fmla="*/ 309658 h 593122"/>
                  <a:gd name="connsiteX10" fmla="*/ 388620 w 487680"/>
                  <a:gd name="connsiteY10" fmla="*/ 591598 h 593122"/>
                  <a:gd name="connsiteX11" fmla="*/ 102108 w 487680"/>
                  <a:gd name="connsiteY11" fmla="*/ 593122 h 593122"/>
                  <a:gd name="connsiteX12" fmla="*/ 77724 w 487680"/>
                  <a:gd name="connsiteY12" fmla="*/ 295942 h 593122"/>
                  <a:gd name="connsiteX13" fmla="*/ 60960 w 487680"/>
                  <a:gd name="connsiteY13" fmla="*/ 430054 h 593122"/>
                  <a:gd name="connsiteX14" fmla="*/ 0 w 487680"/>
                  <a:gd name="connsiteY14" fmla="*/ 398050 h 593122"/>
                  <a:gd name="connsiteX15" fmla="*/ 9144 w 487680"/>
                  <a:gd name="connsiteY15" fmla="*/ 285274 h 593122"/>
                  <a:gd name="connsiteX16" fmla="*/ 100584 w 487680"/>
                  <a:gd name="connsiteY16" fmla="*/ 202978 h 593122"/>
                  <a:gd name="connsiteX17" fmla="*/ 164592 w 487680"/>
                  <a:gd name="connsiteY17" fmla="*/ 183166 h 593122"/>
                  <a:gd name="connsiteX18" fmla="*/ 120396 w 487680"/>
                  <a:gd name="connsiteY18" fmla="*/ 148114 h 593122"/>
                  <a:gd name="connsiteX0" fmla="*/ 120396 w 487680"/>
                  <a:gd name="connsiteY0" fmla="*/ 155511 h 600519"/>
                  <a:gd name="connsiteX1" fmla="*/ 140208 w 487680"/>
                  <a:gd name="connsiteY1" fmla="*/ 21399 h 600519"/>
                  <a:gd name="connsiteX2" fmla="*/ 326136 w 487680"/>
                  <a:gd name="connsiteY2" fmla="*/ 25971 h 600519"/>
                  <a:gd name="connsiteX3" fmla="*/ 344424 w 487680"/>
                  <a:gd name="connsiteY3" fmla="*/ 149415 h 600519"/>
                  <a:gd name="connsiteX4" fmla="*/ 304800 w 487680"/>
                  <a:gd name="connsiteY4" fmla="*/ 184467 h 600519"/>
                  <a:gd name="connsiteX5" fmla="*/ 403860 w 487680"/>
                  <a:gd name="connsiteY5" fmla="*/ 202755 h 600519"/>
                  <a:gd name="connsiteX6" fmla="*/ 487680 w 487680"/>
                  <a:gd name="connsiteY6" fmla="*/ 300291 h 600519"/>
                  <a:gd name="connsiteX7" fmla="*/ 469392 w 487680"/>
                  <a:gd name="connsiteY7" fmla="*/ 429831 h 600519"/>
                  <a:gd name="connsiteX8" fmla="*/ 403860 w 487680"/>
                  <a:gd name="connsiteY8" fmla="*/ 445071 h 600519"/>
                  <a:gd name="connsiteX9" fmla="*/ 385572 w 487680"/>
                  <a:gd name="connsiteY9" fmla="*/ 317055 h 600519"/>
                  <a:gd name="connsiteX10" fmla="*/ 388620 w 487680"/>
                  <a:gd name="connsiteY10" fmla="*/ 598995 h 600519"/>
                  <a:gd name="connsiteX11" fmla="*/ 102108 w 487680"/>
                  <a:gd name="connsiteY11" fmla="*/ 600519 h 600519"/>
                  <a:gd name="connsiteX12" fmla="*/ 77724 w 487680"/>
                  <a:gd name="connsiteY12" fmla="*/ 303339 h 600519"/>
                  <a:gd name="connsiteX13" fmla="*/ 60960 w 487680"/>
                  <a:gd name="connsiteY13" fmla="*/ 437451 h 600519"/>
                  <a:gd name="connsiteX14" fmla="*/ 0 w 487680"/>
                  <a:gd name="connsiteY14" fmla="*/ 405447 h 600519"/>
                  <a:gd name="connsiteX15" fmla="*/ 9144 w 487680"/>
                  <a:gd name="connsiteY15" fmla="*/ 292671 h 600519"/>
                  <a:gd name="connsiteX16" fmla="*/ 100584 w 487680"/>
                  <a:gd name="connsiteY16" fmla="*/ 210375 h 600519"/>
                  <a:gd name="connsiteX17" fmla="*/ 164592 w 487680"/>
                  <a:gd name="connsiteY17" fmla="*/ 190563 h 600519"/>
                  <a:gd name="connsiteX18" fmla="*/ 120396 w 487680"/>
                  <a:gd name="connsiteY18" fmla="*/ 155511 h 600519"/>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8115"/>
                  <a:gd name="connsiteY0" fmla="*/ 154900 h 599908"/>
                  <a:gd name="connsiteX1" fmla="*/ 140208 w 488115"/>
                  <a:gd name="connsiteY1" fmla="*/ 20788 h 599908"/>
                  <a:gd name="connsiteX2" fmla="*/ 326136 w 488115"/>
                  <a:gd name="connsiteY2" fmla="*/ 25360 h 599908"/>
                  <a:gd name="connsiteX3" fmla="*/ 344424 w 488115"/>
                  <a:gd name="connsiteY3" fmla="*/ 148804 h 599908"/>
                  <a:gd name="connsiteX4" fmla="*/ 304800 w 488115"/>
                  <a:gd name="connsiteY4" fmla="*/ 183856 h 599908"/>
                  <a:gd name="connsiteX5" fmla="*/ 403860 w 488115"/>
                  <a:gd name="connsiteY5" fmla="*/ 202144 h 599908"/>
                  <a:gd name="connsiteX6" fmla="*/ 487680 w 488115"/>
                  <a:gd name="connsiteY6" fmla="*/ 299680 h 599908"/>
                  <a:gd name="connsiteX7" fmla="*/ 469392 w 488115"/>
                  <a:gd name="connsiteY7" fmla="*/ 429220 h 599908"/>
                  <a:gd name="connsiteX8" fmla="*/ 403860 w 488115"/>
                  <a:gd name="connsiteY8" fmla="*/ 444460 h 599908"/>
                  <a:gd name="connsiteX9" fmla="*/ 385572 w 488115"/>
                  <a:gd name="connsiteY9" fmla="*/ 316444 h 599908"/>
                  <a:gd name="connsiteX10" fmla="*/ 388620 w 488115"/>
                  <a:gd name="connsiteY10" fmla="*/ 598384 h 599908"/>
                  <a:gd name="connsiteX11" fmla="*/ 102108 w 488115"/>
                  <a:gd name="connsiteY11" fmla="*/ 599908 h 599908"/>
                  <a:gd name="connsiteX12" fmla="*/ 77724 w 488115"/>
                  <a:gd name="connsiteY12" fmla="*/ 302728 h 599908"/>
                  <a:gd name="connsiteX13" fmla="*/ 60960 w 488115"/>
                  <a:gd name="connsiteY13" fmla="*/ 436840 h 599908"/>
                  <a:gd name="connsiteX14" fmla="*/ 0 w 488115"/>
                  <a:gd name="connsiteY14" fmla="*/ 404836 h 599908"/>
                  <a:gd name="connsiteX15" fmla="*/ 9144 w 488115"/>
                  <a:gd name="connsiteY15" fmla="*/ 292060 h 599908"/>
                  <a:gd name="connsiteX16" fmla="*/ 100584 w 488115"/>
                  <a:gd name="connsiteY16" fmla="*/ 209764 h 599908"/>
                  <a:gd name="connsiteX17" fmla="*/ 164592 w 488115"/>
                  <a:gd name="connsiteY17" fmla="*/ 189952 h 599908"/>
                  <a:gd name="connsiteX18" fmla="*/ 120396 w 488115"/>
                  <a:gd name="connsiteY18" fmla="*/ 154900 h 599908"/>
                  <a:gd name="connsiteX0" fmla="*/ 120396 w 499900"/>
                  <a:gd name="connsiteY0" fmla="*/ 154900 h 599908"/>
                  <a:gd name="connsiteX1" fmla="*/ 140208 w 499900"/>
                  <a:gd name="connsiteY1" fmla="*/ 20788 h 599908"/>
                  <a:gd name="connsiteX2" fmla="*/ 326136 w 499900"/>
                  <a:gd name="connsiteY2" fmla="*/ 25360 h 599908"/>
                  <a:gd name="connsiteX3" fmla="*/ 344424 w 499900"/>
                  <a:gd name="connsiteY3" fmla="*/ 148804 h 599908"/>
                  <a:gd name="connsiteX4" fmla="*/ 304800 w 499900"/>
                  <a:gd name="connsiteY4" fmla="*/ 183856 h 599908"/>
                  <a:gd name="connsiteX5" fmla="*/ 403860 w 499900"/>
                  <a:gd name="connsiteY5" fmla="*/ 202144 h 599908"/>
                  <a:gd name="connsiteX6" fmla="*/ 487680 w 499900"/>
                  <a:gd name="connsiteY6" fmla="*/ 299680 h 599908"/>
                  <a:gd name="connsiteX7" fmla="*/ 499900 w 499900"/>
                  <a:gd name="connsiteY7" fmla="*/ 418544 h 599908"/>
                  <a:gd name="connsiteX8" fmla="*/ 403860 w 499900"/>
                  <a:gd name="connsiteY8" fmla="*/ 444460 h 599908"/>
                  <a:gd name="connsiteX9" fmla="*/ 385572 w 499900"/>
                  <a:gd name="connsiteY9" fmla="*/ 316444 h 599908"/>
                  <a:gd name="connsiteX10" fmla="*/ 388620 w 499900"/>
                  <a:gd name="connsiteY10" fmla="*/ 598384 h 599908"/>
                  <a:gd name="connsiteX11" fmla="*/ 102108 w 499900"/>
                  <a:gd name="connsiteY11" fmla="*/ 599908 h 599908"/>
                  <a:gd name="connsiteX12" fmla="*/ 77724 w 499900"/>
                  <a:gd name="connsiteY12" fmla="*/ 302728 h 599908"/>
                  <a:gd name="connsiteX13" fmla="*/ 60960 w 499900"/>
                  <a:gd name="connsiteY13" fmla="*/ 436840 h 599908"/>
                  <a:gd name="connsiteX14" fmla="*/ 0 w 499900"/>
                  <a:gd name="connsiteY14" fmla="*/ 404836 h 599908"/>
                  <a:gd name="connsiteX15" fmla="*/ 9144 w 499900"/>
                  <a:gd name="connsiteY15" fmla="*/ 292060 h 599908"/>
                  <a:gd name="connsiteX16" fmla="*/ 100584 w 499900"/>
                  <a:gd name="connsiteY16" fmla="*/ 209764 h 599908"/>
                  <a:gd name="connsiteX17" fmla="*/ 164592 w 499900"/>
                  <a:gd name="connsiteY17" fmla="*/ 189952 h 599908"/>
                  <a:gd name="connsiteX18" fmla="*/ 120396 w 499900"/>
                  <a:gd name="connsiteY18" fmla="*/ 154900 h 599908"/>
                  <a:gd name="connsiteX0" fmla="*/ 120396 w 499900"/>
                  <a:gd name="connsiteY0" fmla="*/ 154900 h 599908"/>
                  <a:gd name="connsiteX1" fmla="*/ 140208 w 499900"/>
                  <a:gd name="connsiteY1" fmla="*/ 20788 h 599908"/>
                  <a:gd name="connsiteX2" fmla="*/ 326136 w 499900"/>
                  <a:gd name="connsiteY2" fmla="*/ 25360 h 599908"/>
                  <a:gd name="connsiteX3" fmla="*/ 344424 w 499900"/>
                  <a:gd name="connsiteY3" fmla="*/ 148804 h 599908"/>
                  <a:gd name="connsiteX4" fmla="*/ 304800 w 499900"/>
                  <a:gd name="connsiteY4" fmla="*/ 183856 h 599908"/>
                  <a:gd name="connsiteX5" fmla="*/ 403860 w 499900"/>
                  <a:gd name="connsiteY5" fmla="*/ 202144 h 599908"/>
                  <a:gd name="connsiteX6" fmla="*/ 487680 w 499900"/>
                  <a:gd name="connsiteY6" fmla="*/ 299680 h 599908"/>
                  <a:gd name="connsiteX7" fmla="*/ 499900 w 499900"/>
                  <a:gd name="connsiteY7" fmla="*/ 418544 h 599908"/>
                  <a:gd name="connsiteX8" fmla="*/ 403860 w 499900"/>
                  <a:gd name="connsiteY8" fmla="*/ 444460 h 599908"/>
                  <a:gd name="connsiteX9" fmla="*/ 385572 w 499900"/>
                  <a:gd name="connsiteY9" fmla="*/ 316444 h 599908"/>
                  <a:gd name="connsiteX10" fmla="*/ 388620 w 499900"/>
                  <a:gd name="connsiteY10" fmla="*/ 598384 h 599908"/>
                  <a:gd name="connsiteX11" fmla="*/ 102108 w 499900"/>
                  <a:gd name="connsiteY11" fmla="*/ 599908 h 599908"/>
                  <a:gd name="connsiteX12" fmla="*/ 77724 w 499900"/>
                  <a:gd name="connsiteY12" fmla="*/ 302728 h 599908"/>
                  <a:gd name="connsiteX13" fmla="*/ 60960 w 499900"/>
                  <a:gd name="connsiteY13" fmla="*/ 436840 h 599908"/>
                  <a:gd name="connsiteX14" fmla="*/ 0 w 499900"/>
                  <a:gd name="connsiteY14" fmla="*/ 404836 h 599908"/>
                  <a:gd name="connsiteX15" fmla="*/ 9144 w 499900"/>
                  <a:gd name="connsiteY15" fmla="*/ 292060 h 599908"/>
                  <a:gd name="connsiteX16" fmla="*/ 100584 w 499900"/>
                  <a:gd name="connsiteY16" fmla="*/ 209764 h 599908"/>
                  <a:gd name="connsiteX17" fmla="*/ 164592 w 499900"/>
                  <a:gd name="connsiteY17" fmla="*/ 189952 h 599908"/>
                  <a:gd name="connsiteX18" fmla="*/ 120396 w 499900"/>
                  <a:gd name="connsiteY18" fmla="*/ 154900 h 599908"/>
                  <a:gd name="connsiteX0" fmla="*/ 125736 w 505240"/>
                  <a:gd name="connsiteY0" fmla="*/ 154900 h 599908"/>
                  <a:gd name="connsiteX1" fmla="*/ 145548 w 505240"/>
                  <a:gd name="connsiteY1" fmla="*/ 20788 h 599908"/>
                  <a:gd name="connsiteX2" fmla="*/ 331476 w 505240"/>
                  <a:gd name="connsiteY2" fmla="*/ 25360 h 599908"/>
                  <a:gd name="connsiteX3" fmla="*/ 349764 w 505240"/>
                  <a:gd name="connsiteY3" fmla="*/ 148804 h 599908"/>
                  <a:gd name="connsiteX4" fmla="*/ 310140 w 505240"/>
                  <a:gd name="connsiteY4" fmla="*/ 183856 h 599908"/>
                  <a:gd name="connsiteX5" fmla="*/ 409200 w 505240"/>
                  <a:gd name="connsiteY5" fmla="*/ 202144 h 599908"/>
                  <a:gd name="connsiteX6" fmla="*/ 493020 w 505240"/>
                  <a:gd name="connsiteY6" fmla="*/ 299680 h 599908"/>
                  <a:gd name="connsiteX7" fmla="*/ 505240 w 505240"/>
                  <a:gd name="connsiteY7" fmla="*/ 418544 h 599908"/>
                  <a:gd name="connsiteX8" fmla="*/ 409200 w 505240"/>
                  <a:gd name="connsiteY8" fmla="*/ 444460 h 599908"/>
                  <a:gd name="connsiteX9" fmla="*/ 390912 w 505240"/>
                  <a:gd name="connsiteY9" fmla="*/ 316444 h 599908"/>
                  <a:gd name="connsiteX10" fmla="*/ 393960 w 505240"/>
                  <a:gd name="connsiteY10" fmla="*/ 598384 h 599908"/>
                  <a:gd name="connsiteX11" fmla="*/ 107448 w 505240"/>
                  <a:gd name="connsiteY11" fmla="*/ 599908 h 599908"/>
                  <a:gd name="connsiteX12" fmla="*/ 83064 w 505240"/>
                  <a:gd name="connsiteY12" fmla="*/ 302728 h 599908"/>
                  <a:gd name="connsiteX13" fmla="*/ 66300 w 505240"/>
                  <a:gd name="connsiteY13" fmla="*/ 436840 h 599908"/>
                  <a:gd name="connsiteX14" fmla="*/ 5340 w 505240"/>
                  <a:gd name="connsiteY14" fmla="*/ 404836 h 599908"/>
                  <a:gd name="connsiteX15" fmla="*/ 14484 w 505240"/>
                  <a:gd name="connsiteY15" fmla="*/ 292060 h 599908"/>
                  <a:gd name="connsiteX16" fmla="*/ 105924 w 505240"/>
                  <a:gd name="connsiteY16" fmla="*/ 209764 h 599908"/>
                  <a:gd name="connsiteX17" fmla="*/ 169932 w 505240"/>
                  <a:gd name="connsiteY17" fmla="*/ 189952 h 599908"/>
                  <a:gd name="connsiteX18" fmla="*/ 125736 w 505240"/>
                  <a:gd name="connsiteY18" fmla="*/ 154900 h 599908"/>
                  <a:gd name="connsiteX0" fmla="*/ 125736 w 505240"/>
                  <a:gd name="connsiteY0" fmla="*/ 159957 h 604965"/>
                  <a:gd name="connsiteX1" fmla="*/ 145548 w 505240"/>
                  <a:gd name="connsiteY1" fmla="*/ 25845 h 604965"/>
                  <a:gd name="connsiteX2" fmla="*/ 331476 w 505240"/>
                  <a:gd name="connsiteY2" fmla="*/ 30417 h 604965"/>
                  <a:gd name="connsiteX3" fmla="*/ 349764 w 505240"/>
                  <a:gd name="connsiteY3" fmla="*/ 153861 h 604965"/>
                  <a:gd name="connsiteX4" fmla="*/ 310140 w 505240"/>
                  <a:gd name="connsiteY4" fmla="*/ 188913 h 604965"/>
                  <a:gd name="connsiteX5" fmla="*/ 409200 w 505240"/>
                  <a:gd name="connsiteY5" fmla="*/ 207201 h 604965"/>
                  <a:gd name="connsiteX6" fmla="*/ 493020 w 505240"/>
                  <a:gd name="connsiteY6" fmla="*/ 304737 h 604965"/>
                  <a:gd name="connsiteX7" fmla="*/ 505240 w 505240"/>
                  <a:gd name="connsiteY7" fmla="*/ 423601 h 604965"/>
                  <a:gd name="connsiteX8" fmla="*/ 409200 w 505240"/>
                  <a:gd name="connsiteY8" fmla="*/ 449517 h 604965"/>
                  <a:gd name="connsiteX9" fmla="*/ 390912 w 505240"/>
                  <a:gd name="connsiteY9" fmla="*/ 321501 h 604965"/>
                  <a:gd name="connsiteX10" fmla="*/ 393960 w 505240"/>
                  <a:gd name="connsiteY10" fmla="*/ 603441 h 604965"/>
                  <a:gd name="connsiteX11" fmla="*/ 107448 w 505240"/>
                  <a:gd name="connsiteY11" fmla="*/ 604965 h 604965"/>
                  <a:gd name="connsiteX12" fmla="*/ 83064 w 505240"/>
                  <a:gd name="connsiteY12" fmla="*/ 307785 h 604965"/>
                  <a:gd name="connsiteX13" fmla="*/ 66300 w 505240"/>
                  <a:gd name="connsiteY13" fmla="*/ 441897 h 604965"/>
                  <a:gd name="connsiteX14" fmla="*/ 5340 w 505240"/>
                  <a:gd name="connsiteY14" fmla="*/ 409893 h 604965"/>
                  <a:gd name="connsiteX15" fmla="*/ 14484 w 505240"/>
                  <a:gd name="connsiteY15" fmla="*/ 297117 h 604965"/>
                  <a:gd name="connsiteX16" fmla="*/ 105924 w 505240"/>
                  <a:gd name="connsiteY16" fmla="*/ 214821 h 604965"/>
                  <a:gd name="connsiteX17" fmla="*/ 169932 w 505240"/>
                  <a:gd name="connsiteY17" fmla="*/ 195009 h 604965"/>
                  <a:gd name="connsiteX18" fmla="*/ 125736 w 505240"/>
                  <a:gd name="connsiteY18" fmla="*/ 159957 h 604965"/>
                  <a:gd name="connsiteX0" fmla="*/ 125736 w 505240"/>
                  <a:gd name="connsiteY0" fmla="*/ 159957 h 604965"/>
                  <a:gd name="connsiteX1" fmla="*/ 145548 w 505240"/>
                  <a:gd name="connsiteY1" fmla="*/ 25845 h 604965"/>
                  <a:gd name="connsiteX2" fmla="*/ 331476 w 505240"/>
                  <a:gd name="connsiteY2" fmla="*/ 30417 h 604965"/>
                  <a:gd name="connsiteX3" fmla="*/ 349764 w 505240"/>
                  <a:gd name="connsiteY3" fmla="*/ 153861 h 604965"/>
                  <a:gd name="connsiteX4" fmla="*/ 310140 w 505240"/>
                  <a:gd name="connsiteY4" fmla="*/ 188913 h 604965"/>
                  <a:gd name="connsiteX5" fmla="*/ 409200 w 505240"/>
                  <a:gd name="connsiteY5" fmla="*/ 207201 h 604965"/>
                  <a:gd name="connsiteX6" fmla="*/ 493020 w 505240"/>
                  <a:gd name="connsiteY6" fmla="*/ 304737 h 604965"/>
                  <a:gd name="connsiteX7" fmla="*/ 505240 w 505240"/>
                  <a:gd name="connsiteY7" fmla="*/ 423601 h 604965"/>
                  <a:gd name="connsiteX8" fmla="*/ 409200 w 505240"/>
                  <a:gd name="connsiteY8" fmla="*/ 449517 h 604965"/>
                  <a:gd name="connsiteX9" fmla="*/ 390912 w 505240"/>
                  <a:gd name="connsiteY9" fmla="*/ 321501 h 604965"/>
                  <a:gd name="connsiteX10" fmla="*/ 393960 w 505240"/>
                  <a:gd name="connsiteY10" fmla="*/ 603441 h 604965"/>
                  <a:gd name="connsiteX11" fmla="*/ 107448 w 505240"/>
                  <a:gd name="connsiteY11" fmla="*/ 604965 h 604965"/>
                  <a:gd name="connsiteX12" fmla="*/ 83064 w 505240"/>
                  <a:gd name="connsiteY12" fmla="*/ 307785 h 604965"/>
                  <a:gd name="connsiteX13" fmla="*/ 66300 w 505240"/>
                  <a:gd name="connsiteY13" fmla="*/ 441897 h 604965"/>
                  <a:gd name="connsiteX14" fmla="*/ 5340 w 505240"/>
                  <a:gd name="connsiteY14" fmla="*/ 409893 h 604965"/>
                  <a:gd name="connsiteX15" fmla="*/ 14484 w 505240"/>
                  <a:gd name="connsiteY15" fmla="*/ 297117 h 604965"/>
                  <a:gd name="connsiteX16" fmla="*/ 105924 w 505240"/>
                  <a:gd name="connsiteY16" fmla="*/ 214821 h 604965"/>
                  <a:gd name="connsiteX17" fmla="*/ 169932 w 505240"/>
                  <a:gd name="connsiteY17" fmla="*/ 195009 h 604965"/>
                  <a:gd name="connsiteX18" fmla="*/ 125736 w 505240"/>
                  <a:gd name="connsiteY18" fmla="*/ 159957 h 604965"/>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58854 h 603862"/>
                  <a:gd name="connsiteX1" fmla="*/ 145548 w 505240"/>
                  <a:gd name="connsiteY1" fmla="*/ 24742 h 603862"/>
                  <a:gd name="connsiteX2" fmla="*/ 331476 w 505240"/>
                  <a:gd name="connsiteY2" fmla="*/ 29314 h 603862"/>
                  <a:gd name="connsiteX3" fmla="*/ 349764 w 505240"/>
                  <a:gd name="connsiteY3" fmla="*/ 152758 h 603862"/>
                  <a:gd name="connsiteX4" fmla="*/ 310140 w 505240"/>
                  <a:gd name="connsiteY4" fmla="*/ 187810 h 603862"/>
                  <a:gd name="connsiteX5" fmla="*/ 409200 w 505240"/>
                  <a:gd name="connsiteY5" fmla="*/ 206098 h 603862"/>
                  <a:gd name="connsiteX6" fmla="*/ 493020 w 505240"/>
                  <a:gd name="connsiteY6" fmla="*/ 303634 h 603862"/>
                  <a:gd name="connsiteX7" fmla="*/ 505240 w 505240"/>
                  <a:gd name="connsiteY7" fmla="*/ 422498 h 603862"/>
                  <a:gd name="connsiteX8" fmla="*/ 409200 w 505240"/>
                  <a:gd name="connsiteY8" fmla="*/ 448414 h 603862"/>
                  <a:gd name="connsiteX9" fmla="*/ 390912 w 505240"/>
                  <a:gd name="connsiteY9" fmla="*/ 320398 h 603862"/>
                  <a:gd name="connsiteX10" fmla="*/ 393960 w 505240"/>
                  <a:gd name="connsiteY10" fmla="*/ 602338 h 603862"/>
                  <a:gd name="connsiteX11" fmla="*/ 107448 w 505240"/>
                  <a:gd name="connsiteY11" fmla="*/ 603862 h 603862"/>
                  <a:gd name="connsiteX12" fmla="*/ 83064 w 505240"/>
                  <a:gd name="connsiteY12" fmla="*/ 306682 h 603862"/>
                  <a:gd name="connsiteX13" fmla="*/ 66300 w 505240"/>
                  <a:gd name="connsiteY13" fmla="*/ 440794 h 603862"/>
                  <a:gd name="connsiteX14" fmla="*/ 5340 w 505240"/>
                  <a:gd name="connsiteY14" fmla="*/ 408790 h 603862"/>
                  <a:gd name="connsiteX15" fmla="*/ 14484 w 505240"/>
                  <a:gd name="connsiteY15" fmla="*/ 296014 h 603862"/>
                  <a:gd name="connsiteX16" fmla="*/ 105924 w 505240"/>
                  <a:gd name="connsiteY16" fmla="*/ 213718 h 603862"/>
                  <a:gd name="connsiteX17" fmla="*/ 169932 w 505240"/>
                  <a:gd name="connsiteY17" fmla="*/ 193906 h 603862"/>
                  <a:gd name="connsiteX18" fmla="*/ 125736 w 505240"/>
                  <a:gd name="connsiteY18" fmla="*/ 158854 h 603862"/>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321"/>
                  <a:gd name="connsiteY0" fmla="*/ 160509 h 605517"/>
                  <a:gd name="connsiteX1" fmla="*/ 145548 w 505321"/>
                  <a:gd name="connsiteY1" fmla="*/ 26397 h 605517"/>
                  <a:gd name="connsiteX2" fmla="*/ 331476 w 505321"/>
                  <a:gd name="connsiteY2" fmla="*/ 30969 h 605517"/>
                  <a:gd name="connsiteX3" fmla="*/ 349764 w 505321"/>
                  <a:gd name="connsiteY3" fmla="*/ 154413 h 605517"/>
                  <a:gd name="connsiteX4" fmla="*/ 310140 w 505321"/>
                  <a:gd name="connsiteY4" fmla="*/ 189465 h 605517"/>
                  <a:gd name="connsiteX5" fmla="*/ 409200 w 505321"/>
                  <a:gd name="connsiteY5" fmla="*/ 207753 h 605517"/>
                  <a:gd name="connsiteX6" fmla="*/ 493020 w 505321"/>
                  <a:gd name="connsiteY6" fmla="*/ 305289 h 605517"/>
                  <a:gd name="connsiteX7" fmla="*/ 505240 w 505321"/>
                  <a:gd name="connsiteY7" fmla="*/ 424153 h 605517"/>
                  <a:gd name="connsiteX8" fmla="*/ 409200 w 505321"/>
                  <a:gd name="connsiteY8" fmla="*/ 450069 h 605517"/>
                  <a:gd name="connsiteX9" fmla="*/ 390912 w 505321"/>
                  <a:gd name="connsiteY9" fmla="*/ 322053 h 605517"/>
                  <a:gd name="connsiteX10" fmla="*/ 393960 w 505321"/>
                  <a:gd name="connsiteY10" fmla="*/ 603993 h 605517"/>
                  <a:gd name="connsiteX11" fmla="*/ 107448 w 505321"/>
                  <a:gd name="connsiteY11" fmla="*/ 605517 h 605517"/>
                  <a:gd name="connsiteX12" fmla="*/ 83064 w 505321"/>
                  <a:gd name="connsiteY12" fmla="*/ 308337 h 605517"/>
                  <a:gd name="connsiteX13" fmla="*/ 66300 w 505321"/>
                  <a:gd name="connsiteY13" fmla="*/ 442449 h 605517"/>
                  <a:gd name="connsiteX14" fmla="*/ 5340 w 505321"/>
                  <a:gd name="connsiteY14" fmla="*/ 410445 h 605517"/>
                  <a:gd name="connsiteX15" fmla="*/ 14484 w 505321"/>
                  <a:gd name="connsiteY15" fmla="*/ 297669 h 605517"/>
                  <a:gd name="connsiteX16" fmla="*/ 105924 w 505321"/>
                  <a:gd name="connsiteY16" fmla="*/ 215373 h 605517"/>
                  <a:gd name="connsiteX17" fmla="*/ 169932 w 505321"/>
                  <a:gd name="connsiteY17" fmla="*/ 195561 h 605517"/>
                  <a:gd name="connsiteX18" fmla="*/ 125736 w 505321"/>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1494 w 505240"/>
                  <a:gd name="connsiteY6" fmla="*/ 306814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9200 w 509816"/>
                  <a:gd name="connsiteY8" fmla="*/ 45006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9200 w 509816"/>
                  <a:gd name="connsiteY8" fmla="*/ 45006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7675 w 509816"/>
                  <a:gd name="connsiteY8" fmla="*/ 451594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7675 w 509816"/>
                  <a:gd name="connsiteY8" fmla="*/ 451594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61922 w 509816"/>
                  <a:gd name="connsiteY10" fmla="*/ 578070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12818"/>
                  <a:gd name="connsiteX1" fmla="*/ 145548 w 509816"/>
                  <a:gd name="connsiteY1" fmla="*/ 26397 h 612818"/>
                  <a:gd name="connsiteX2" fmla="*/ 331476 w 509816"/>
                  <a:gd name="connsiteY2" fmla="*/ 30969 h 612818"/>
                  <a:gd name="connsiteX3" fmla="*/ 349764 w 509816"/>
                  <a:gd name="connsiteY3" fmla="*/ 154413 h 612818"/>
                  <a:gd name="connsiteX4" fmla="*/ 310140 w 509816"/>
                  <a:gd name="connsiteY4" fmla="*/ 189465 h 612818"/>
                  <a:gd name="connsiteX5" fmla="*/ 409200 w 509816"/>
                  <a:gd name="connsiteY5" fmla="*/ 207753 h 612818"/>
                  <a:gd name="connsiteX6" fmla="*/ 491494 w 509816"/>
                  <a:gd name="connsiteY6" fmla="*/ 306814 h 612818"/>
                  <a:gd name="connsiteX7" fmla="*/ 509816 w 509816"/>
                  <a:gd name="connsiteY7" fmla="*/ 424153 h 612818"/>
                  <a:gd name="connsiteX8" fmla="*/ 407676 w 509816"/>
                  <a:gd name="connsiteY8" fmla="*/ 453119 h 612818"/>
                  <a:gd name="connsiteX9" fmla="*/ 390912 w 509816"/>
                  <a:gd name="connsiteY9" fmla="*/ 322053 h 612818"/>
                  <a:gd name="connsiteX10" fmla="*/ 395486 w 509816"/>
                  <a:gd name="connsiteY10" fmla="*/ 607043 h 612818"/>
                  <a:gd name="connsiteX11" fmla="*/ 107448 w 509816"/>
                  <a:gd name="connsiteY11" fmla="*/ 605517 h 612818"/>
                  <a:gd name="connsiteX12" fmla="*/ 83064 w 509816"/>
                  <a:gd name="connsiteY12" fmla="*/ 308337 h 612818"/>
                  <a:gd name="connsiteX13" fmla="*/ 66300 w 509816"/>
                  <a:gd name="connsiteY13" fmla="*/ 442449 h 612818"/>
                  <a:gd name="connsiteX14" fmla="*/ 5340 w 509816"/>
                  <a:gd name="connsiteY14" fmla="*/ 410445 h 612818"/>
                  <a:gd name="connsiteX15" fmla="*/ 14484 w 509816"/>
                  <a:gd name="connsiteY15" fmla="*/ 297669 h 612818"/>
                  <a:gd name="connsiteX16" fmla="*/ 105924 w 509816"/>
                  <a:gd name="connsiteY16" fmla="*/ 215373 h 612818"/>
                  <a:gd name="connsiteX17" fmla="*/ 169932 w 509816"/>
                  <a:gd name="connsiteY17" fmla="*/ 195561 h 612818"/>
                  <a:gd name="connsiteX18" fmla="*/ 125736 w 509816"/>
                  <a:gd name="connsiteY18" fmla="*/ 160509 h 612818"/>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238 w 509318"/>
                  <a:gd name="connsiteY0" fmla="*/ 160509 h 616576"/>
                  <a:gd name="connsiteX1" fmla="*/ 145050 w 509318"/>
                  <a:gd name="connsiteY1" fmla="*/ 26397 h 616576"/>
                  <a:gd name="connsiteX2" fmla="*/ 330978 w 509318"/>
                  <a:gd name="connsiteY2" fmla="*/ 30969 h 616576"/>
                  <a:gd name="connsiteX3" fmla="*/ 349266 w 509318"/>
                  <a:gd name="connsiteY3" fmla="*/ 154413 h 616576"/>
                  <a:gd name="connsiteX4" fmla="*/ 309642 w 509318"/>
                  <a:gd name="connsiteY4" fmla="*/ 189465 h 616576"/>
                  <a:gd name="connsiteX5" fmla="*/ 408702 w 509318"/>
                  <a:gd name="connsiteY5" fmla="*/ 207753 h 616576"/>
                  <a:gd name="connsiteX6" fmla="*/ 490996 w 509318"/>
                  <a:gd name="connsiteY6" fmla="*/ 306814 h 616576"/>
                  <a:gd name="connsiteX7" fmla="*/ 509318 w 509318"/>
                  <a:gd name="connsiteY7" fmla="*/ 424153 h 616576"/>
                  <a:gd name="connsiteX8" fmla="*/ 407178 w 509318"/>
                  <a:gd name="connsiteY8" fmla="*/ 453119 h 616576"/>
                  <a:gd name="connsiteX9" fmla="*/ 390414 w 509318"/>
                  <a:gd name="connsiteY9" fmla="*/ 322053 h 616576"/>
                  <a:gd name="connsiteX10" fmla="*/ 394988 w 509318"/>
                  <a:gd name="connsiteY10" fmla="*/ 607043 h 616576"/>
                  <a:gd name="connsiteX11" fmla="*/ 106950 w 509318"/>
                  <a:gd name="connsiteY11" fmla="*/ 605517 h 616576"/>
                  <a:gd name="connsiteX12" fmla="*/ 82566 w 509318"/>
                  <a:gd name="connsiteY12" fmla="*/ 308337 h 616576"/>
                  <a:gd name="connsiteX13" fmla="*/ 65802 w 509318"/>
                  <a:gd name="connsiteY13" fmla="*/ 442449 h 616576"/>
                  <a:gd name="connsiteX14" fmla="*/ 4842 w 509318"/>
                  <a:gd name="connsiteY14" fmla="*/ 410445 h 616576"/>
                  <a:gd name="connsiteX15" fmla="*/ 15511 w 509318"/>
                  <a:gd name="connsiteY15" fmla="*/ 302246 h 616576"/>
                  <a:gd name="connsiteX16" fmla="*/ 105426 w 509318"/>
                  <a:gd name="connsiteY16" fmla="*/ 215373 h 616576"/>
                  <a:gd name="connsiteX17" fmla="*/ 169434 w 509318"/>
                  <a:gd name="connsiteY17" fmla="*/ 195561 h 616576"/>
                  <a:gd name="connsiteX18" fmla="*/ 125238 w 509318"/>
                  <a:gd name="connsiteY18" fmla="*/ 160509 h 616576"/>
                  <a:gd name="connsiteX0" fmla="*/ 124206 w 508286"/>
                  <a:gd name="connsiteY0" fmla="*/ 160509 h 616576"/>
                  <a:gd name="connsiteX1" fmla="*/ 144018 w 508286"/>
                  <a:gd name="connsiteY1" fmla="*/ 26397 h 616576"/>
                  <a:gd name="connsiteX2" fmla="*/ 329946 w 508286"/>
                  <a:gd name="connsiteY2" fmla="*/ 30969 h 616576"/>
                  <a:gd name="connsiteX3" fmla="*/ 348234 w 508286"/>
                  <a:gd name="connsiteY3" fmla="*/ 154413 h 616576"/>
                  <a:gd name="connsiteX4" fmla="*/ 308610 w 508286"/>
                  <a:gd name="connsiteY4" fmla="*/ 189465 h 616576"/>
                  <a:gd name="connsiteX5" fmla="*/ 407670 w 508286"/>
                  <a:gd name="connsiteY5" fmla="*/ 207753 h 616576"/>
                  <a:gd name="connsiteX6" fmla="*/ 489964 w 508286"/>
                  <a:gd name="connsiteY6" fmla="*/ 306814 h 616576"/>
                  <a:gd name="connsiteX7" fmla="*/ 508286 w 508286"/>
                  <a:gd name="connsiteY7" fmla="*/ 424153 h 616576"/>
                  <a:gd name="connsiteX8" fmla="*/ 406146 w 508286"/>
                  <a:gd name="connsiteY8" fmla="*/ 453119 h 616576"/>
                  <a:gd name="connsiteX9" fmla="*/ 389382 w 508286"/>
                  <a:gd name="connsiteY9" fmla="*/ 322053 h 616576"/>
                  <a:gd name="connsiteX10" fmla="*/ 393956 w 508286"/>
                  <a:gd name="connsiteY10" fmla="*/ 607043 h 616576"/>
                  <a:gd name="connsiteX11" fmla="*/ 105918 w 508286"/>
                  <a:gd name="connsiteY11" fmla="*/ 605517 h 616576"/>
                  <a:gd name="connsiteX12" fmla="*/ 81534 w 508286"/>
                  <a:gd name="connsiteY12" fmla="*/ 308337 h 616576"/>
                  <a:gd name="connsiteX13" fmla="*/ 64770 w 508286"/>
                  <a:gd name="connsiteY13" fmla="*/ 442449 h 616576"/>
                  <a:gd name="connsiteX14" fmla="*/ 3810 w 508286"/>
                  <a:gd name="connsiteY14" fmla="*/ 410445 h 616576"/>
                  <a:gd name="connsiteX15" fmla="*/ 14479 w 508286"/>
                  <a:gd name="connsiteY15" fmla="*/ 302246 h 616576"/>
                  <a:gd name="connsiteX16" fmla="*/ 104394 w 508286"/>
                  <a:gd name="connsiteY16" fmla="*/ 215373 h 616576"/>
                  <a:gd name="connsiteX17" fmla="*/ 168402 w 508286"/>
                  <a:gd name="connsiteY17" fmla="*/ 195561 h 616576"/>
                  <a:gd name="connsiteX18" fmla="*/ 124206 w 508286"/>
                  <a:gd name="connsiteY18" fmla="*/ 160509 h 616576"/>
                  <a:gd name="connsiteX0" fmla="*/ 123615 w 507695"/>
                  <a:gd name="connsiteY0" fmla="*/ 160509 h 616576"/>
                  <a:gd name="connsiteX1" fmla="*/ 143427 w 507695"/>
                  <a:gd name="connsiteY1" fmla="*/ 26397 h 616576"/>
                  <a:gd name="connsiteX2" fmla="*/ 329355 w 507695"/>
                  <a:gd name="connsiteY2" fmla="*/ 30969 h 616576"/>
                  <a:gd name="connsiteX3" fmla="*/ 347643 w 507695"/>
                  <a:gd name="connsiteY3" fmla="*/ 154413 h 616576"/>
                  <a:gd name="connsiteX4" fmla="*/ 308019 w 507695"/>
                  <a:gd name="connsiteY4" fmla="*/ 189465 h 616576"/>
                  <a:gd name="connsiteX5" fmla="*/ 407079 w 507695"/>
                  <a:gd name="connsiteY5" fmla="*/ 207753 h 616576"/>
                  <a:gd name="connsiteX6" fmla="*/ 489373 w 507695"/>
                  <a:gd name="connsiteY6" fmla="*/ 306814 h 616576"/>
                  <a:gd name="connsiteX7" fmla="*/ 507695 w 507695"/>
                  <a:gd name="connsiteY7" fmla="*/ 424153 h 616576"/>
                  <a:gd name="connsiteX8" fmla="*/ 405555 w 507695"/>
                  <a:gd name="connsiteY8" fmla="*/ 453119 h 616576"/>
                  <a:gd name="connsiteX9" fmla="*/ 388791 w 507695"/>
                  <a:gd name="connsiteY9" fmla="*/ 322053 h 616576"/>
                  <a:gd name="connsiteX10" fmla="*/ 393365 w 507695"/>
                  <a:gd name="connsiteY10" fmla="*/ 607043 h 616576"/>
                  <a:gd name="connsiteX11" fmla="*/ 105327 w 507695"/>
                  <a:gd name="connsiteY11" fmla="*/ 605517 h 616576"/>
                  <a:gd name="connsiteX12" fmla="*/ 80943 w 507695"/>
                  <a:gd name="connsiteY12" fmla="*/ 308337 h 616576"/>
                  <a:gd name="connsiteX13" fmla="*/ 64179 w 507695"/>
                  <a:gd name="connsiteY13" fmla="*/ 442449 h 616576"/>
                  <a:gd name="connsiteX14" fmla="*/ 3219 w 507695"/>
                  <a:gd name="connsiteY14" fmla="*/ 410445 h 616576"/>
                  <a:gd name="connsiteX15" fmla="*/ 16938 w 507695"/>
                  <a:gd name="connsiteY15" fmla="*/ 297669 h 616576"/>
                  <a:gd name="connsiteX16" fmla="*/ 103803 w 507695"/>
                  <a:gd name="connsiteY16" fmla="*/ 215373 h 616576"/>
                  <a:gd name="connsiteX17" fmla="*/ 167811 w 507695"/>
                  <a:gd name="connsiteY17" fmla="*/ 195561 h 616576"/>
                  <a:gd name="connsiteX18" fmla="*/ 123615 w 507695"/>
                  <a:gd name="connsiteY18" fmla="*/ 160509 h 616576"/>
                  <a:gd name="connsiteX0" fmla="*/ 120396 w 504476"/>
                  <a:gd name="connsiteY0" fmla="*/ 160509 h 616576"/>
                  <a:gd name="connsiteX1" fmla="*/ 140208 w 504476"/>
                  <a:gd name="connsiteY1" fmla="*/ 26397 h 616576"/>
                  <a:gd name="connsiteX2" fmla="*/ 326136 w 504476"/>
                  <a:gd name="connsiteY2" fmla="*/ 30969 h 616576"/>
                  <a:gd name="connsiteX3" fmla="*/ 344424 w 504476"/>
                  <a:gd name="connsiteY3" fmla="*/ 154413 h 616576"/>
                  <a:gd name="connsiteX4" fmla="*/ 304800 w 504476"/>
                  <a:gd name="connsiteY4" fmla="*/ 189465 h 616576"/>
                  <a:gd name="connsiteX5" fmla="*/ 403860 w 504476"/>
                  <a:gd name="connsiteY5" fmla="*/ 207753 h 616576"/>
                  <a:gd name="connsiteX6" fmla="*/ 486154 w 504476"/>
                  <a:gd name="connsiteY6" fmla="*/ 306814 h 616576"/>
                  <a:gd name="connsiteX7" fmla="*/ 504476 w 504476"/>
                  <a:gd name="connsiteY7" fmla="*/ 424153 h 616576"/>
                  <a:gd name="connsiteX8" fmla="*/ 402336 w 504476"/>
                  <a:gd name="connsiteY8" fmla="*/ 453119 h 616576"/>
                  <a:gd name="connsiteX9" fmla="*/ 385572 w 504476"/>
                  <a:gd name="connsiteY9" fmla="*/ 322053 h 616576"/>
                  <a:gd name="connsiteX10" fmla="*/ 390146 w 504476"/>
                  <a:gd name="connsiteY10" fmla="*/ 607043 h 616576"/>
                  <a:gd name="connsiteX11" fmla="*/ 102108 w 504476"/>
                  <a:gd name="connsiteY11" fmla="*/ 605517 h 616576"/>
                  <a:gd name="connsiteX12" fmla="*/ 77724 w 504476"/>
                  <a:gd name="connsiteY12" fmla="*/ 308337 h 616576"/>
                  <a:gd name="connsiteX13" fmla="*/ 60960 w 504476"/>
                  <a:gd name="connsiteY13" fmla="*/ 442449 h 616576"/>
                  <a:gd name="connsiteX14" fmla="*/ 0 w 504476"/>
                  <a:gd name="connsiteY14" fmla="*/ 410445 h 616576"/>
                  <a:gd name="connsiteX15" fmla="*/ 13719 w 504476"/>
                  <a:gd name="connsiteY15" fmla="*/ 297669 h 616576"/>
                  <a:gd name="connsiteX16" fmla="*/ 100584 w 504476"/>
                  <a:gd name="connsiteY16" fmla="*/ 215373 h 616576"/>
                  <a:gd name="connsiteX17" fmla="*/ 164592 w 504476"/>
                  <a:gd name="connsiteY17" fmla="*/ 195561 h 616576"/>
                  <a:gd name="connsiteX18" fmla="*/ 120396 w 504476"/>
                  <a:gd name="connsiteY18" fmla="*/ 160509 h 616576"/>
                  <a:gd name="connsiteX0" fmla="*/ 120596 w 504676"/>
                  <a:gd name="connsiteY0" fmla="*/ 160509 h 616576"/>
                  <a:gd name="connsiteX1" fmla="*/ 140408 w 504676"/>
                  <a:gd name="connsiteY1" fmla="*/ 26397 h 616576"/>
                  <a:gd name="connsiteX2" fmla="*/ 326336 w 504676"/>
                  <a:gd name="connsiteY2" fmla="*/ 30969 h 616576"/>
                  <a:gd name="connsiteX3" fmla="*/ 344624 w 504676"/>
                  <a:gd name="connsiteY3" fmla="*/ 154413 h 616576"/>
                  <a:gd name="connsiteX4" fmla="*/ 305000 w 504676"/>
                  <a:gd name="connsiteY4" fmla="*/ 189465 h 616576"/>
                  <a:gd name="connsiteX5" fmla="*/ 404060 w 504676"/>
                  <a:gd name="connsiteY5" fmla="*/ 207753 h 616576"/>
                  <a:gd name="connsiteX6" fmla="*/ 486354 w 504676"/>
                  <a:gd name="connsiteY6" fmla="*/ 306814 h 616576"/>
                  <a:gd name="connsiteX7" fmla="*/ 504676 w 504676"/>
                  <a:gd name="connsiteY7" fmla="*/ 424153 h 616576"/>
                  <a:gd name="connsiteX8" fmla="*/ 402536 w 504676"/>
                  <a:gd name="connsiteY8" fmla="*/ 453119 h 616576"/>
                  <a:gd name="connsiteX9" fmla="*/ 385772 w 504676"/>
                  <a:gd name="connsiteY9" fmla="*/ 322053 h 616576"/>
                  <a:gd name="connsiteX10" fmla="*/ 390346 w 504676"/>
                  <a:gd name="connsiteY10" fmla="*/ 607043 h 616576"/>
                  <a:gd name="connsiteX11" fmla="*/ 102308 w 504676"/>
                  <a:gd name="connsiteY11" fmla="*/ 605517 h 616576"/>
                  <a:gd name="connsiteX12" fmla="*/ 77924 w 504676"/>
                  <a:gd name="connsiteY12" fmla="*/ 308337 h 616576"/>
                  <a:gd name="connsiteX13" fmla="*/ 61160 w 504676"/>
                  <a:gd name="connsiteY13" fmla="*/ 442449 h 616576"/>
                  <a:gd name="connsiteX14" fmla="*/ 200 w 504676"/>
                  <a:gd name="connsiteY14" fmla="*/ 410445 h 616576"/>
                  <a:gd name="connsiteX15" fmla="*/ 13919 w 504676"/>
                  <a:gd name="connsiteY15" fmla="*/ 297669 h 616576"/>
                  <a:gd name="connsiteX16" fmla="*/ 100784 w 504676"/>
                  <a:gd name="connsiteY16" fmla="*/ 215373 h 616576"/>
                  <a:gd name="connsiteX17" fmla="*/ 164792 w 504676"/>
                  <a:gd name="connsiteY17" fmla="*/ 195561 h 616576"/>
                  <a:gd name="connsiteX18" fmla="*/ 120596 w 504676"/>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1615 w 505131"/>
                  <a:gd name="connsiteY13" fmla="*/ 442449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56748 h 612815"/>
                  <a:gd name="connsiteX1" fmla="*/ 140863 w 505131"/>
                  <a:gd name="connsiteY1" fmla="*/ 22636 h 612815"/>
                  <a:gd name="connsiteX2" fmla="*/ 325907 w 505131"/>
                  <a:gd name="connsiteY2" fmla="*/ 27208 h 612815"/>
                  <a:gd name="connsiteX3" fmla="*/ 345079 w 505131"/>
                  <a:gd name="connsiteY3" fmla="*/ 150652 h 612815"/>
                  <a:gd name="connsiteX4" fmla="*/ 305455 w 505131"/>
                  <a:gd name="connsiteY4" fmla="*/ 185704 h 612815"/>
                  <a:gd name="connsiteX5" fmla="*/ 404515 w 505131"/>
                  <a:gd name="connsiteY5" fmla="*/ 203992 h 612815"/>
                  <a:gd name="connsiteX6" fmla="*/ 486809 w 505131"/>
                  <a:gd name="connsiteY6" fmla="*/ 303053 h 612815"/>
                  <a:gd name="connsiteX7" fmla="*/ 505131 w 505131"/>
                  <a:gd name="connsiteY7" fmla="*/ 420392 h 612815"/>
                  <a:gd name="connsiteX8" fmla="*/ 402991 w 505131"/>
                  <a:gd name="connsiteY8" fmla="*/ 449358 h 612815"/>
                  <a:gd name="connsiteX9" fmla="*/ 386227 w 505131"/>
                  <a:gd name="connsiteY9" fmla="*/ 318292 h 612815"/>
                  <a:gd name="connsiteX10" fmla="*/ 390801 w 505131"/>
                  <a:gd name="connsiteY10" fmla="*/ 603282 h 612815"/>
                  <a:gd name="connsiteX11" fmla="*/ 102763 w 505131"/>
                  <a:gd name="connsiteY11" fmla="*/ 601756 h 612815"/>
                  <a:gd name="connsiteX12" fmla="*/ 78379 w 505131"/>
                  <a:gd name="connsiteY12" fmla="*/ 304576 h 612815"/>
                  <a:gd name="connsiteX13" fmla="*/ 67715 w 505131"/>
                  <a:gd name="connsiteY13" fmla="*/ 440214 h 612815"/>
                  <a:gd name="connsiteX14" fmla="*/ 655 w 505131"/>
                  <a:gd name="connsiteY14" fmla="*/ 406684 h 612815"/>
                  <a:gd name="connsiteX15" fmla="*/ 14374 w 505131"/>
                  <a:gd name="connsiteY15" fmla="*/ 293908 h 612815"/>
                  <a:gd name="connsiteX16" fmla="*/ 101239 w 505131"/>
                  <a:gd name="connsiteY16" fmla="*/ 211612 h 612815"/>
                  <a:gd name="connsiteX17" fmla="*/ 165247 w 505131"/>
                  <a:gd name="connsiteY17" fmla="*/ 191800 h 612815"/>
                  <a:gd name="connsiteX18" fmla="*/ 121051 w 505131"/>
                  <a:gd name="connsiteY18" fmla="*/ 156748 h 612815"/>
                  <a:gd name="connsiteX0" fmla="*/ 121051 w 505131"/>
                  <a:gd name="connsiteY0" fmla="*/ 146742 h 602809"/>
                  <a:gd name="connsiteX1" fmla="*/ 142632 w 505131"/>
                  <a:gd name="connsiteY1" fmla="*/ 14842 h 602809"/>
                  <a:gd name="connsiteX2" fmla="*/ 325907 w 505131"/>
                  <a:gd name="connsiteY2" fmla="*/ 17202 h 602809"/>
                  <a:gd name="connsiteX3" fmla="*/ 345079 w 505131"/>
                  <a:gd name="connsiteY3" fmla="*/ 140646 h 602809"/>
                  <a:gd name="connsiteX4" fmla="*/ 305455 w 505131"/>
                  <a:gd name="connsiteY4" fmla="*/ 175698 h 602809"/>
                  <a:gd name="connsiteX5" fmla="*/ 404515 w 505131"/>
                  <a:gd name="connsiteY5" fmla="*/ 193986 h 602809"/>
                  <a:gd name="connsiteX6" fmla="*/ 486809 w 505131"/>
                  <a:gd name="connsiteY6" fmla="*/ 293047 h 602809"/>
                  <a:gd name="connsiteX7" fmla="*/ 505131 w 505131"/>
                  <a:gd name="connsiteY7" fmla="*/ 410386 h 602809"/>
                  <a:gd name="connsiteX8" fmla="*/ 402991 w 505131"/>
                  <a:gd name="connsiteY8" fmla="*/ 439352 h 602809"/>
                  <a:gd name="connsiteX9" fmla="*/ 386227 w 505131"/>
                  <a:gd name="connsiteY9" fmla="*/ 308286 h 602809"/>
                  <a:gd name="connsiteX10" fmla="*/ 390801 w 505131"/>
                  <a:gd name="connsiteY10" fmla="*/ 593276 h 602809"/>
                  <a:gd name="connsiteX11" fmla="*/ 102763 w 505131"/>
                  <a:gd name="connsiteY11" fmla="*/ 591750 h 602809"/>
                  <a:gd name="connsiteX12" fmla="*/ 78379 w 505131"/>
                  <a:gd name="connsiteY12" fmla="*/ 294570 h 602809"/>
                  <a:gd name="connsiteX13" fmla="*/ 67715 w 505131"/>
                  <a:gd name="connsiteY13" fmla="*/ 430208 h 602809"/>
                  <a:gd name="connsiteX14" fmla="*/ 655 w 505131"/>
                  <a:gd name="connsiteY14" fmla="*/ 396678 h 602809"/>
                  <a:gd name="connsiteX15" fmla="*/ 14374 w 505131"/>
                  <a:gd name="connsiteY15" fmla="*/ 283902 h 602809"/>
                  <a:gd name="connsiteX16" fmla="*/ 101239 w 505131"/>
                  <a:gd name="connsiteY16" fmla="*/ 201606 h 602809"/>
                  <a:gd name="connsiteX17" fmla="*/ 165247 w 505131"/>
                  <a:gd name="connsiteY17" fmla="*/ 181794 h 602809"/>
                  <a:gd name="connsiteX18" fmla="*/ 121051 w 505131"/>
                  <a:gd name="connsiteY18" fmla="*/ 146742 h 602809"/>
                  <a:gd name="connsiteX0" fmla="*/ 121051 w 505131"/>
                  <a:gd name="connsiteY0" fmla="*/ 151840 h 607907"/>
                  <a:gd name="connsiteX1" fmla="*/ 142632 w 505131"/>
                  <a:gd name="connsiteY1" fmla="*/ 19940 h 607907"/>
                  <a:gd name="connsiteX2" fmla="*/ 325907 w 505131"/>
                  <a:gd name="connsiteY2" fmla="*/ 22300 h 607907"/>
                  <a:gd name="connsiteX3" fmla="*/ 345079 w 505131"/>
                  <a:gd name="connsiteY3" fmla="*/ 145744 h 607907"/>
                  <a:gd name="connsiteX4" fmla="*/ 305455 w 505131"/>
                  <a:gd name="connsiteY4" fmla="*/ 180796 h 607907"/>
                  <a:gd name="connsiteX5" fmla="*/ 404515 w 505131"/>
                  <a:gd name="connsiteY5" fmla="*/ 199084 h 607907"/>
                  <a:gd name="connsiteX6" fmla="*/ 486809 w 505131"/>
                  <a:gd name="connsiteY6" fmla="*/ 298145 h 607907"/>
                  <a:gd name="connsiteX7" fmla="*/ 505131 w 505131"/>
                  <a:gd name="connsiteY7" fmla="*/ 415484 h 607907"/>
                  <a:gd name="connsiteX8" fmla="*/ 402991 w 505131"/>
                  <a:gd name="connsiteY8" fmla="*/ 444450 h 607907"/>
                  <a:gd name="connsiteX9" fmla="*/ 386227 w 505131"/>
                  <a:gd name="connsiteY9" fmla="*/ 313384 h 607907"/>
                  <a:gd name="connsiteX10" fmla="*/ 390801 w 505131"/>
                  <a:gd name="connsiteY10" fmla="*/ 598374 h 607907"/>
                  <a:gd name="connsiteX11" fmla="*/ 102763 w 505131"/>
                  <a:gd name="connsiteY11" fmla="*/ 596848 h 607907"/>
                  <a:gd name="connsiteX12" fmla="*/ 78379 w 505131"/>
                  <a:gd name="connsiteY12" fmla="*/ 299668 h 607907"/>
                  <a:gd name="connsiteX13" fmla="*/ 67715 w 505131"/>
                  <a:gd name="connsiteY13" fmla="*/ 435306 h 607907"/>
                  <a:gd name="connsiteX14" fmla="*/ 655 w 505131"/>
                  <a:gd name="connsiteY14" fmla="*/ 401776 h 607907"/>
                  <a:gd name="connsiteX15" fmla="*/ 14374 w 505131"/>
                  <a:gd name="connsiteY15" fmla="*/ 289000 h 607907"/>
                  <a:gd name="connsiteX16" fmla="*/ 101239 w 505131"/>
                  <a:gd name="connsiteY16" fmla="*/ 206704 h 607907"/>
                  <a:gd name="connsiteX17" fmla="*/ 165247 w 505131"/>
                  <a:gd name="connsiteY17" fmla="*/ 186892 h 607907"/>
                  <a:gd name="connsiteX18" fmla="*/ 121051 w 505131"/>
                  <a:gd name="connsiteY18" fmla="*/ 151840 h 607907"/>
                  <a:gd name="connsiteX0" fmla="*/ 121051 w 505131"/>
                  <a:gd name="connsiteY0" fmla="*/ 160501 h 616568"/>
                  <a:gd name="connsiteX1" fmla="*/ 142632 w 505131"/>
                  <a:gd name="connsiteY1" fmla="*/ 28601 h 616568"/>
                  <a:gd name="connsiteX2" fmla="*/ 325907 w 505131"/>
                  <a:gd name="connsiteY2" fmla="*/ 30961 h 616568"/>
                  <a:gd name="connsiteX3" fmla="*/ 345079 w 505131"/>
                  <a:gd name="connsiteY3" fmla="*/ 154405 h 616568"/>
                  <a:gd name="connsiteX4" fmla="*/ 305455 w 505131"/>
                  <a:gd name="connsiteY4" fmla="*/ 189457 h 616568"/>
                  <a:gd name="connsiteX5" fmla="*/ 404515 w 505131"/>
                  <a:gd name="connsiteY5" fmla="*/ 207745 h 616568"/>
                  <a:gd name="connsiteX6" fmla="*/ 486809 w 505131"/>
                  <a:gd name="connsiteY6" fmla="*/ 306806 h 616568"/>
                  <a:gd name="connsiteX7" fmla="*/ 505131 w 505131"/>
                  <a:gd name="connsiteY7" fmla="*/ 424145 h 616568"/>
                  <a:gd name="connsiteX8" fmla="*/ 402991 w 505131"/>
                  <a:gd name="connsiteY8" fmla="*/ 453111 h 616568"/>
                  <a:gd name="connsiteX9" fmla="*/ 386227 w 505131"/>
                  <a:gd name="connsiteY9" fmla="*/ 322045 h 616568"/>
                  <a:gd name="connsiteX10" fmla="*/ 390801 w 505131"/>
                  <a:gd name="connsiteY10" fmla="*/ 607035 h 616568"/>
                  <a:gd name="connsiteX11" fmla="*/ 102763 w 505131"/>
                  <a:gd name="connsiteY11" fmla="*/ 605509 h 616568"/>
                  <a:gd name="connsiteX12" fmla="*/ 78379 w 505131"/>
                  <a:gd name="connsiteY12" fmla="*/ 308329 h 616568"/>
                  <a:gd name="connsiteX13" fmla="*/ 67715 w 505131"/>
                  <a:gd name="connsiteY13" fmla="*/ 443967 h 616568"/>
                  <a:gd name="connsiteX14" fmla="*/ 655 w 505131"/>
                  <a:gd name="connsiteY14" fmla="*/ 410437 h 616568"/>
                  <a:gd name="connsiteX15" fmla="*/ 14374 w 505131"/>
                  <a:gd name="connsiteY15" fmla="*/ 297661 h 616568"/>
                  <a:gd name="connsiteX16" fmla="*/ 101239 w 505131"/>
                  <a:gd name="connsiteY16" fmla="*/ 215365 h 616568"/>
                  <a:gd name="connsiteX17" fmla="*/ 165247 w 505131"/>
                  <a:gd name="connsiteY17" fmla="*/ 195553 h 616568"/>
                  <a:gd name="connsiteX18" fmla="*/ 121051 w 505131"/>
                  <a:gd name="connsiteY18" fmla="*/ 160501 h 616568"/>
                  <a:gd name="connsiteX0" fmla="*/ 121051 w 505131"/>
                  <a:gd name="connsiteY0" fmla="*/ 160501 h 616568"/>
                  <a:gd name="connsiteX1" fmla="*/ 142632 w 505131"/>
                  <a:gd name="connsiteY1" fmla="*/ 28601 h 616568"/>
                  <a:gd name="connsiteX2" fmla="*/ 325907 w 505131"/>
                  <a:gd name="connsiteY2" fmla="*/ 30961 h 616568"/>
                  <a:gd name="connsiteX3" fmla="*/ 345079 w 505131"/>
                  <a:gd name="connsiteY3" fmla="*/ 154405 h 616568"/>
                  <a:gd name="connsiteX4" fmla="*/ 305455 w 505131"/>
                  <a:gd name="connsiteY4" fmla="*/ 189457 h 616568"/>
                  <a:gd name="connsiteX5" fmla="*/ 404515 w 505131"/>
                  <a:gd name="connsiteY5" fmla="*/ 207745 h 616568"/>
                  <a:gd name="connsiteX6" fmla="*/ 486809 w 505131"/>
                  <a:gd name="connsiteY6" fmla="*/ 306806 h 616568"/>
                  <a:gd name="connsiteX7" fmla="*/ 505131 w 505131"/>
                  <a:gd name="connsiteY7" fmla="*/ 424145 h 616568"/>
                  <a:gd name="connsiteX8" fmla="*/ 402991 w 505131"/>
                  <a:gd name="connsiteY8" fmla="*/ 453111 h 616568"/>
                  <a:gd name="connsiteX9" fmla="*/ 386227 w 505131"/>
                  <a:gd name="connsiteY9" fmla="*/ 322045 h 616568"/>
                  <a:gd name="connsiteX10" fmla="*/ 390801 w 505131"/>
                  <a:gd name="connsiteY10" fmla="*/ 607035 h 616568"/>
                  <a:gd name="connsiteX11" fmla="*/ 102763 w 505131"/>
                  <a:gd name="connsiteY11" fmla="*/ 605509 h 616568"/>
                  <a:gd name="connsiteX12" fmla="*/ 78379 w 505131"/>
                  <a:gd name="connsiteY12" fmla="*/ 308329 h 616568"/>
                  <a:gd name="connsiteX13" fmla="*/ 67715 w 505131"/>
                  <a:gd name="connsiteY13" fmla="*/ 443967 h 616568"/>
                  <a:gd name="connsiteX14" fmla="*/ 655 w 505131"/>
                  <a:gd name="connsiteY14" fmla="*/ 410437 h 616568"/>
                  <a:gd name="connsiteX15" fmla="*/ 14374 w 505131"/>
                  <a:gd name="connsiteY15" fmla="*/ 297661 h 616568"/>
                  <a:gd name="connsiteX16" fmla="*/ 101239 w 505131"/>
                  <a:gd name="connsiteY16" fmla="*/ 215365 h 616568"/>
                  <a:gd name="connsiteX17" fmla="*/ 165247 w 505131"/>
                  <a:gd name="connsiteY17" fmla="*/ 195553 h 616568"/>
                  <a:gd name="connsiteX18" fmla="*/ 121051 w 505131"/>
                  <a:gd name="connsiteY18" fmla="*/ 160501 h 616568"/>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05455 w 505131"/>
                  <a:gd name="connsiteY4" fmla="*/ 180958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5247 w 505131"/>
                  <a:gd name="connsiteY17" fmla="*/ 181889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48277 h 610980"/>
                  <a:gd name="connsiteX1" fmla="*/ 142632 w 505131"/>
                  <a:gd name="connsiteY1" fmla="*/ 23013 h 610980"/>
                  <a:gd name="connsiteX2" fmla="*/ 325907 w 505131"/>
                  <a:gd name="connsiteY2" fmla="*/ 25373 h 610980"/>
                  <a:gd name="connsiteX3" fmla="*/ 345521 w 505131"/>
                  <a:gd name="connsiteY3" fmla="*/ 151915 h 610980"/>
                  <a:gd name="connsiteX4" fmla="*/ 310319 w 505131"/>
                  <a:gd name="connsiteY4" fmla="*/ 185196 h 610980"/>
                  <a:gd name="connsiteX5" fmla="*/ 404515 w 505131"/>
                  <a:gd name="connsiteY5" fmla="*/ 202157 h 610980"/>
                  <a:gd name="connsiteX6" fmla="*/ 486809 w 505131"/>
                  <a:gd name="connsiteY6" fmla="*/ 301218 h 610980"/>
                  <a:gd name="connsiteX7" fmla="*/ 505131 w 505131"/>
                  <a:gd name="connsiteY7" fmla="*/ 418557 h 610980"/>
                  <a:gd name="connsiteX8" fmla="*/ 402991 w 505131"/>
                  <a:gd name="connsiteY8" fmla="*/ 447523 h 610980"/>
                  <a:gd name="connsiteX9" fmla="*/ 386227 w 505131"/>
                  <a:gd name="connsiteY9" fmla="*/ 316457 h 610980"/>
                  <a:gd name="connsiteX10" fmla="*/ 390801 w 505131"/>
                  <a:gd name="connsiteY10" fmla="*/ 601447 h 610980"/>
                  <a:gd name="connsiteX11" fmla="*/ 102763 w 505131"/>
                  <a:gd name="connsiteY11" fmla="*/ 599921 h 610980"/>
                  <a:gd name="connsiteX12" fmla="*/ 78379 w 505131"/>
                  <a:gd name="connsiteY12" fmla="*/ 302741 h 610980"/>
                  <a:gd name="connsiteX13" fmla="*/ 67715 w 505131"/>
                  <a:gd name="connsiteY13" fmla="*/ 438379 h 610980"/>
                  <a:gd name="connsiteX14" fmla="*/ 655 w 505131"/>
                  <a:gd name="connsiteY14" fmla="*/ 404849 h 610980"/>
                  <a:gd name="connsiteX15" fmla="*/ 14374 w 505131"/>
                  <a:gd name="connsiteY15" fmla="*/ 292073 h 610980"/>
                  <a:gd name="connsiteX16" fmla="*/ 101239 w 505131"/>
                  <a:gd name="connsiteY16" fmla="*/ 209777 h 610980"/>
                  <a:gd name="connsiteX17" fmla="*/ 167900 w 505131"/>
                  <a:gd name="connsiteY17" fmla="*/ 191292 h 610980"/>
                  <a:gd name="connsiteX18" fmla="*/ 117956 w 505131"/>
                  <a:gd name="connsiteY18" fmla="*/ 148277 h 610980"/>
                  <a:gd name="connsiteX0" fmla="*/ 117956 w 505131"/>
                  <a:gd name="connsiteY0" fmla="*/ 154618 h 617321"/>
                  <a:gd name="connsiteX1" fmla="*/ 142632 w 505131"/>
                  <a:gd name="connsiteY1" fmla="*/ 29354 h 617321"/>
                  <a:gd name="connsiteX2" fmla="*/ 325907 w 505131"/>
                  <a:gd name="connsiteY2" fmla="*/ 31714 h 617321"/>
                  <a:gd name="connsiteX3" fmla="*/ 345521 w 505131"/>
                  <a:gd name="connsiteY3" fmla="*/ 158256 h 617321"/>
                  <a:gd name="connsiteX4" fmla="*/ 310319 w 505131"/>
                  <a:gd name="connsiteY4" fmla="*/ 191537 h 617321"/>
                  <a:gd name="connsiteX5" fmla="*/ 404515 w 505131"/>
                  <a:gd name="connsiteY5" fmla="*/ 208498 h 617321"/>
                  <a:gd name="connsiteX6" fmla="*/ 486809 w 505131"/>
                  <a:gd name="connsiteY6" fmla="*/ 307559 h 617321"/>
                  <a:gd name="connsiteX7" fmla="*/ 505131 w 505131"/>
                  <a:gd name="connsiteY7" fmla="*/ 424898 h 617321"/>
                  <a:gd name="connsiteX8" fmla="*/ 402991 w 505131"/>
                  <a:gd name="connsiteY8" fmla="*/ 453864 h 617321"/>
                  <a:gd name="connsiteX9" fmla="*/ 386227 w 505131"/>
                  <a:gd name="connsiteY9" fmla="*/ 322798 h 617321"/>
                  <a:gd name="connsiteX10" fmla="*/ 390801 w 505131"/>
                  <a:gd name="connsiteY10" fmla="*/ 607788 h 617321"/>
                  <a:gd name="connsiteX11" fmla="*/ 102763 w 505131"/>
                  <a:gd name="connsiteY11" fmla="*/ 606262 h 617321"/>
                  <a:gd name="connsiteX12" fmla="*/ 78379 w 505131"/>
                  <a:gd name="connsiteY12" fmla="*/ 309082 h 617321"/>
                  <a:gd name="connsiteX13" fmla="*/ 67715 w 505131"/>
                  <a:gd name="connsiteY13" fmla="*/ 444720 h 617321"/>
                  <a:gd name="connsiteX14" fmla="*/ 655 w 505131"/>
                  <a:gd name="connsiteY14" fmla="*/ 411190 h 617321"/>
                  <a:gd name="connsiteX15" fmla="*/ 14374 w 505131"/>
                  <a:gd name="connsiteY15" fmla="*/ 298414 h 617321"/>
                  <a:gd name="connsiteX16" fmla="*/ 101239 w 505131"/>
                  <a:gd name="connsiteY16" fmla="*/ 216118 h 617321"/>
                  <a:gd name="connsiteX17" fmla="*/ 167900 w 505131"/>
                  <a:gd name="connsiteY17" fmla="*/ 197633 h 617321"/>
                  <a:gd name="connsiteX18" fmla="*/ 117956 w 505131"/>
                  <a:gd name="connsiteY18" fmla="*/ 154618 h 617321"/>
                  <a:gd name="connsiteX0" fmla="*/ 117956 w 505131"/>
                  <a:gd name="connsiteY0" fmla="*/ 155265 h 617968"/>
                  <a:gd name="connsiteX1" fmla="*/ 142632 w 505131"/>
                  <a:gd name="connsiteY1" fmla="*/ 30001 h 617968"/>
                  <a:gd name="connsiteX2" fmla="*/ 325907 w 505131"/>
                  <a:gd name="connsiteY2" fmla="*/ 32361 h 617968"/>
                  <a:gd name="connsiteX3" fmla="*/ 345521 w 505131"/>
                  <a:gd name="connsiteY3" fmla="*/ 158903 h 617968"/>
                  <a:gd name="connsiteX4" fmla="*/ 310319 w 505131"/>
                  <a:gd name="connsiteY4" fmla="*/ 192184 h 617968"/>
                  <a:gd name="connsiteX5" fmla="*/ 404515 w 505131"/>
                  <a:gd name="connsiteY5" fmla="*/ 209145 h 617968"/>
                  <a:gd name="connsiteX6" fmla="*/ 486809 w 505131"/>
                  <a:gd name="connsiteY6" fmla="*/ 308206 h 617968"/>
                  <a:gd name="connsiteX7" fmla="*/ 505131 w 505131"/>
                  <a:gd name="connsiteY7" fmla="*/ 425545 h 617968"/>
                  <a:gd name="connsiteX8" fmla="*/ 402991 w 505131"/>
                  <a:gd name="connsiteY8" fmla="*/ 454511 h 617968"/>
                  <a:gd name="connsiteX9" fmla="*/ 386227 w 505131"/>
                  <a:gd name="connsiteY9" fmla="*/ 323445 h 617968"/>
                  <a:gd name="connsiteX10" fmla="*/ 390801 w 505131"/>
                  <a:gd name="connsiteY10" fmla="*/ 608435 h 617968"/>
                  <a:gd name="connsiteX11" fmla="*/ 102763 w 505131"/>
                  <a:gd name="connsiteY11" fmla="*/ 606909 h 617968"/>
                  <a:gd name="connsiteX12" fmla="*/ 78379 w 505131"/>
                  <a:gd name="connsiteY12" fmla="*/ 309729 h 617968"/>
                  <a:gd name="connsiteX13" fmla="*/ 67715 w 505131"/>
                  <a:gd name="connsiteY13" fmla="*/ 445367 h 617968"/>
                  <a:gd name="connsiteX14" fmla="*/ 655 w 505131"/>
                  <a:gd name="connsiteY14" fmla="*/ 411837 h 617968"/>
                  <a:gd name="connsiteX15" fmla="*/ 14374 w 505131"/>
                  <a:gd name="connsiteY15" fmla="*/ 299061 h 617968"/>
                  <a:gd name="connsiteX16" fmla="*/ 101239 w 505131"/>
                  <a:gd name="connsiteY16" fmla="*/ 216765 h 617968"/>
                  <a:gd name="connsiteX17" fmla="*/ 167900 w 505131"/>
                  <a:gd name="connsiteY17" fmla="*/ 198280 h 617968"/>
                  <a:gd name="connsiteX18" fmla="*/ 117956 w 505131"/>
                  <a:gd name="connsiteY18" fmla="*/ 155265 h 617968"/>
                  <a:gd name="connsiteX0" fmla="*/ 117956 w 505131"/>
                  <a:gd name="connsiteY0" fmla="*/ 155265 h 617968"/>
                  <a:gd name="connsiteX1" fmla="*/ 142632 w 505131"/>
                  <a:gd name="connsiteY1" fmla="*/ 30001 h 617968"/>
                  <a:gd name="connsiteX2" fmla="*/ 325907 w 505131"/>
                  <a:gd name="connsiteY2" fmla="*/ 32361 h 617968"/>
                  <a:gd name="connsiteX3" fmla="*/ 345521 w 505131"/>
                  <a:gd name="connsiteY3" fmla="*/ 158903 h 617968"/>
                  <a:gd name="connsiteX4" fmla="*/ 310319 w 505131"/>
                  <a:gd name="connsiteY4" fmla="*/ 192184 h 617968"/>
                  <a:gd name="connsiteX5" fmla="*/ 404515 w 505131"/>
                  <a:gd name="connsiteY5" fmla="*/ 209145 h 617968"/>
                  <a:gd name="connsiteX6" fmla="*/ 486809 w 505131"/>
                  <a:gd name="connsiteY6" fmla="*/ 308206 h 617968"/>
                  <a:gd name="connsiteX7" fmla="*/ 505131 w 505131"/>
                  <a:gd name="connsiteY7" fmla="*/ 425545 h 617968"/>
                  <a:gd name="connsiteX8" fmla="*/ 402991 w 505131"/>
                  <a:gd name="connsiteY8" fmla="*/ 454511 h 617968"/>
                  <a:gd name="connsiteX9" fmla="*/ 386227 w 505131"/>
                  <a:gd name="connsiteY9" fmla="*/ 323445 h 617968"/>
                  <a:gd name="connsiteX10" fmla="*/ 390801 w 505131"/>
                  <a:gd name="connsiteY10" fmla="*/ 608435 h 617968"/>
                  <a:gd name="connsiteX11" fmla="*/ 102763 w 505131"/>
                  <a:gd name="connsiteY11" fmla="*/ 606909 h 617968"/>
                  <a:gd name="connsiteX12" fmla="*/ 78379 w 505131"/>
                  <a:gd name="connsiteY12" fmla="*/ 309729 h 617968"/>
                  <a:gd name="connsiteX13" fmla="*/ 67715 w 505131"/>
                  <a:gd name="connsiteY13" fmla="*/ 445367 h 617968"/>
                  <a:gd name="connsiteX14" fmla="*/ 655 w 505131"/>
                  <a:gd name="connsiteY14" fmla="*/ 411837 h 617968"/>
                  <a:gd name="connsiteX15" fmla="*/ 14374 w 505131"/>
                  <a:gd name="connsiteY15" fmla="*/ 299061 h 617968"/>
                  <a:gd name="connsiteX16" fmla="*/ 101239 w 505131"/>
                  <a:gd name="connsiteY16" fmla="*/ 216765 h 617968"/>
                  <a:gd name="connsiteX17" fmla="*/ 167900 w 505131"/>
                  <a:gd name="connsiteY17" fmla="*/ 198280 h 617968"/>
                  <a:gd name="connsiteX18" fmla="*/ 117956 w 505131"/>
                  <a:gd name="connsiteY18" fmla="*/ 155265 h 617968"/>
                  <a:gd name="connsiteX0" fmla="*/ 117956 w 505131"/>
                  <a:gd name="connsiteY0" fmla="*/ 148616 h 611319"/>
                  <a:gd name="connsiteX1" fmla="*/ 142632 w 505131"/>
                  <a:gd name="connsiteY1" fmla="*/ 23352 h 611319"/>
                  <a:gd name="connsiteX2" fmla="*/ 324581 w 505131"/>
                  <a:gd name="connsiteY2" fmla="*/ 24827 h 611319"/>
                  <a:gd name="connsiteX3" fmla="*/ 345521 w 505131"/>
                  <a:gd name="connsiteY3" fmla="*/ 152254 h 611319"/>
                  <a:gd name="connsiteX4" fmla="*/ 310319 w 505131"/>
                  <a:gd name="connsiteY4" fmla="*/ 185535 h 611319"/>
                  <a:gd name="connsiteX5" fmla="*/ 404515 w 505131"/>
                  <a:gd name="connsiteY5" fmla="*/ 202496 h 611319"/>
                  <a:gd name="connsiteX6" fmla="*/ 486809 w 505131"/>
                  <a:gd name="connsiteY6" fmla="*/ 301557 h 611319"/>
                  <a:gd name="connsiteX7" fmla="*/ 505131 w 505131"/>
                  <a:gd name="connsiteY7" fmla="*/ 418896 h 611319"/>
                  <a:gd name="connsiteX8" fmla="*/ 402991 w 505131"/>
                  <a:gd name="connsiteY8" fmla="*/ 447862 h 611319"/>
                  <a:gd name="connsiteX9" fmla="*/ 386227 w 505131"/>
                  <a:gd name="connsiteY9" fmla="*/ 316796 h 611319"/>
                  <a:gd name="connsiteX10" fmla="*/ 390801 w 505131"/>
                  <a:gd name="connsiteY10" fmla="*/ 601786 h 611319"/>
                  <a:gd name="connsiteX11" fmla="*/ 102763 w 505131"/>
                  <a:gd name="connsiteY11" fmla="*/ 600260 h 611319"/>
                  <a:gd name="connsiteX12" fmla="*/ 78379 w 505131"/>
                  <a:gd name="connsiteY12" fmla="*/ 303080 h 611319"/>
                  <a:gd name="connsiteX13" fmla="*/ 67715 w 505131"/>
                  <a:gd name="connsiteY13" fmla="*/ 438718 h 611319"/>
                  <a:gd name="connsiteX14" fmla="*/ 655 w 505131"/>
                  <a:gd name="connsiteY14" fmla="*/ 405188 h 611319"/>
                  <a:gd name="connsiteX15" fmla="*/ 14374 w 505131"/>
                  <a:gd name="connsiteY15" fmla="*/ 292412 h 611319"/>
                  <a:gd name="connsiteX16" fmla="*/ 101239 w 505131"/>
                  <a:gd name="connsiteY16" fmla="*/ 210116 h 611319"/>
                  <a:gd name="connsiteX17" fmla="*/ 167900 w 505131"/>
                  <a:gd name="connsiteY17" fmla="*/ 191631 h 611319"/>
                  <a:gd name="connsiteX18" fmla="*/ 117956 w 505131"/>
                  <a:gd name="connsiteY18" fmla="*/ 148616 h 611319"/>
                  <a:gd name="connsiteX0" fmla="*/ 117956 w 505131"/>
                  <a:gd name="connsiteY0" fmla="*/ 155418 h 618121"/>
                  <a:gd name="connsiteX1" fmla="*/ 142632 w 505131"/>
                  <a:gd name="connsiteY1" fmla="*/ 30154 h 618121"/>
                  <a:gd name="connsiteX2" fmla="*/ 324581 w 505131"/>
                  <a:gd name="connsiteY2" fmla="*/ 31629 h 618121"/>
                  <a:gd name="connsiteX3" fmla="*/ 345521 w 505131"/>
                  <a:gd name="connsiteY3" fmla="*/ 159056 h 618121"/>
                  <a:gd name="connsiteX4" fmla="*/ 310319 w 505131"/>
                  <a:gd name="connsiteY4" fmla="*/ 192337 h 618121"/>
                  <a:gd name="connsiteX5" fmla="*/ 404515 w 505131"/>
                  <a:gd name="connsiteY5" fmla="*/ 209298 h 618121"/>
                  <a:gd name="connsiteX6" fmla="*/ 486809 w 505131"/>
                  <a:gd name="connsiteY6" fmla="*/ 308359 h 618121"/>
                  <a:gd name="connsiteX7" fmla="*/ 505131 w 505131"/>
                  <a:gd name="connsiteY7" fmla="*/ 425698 h 618121"/>
                  <a:gd name="connsiteX8" fmla="*/ 402991 w 505131"/>
                  <a:gd name="connsiteY8" fmla="*/ 454664 h 618121"/>
                  <a:gd name="connsiteX9" fmla="*/ 386227 w 505131"/>
                  <a:gd name="connsiteY9" fmla="*/ 323598 h 618121"/>
                  <a:gd name="connsiteX10" fmla="*/ 390801 w 505131"/>
                  <a:gd name="connsiteY10" fmla="*/ 608588 h 618121"/>
                  <a:gd name="connsiteX11" fmla="*/ 102763 w 505131"/>
                  <a:gd name="connsiteY11" fmla="*/ 607062 h 618121"/>
                  <a:gd name="connsiteX12" fmla="*/ 78379 w 505131"/>
                  <a:gd name="connsiteY12" fmla="*/ 309882 h 618121"/>
                  <a:gd name="connsiteX13" fmla="*/ 67715 w 505131"/>
                  <a:gd name="connsiteY13" fmla="*/ 445520 h 618121"/>
                  <a:gd name="connsiteX14" fmla="*/ 655 w 505131"/>
                  <a:gd name="connsiteY14" fmla="*/ 411990 h 618121"/>
                  <a:gd name="connsiteX15" fmla="*/ 14374 w 505131"/>
                  <a:gd name="connsiteY15" fmla="*/ 299214 h 618121"/>
                  <a:gd name="connsiteX16" fmla="*/ 101239 w 505131"/>
                  <a:gd name="connsiteY16" fmla="*/ 216918 h 618121"/>
                  <a:gd name="connsiteX17" fmla="*/ 167900 w 505131"/>
                  <a:gd name="connsiteY17" fmla="*/ 198433 h 618121"/>
                  <a:gd name="connsiteX18" fmla="*/ 117956 w 505131"/>
                  <a:gd name="connsiteY18" fmla="*/ 155418 h 618121"/>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54588 h 617291"/>
                  <a:gd name="connsiteX1" fmla="*/ 143074 w 505131"/>
                  <a:gd name="connsiteY1" fmla="*/ 30209 h 617291"/>
                  <a:gd name="connsiteX2" fmla="*/ 324581 w 505131"/>
                  <a:gd name="connsiteY2" fmla="*/ 30799 h 617291"/>
                  <a:gd name="connsiteX3" fmla="*/ 345521 w 505131"/>
                  <a:gd name="connsiteY3" fmla="*/ 158226 h 617291"/>
                  <a:gd name="connsiteX4" fmla="*/ 310319 w 505131"/>
                  <a:gd name="connsiteY4" fmla="*/ 191507 h 617291"/>
                  <a:gd name="connsiteX5" fmla="*/ 404515 w 505131"/>
                  <a:gd name="connsiteY5" fmla="*/ 208468 h 617291"/>
                  <a:gd name="connsiteX6" fmla="*/ 486809 w 505131"/>
                  <a:gd name="connsiteY6" fmla="*/ 307529 h 617291"/>
                  <a:gd name="connsiteX7" fmla="*/ 505131 w 505131"/>
                  <a:gd name="connsiteY7" fmla="*/ 424868 h 617291"/>
                  <a:gd name="connsiteX8" fmla="*/ 402991 w 505131"/>
                  <a:gd name="connsiteY8" fmla="*/ 453834 h 617291"/>
                  <a:gd name="connsiteX9" fmla="*/ 386227 w 505131"/>
                  <a:gd name="connsiteY9" fmla="*/ 322768 h 617291"/>
                  <a:gd name="connsiteX10" fmla="*/ 390801 w 505131"/>
                  <a:gd name="connsiteY10" fmla="*/ 607758 h 617291"/>
                  <a:gd name="connsiteX11" fmla="*/ 102763 w 505131"/>
                  <a:gd name="connsiteY11" fmla="*/ 606232 h 617291"/>
                  <a:gd name="connsiteX12" fmla="*/ 78379 w 505131"/>
                  <a:gd name="connsiteY12" fmla="*/ 309052 h 617291"/>
                  <a:gd name="connsiteX13" fmla="*/ 67715 w 505131"/>
                  <a:gd name="connsiteY13" fmla="*/ 444690 h 617291"/>
                  <a:gd name="connsiteX14" fmla="*/ 655 w 505131"/>
                  <a:gd name="connsiteY14" fmla="*/ 411160 h 617291"/>
                  <a:gd name="connsiteX15" fmla="*/ 14374 w 505131"/>
                  <a:gd name="connsiteY15" fmla="*/ 298384 h 617291"/>
                  <a:gd name="connsiteX16" fmla="*/ 101239 w 505131"/>
                  <a:gd name="connsiteY16" fmla="*/ 216088 h 617291"/>
                  <a:gd name="connsiteX17" fmla="*/ 167900 w 505131"/>
                  <a:gd name="connsiteY17" fmla="*/ 197603 h 617291"/>
                  <a:gd name="connsiteX18" fmla="*/ 117956 w 505131"/>
                  <a:gd name="connsiteY18" fmla="*/ 154588 h 617291"/>
                  <a:gd name="connsiteX0" fmla="*/ 117956 w 505131"/>
                  <a:gd name="connsiteY0" fmla="*/ 154383 h 617086"/>
                  <a:gd name="connsiteX1" fmla="*/ 143074 w 505131"/>
                  <a:gd name="connsiteY1" fmla="*/ 30004 h 617086"/>
                  <a:gd name="connsiteX2" fmla="*/ 324581 w 505131"/>
                  <a:gd name="connsiteY2" fmla="*/ 30594 h 617086"/>
                  <a:gd name="connsiteX3" fmla="*/ 345521 w 505131"/>
                  <a:gd name="connsiteY3" fmla="*/ 158021 h 617086"/>
                  <a:gd name="connsiteX4" fmla="*/ 310319 w 505131"/>
                  <a:gd name="connsiteY4" fmla="*/ 191302 h 617086"/>
                  <a:gd name="connsiteX5" fmla="*/ 404515 w 505131"/>
                  <a:gd name="connsiteY5" fmla="*/ 208263 h 617086"/>
                  <a:gd name="connsiteX6" fmla="*/ 486809 w 505131"/>
                  <a:gd name="connsiteY6" fmla="*/ 307324 h 617086"/>
                  <a:gd name="connsiteX7" fmla="*/ 505131 w 505131"/>
                  <a:gd name="connsiteY7" fmla="*/ 424663 h 617086"/>
                  <a:gd name="connsiteX8" fmla="*/ 402991 w 505131"/>
                  <a:gd name="connsiteY8" fmla="*/ 453629 h 617086"/>
                  <a:gd name="connsiteX9" fmla="*/ 386227 w 505131"/>
                  <a:gd name="connsiteY9" fmla="*/ 322563 h 617086"/>
                  <a:gd name="connsiteX10" fmla="*/ 390801 w 505131"/>
                  <a:gd name="connsiteY10" fmla="*/ 607553 h 617086"/>
                  <a:gd name="connsiteX11" fmla="*/ 102763 w 505131"/>
                  <a:gd name="connsiteY11" fmla="*/ 606027 h 617086"/>
                  <a:gd name="connsiteX12" fmla="*/ 78379 w 505131"/>
                  <a:gd name="connsiteY12" fmla="*/ 308847 h 617086"/>
                  <a:gd name="connsiteX13" fmla="*/ 67715 w 505131"/>
                  <a:gd name="connsiteY13" fmla="*/ 444485 h 617086"/>
                  <a:gd name="connsiteX14" fmla="*/ 655 w 505131"/>
                  <a:gd name="connsiteY14" fmla="*/ 410955 h 617086"/>
                  <a:gd name="connsiteX15" fmla="*/ 14374 w 505131"/>
                  <a:gd name="connsiteY15" fmla="*/ 298179 h 617086"/>
                  <a:gd name="connsiteX16" fmla="*/ 101239 w 505131"/>
                  <a:gd name="connsiteY16" fmla="*/ 215883 h 617086"/>
                  <a:gd name="connsiteX17" fmla="*/ 167900 w 505131"/>
                  <a:gd name="connsiteY17" fmla="*/ 197398 h 617086"/>
                  <a:gd name="connsiteX18" fmla="*/ 117956 w 505131"/>
                  <a:gd name="connsiteY18" fmla="*/ 154383 h 617086"/>
                  <a:gd name="connsiteX0" fmla="*/ 117956 w 505131"/>
                  <a:gd name="connsiteY0" fmla="*/ 154151 h 616854"/>
                  <a:gd name="connsiteX1" fmla="*/ 143074 w 505131"/>
                  <a:gd name="connsiteY1" fmla="*/ 29772 h 616854"/>
                  <a:gd name="connsiteX2" fmla="*/ 324581 w 505131"/>
                  <a:gd name="connsiteY2" fmla="*/ 30362 h 616854"/>
                  <a:gd name="connsiteX3" fmla="*/ 345521 w 505131"/>
                  <a:gd name="connsiteY3" fmla="*/ 157789 h 616854"/>
                  <a:gd name="connsiteX4" fmla="*/ 310319 w 505131"/>
                  <a:gd name="connsiteY4" fmla="*/ 191070 h 616854"/>
                  <a:gd name="connsiteX5" fmla="*/ 404515 w 505131"/>
                  <a:gd name="connsiteY5" fmla="*/ 208031 h 616854"/>
                  <a:gd name="connsiteX6" fmla="*/ 486809 w 505131"/>
                  <a:gd name="connsiteY6" fmla="*/ 307092 h 616854"/>
                  <a:gd name="connsiteX7" fmla="*/ 505131 w 505131"/>
                  <a:gd name="connsiteY7" fmla="*/ 424431 h 616854"/>
                  <a:gd name="connsiteX8" fmla="*/ 402991 w 505131"/>
                  <a:gd name="connsiteY8" fmla="*/ 453397 h 616854"/>
                  <a:gd name="connsiteX9" fmla="*/ 386227 w 505131"/>
                  <a:gd name="connsiteY9" fmla="*/ 322331 h 616854"/>
                  <a:gd name="connsiteX10" fmla="*/ 390801 w 505131"/>
                  <a:gd name="connsiteY10" fmla="*/ 607321 h 616854"/>
                  <a:gd name="connsiteX11" fmla="*/ 102763 w 505131"/>
                  <a:gd name="connsiteY11" fmla="*/ 605795 h 616854"/>
                  <a:gd name="connsiteX12" fmla="*/ 78379 w 505131"/>
                  <a:gd name="connsiteY12" fmla="*/ 308615 h 616854"/>
                  <a:gd name="connsiteX13" fmla="*/ 67715 w 505131"/>
                  <a:gd name="connsiteY13" fmla="*/ 444253 h 616854"/>
                  <a:gd name="connsiteX14" fmla="*/ 655 w 505131"/>
                  <a:gd name="connsiteY14" fmla="*/ 410723 h 616854"/>
                  <a:gd name="connsiteX15" fmla="*/ 14374 w 505131"/>
                  <a:gd name="connsiteY15" fmla="*/ 297947 h 616854"/>
                  <a:gd name="connsiteX16" fmla="*/ 101239 w 505131"/>
                  <a:gd name="connsiteY16" fmla="*/ 215651 h 616854"/>
                  <a:gd name="connsiteX17" fmla="*/ 167900 w 505131"/>
                  <a:gd name="connsiteY17" fmla="*/ 197166 h 616854"/>
                  <a:gd name="connsiteX18" fmla="*/ 117956 w 505131"/>
                  <a:gd name="connsiteY18" fmla="*/ 154151 h 616854"/>
                  <a:gd name="connsiteX0" fmla="*/ 117956 w 505131"/>
                  <a:gd name="connsiteY0" fmla="*/ 154407 h 617110"/>
                  <a:gd name="connsiteX1" fmla="*/ 143074 w 505131"/>
                  <a:gd name="connsiteY1" fmla="*/ 30028 h 617110"/>
                  <a:gd name="connsiteX2" fmla="*/ 324581 w 505131"/>
                  <a:gd name="connsiteY2" fmla="*/ 30618 h 617110"/>
                  <a:gd name="connsiteX3" fmla="*/ 345521 w 505131"/>
                  <a:gd name="connsiteY3" fmla="*/ 158045 h 617110"/>
                  <a:gd name="connsiteX4" fmla="*/ 310319 w 505131"/>
                  <a:gd name="connsiteY4" fmla="*/ 191326 h 617110"/>
                  <a:gd name="connsiteX5" fmla="*/ 404515 w 505131"/>
                  <a:gd name="connsiteY5" fmla="*/ 208287 h 617110"/>
                  <a:gd name="connsiteX6" fmla="*/ 486809 w 505131"/>
                  <a:gd name="connsiteY6" fmla="*/ 307348 h 617110"/>
                  <a:gd name="connsiteX7" fmla="*/ 505131 w 505131"/>
                  <a:gd name="connsiteY7" fmla="*/ 424687 h 617110"/>
                  <a:gd name="connsiteX8" fmla="*/ 402991 w 505131"/>
                  <a:gd name="connsiteY8" fmla="*/ 453653 h 617110"/>
                  <a:gd name="connsiteX9" fmla="*/ 386227 w 505131"/>
                  <a:gd name="connsiteY9" fmla="*/ 322587 h 617110"/>
                  <a:gd name="connsiteX10" fmla="*/ 390801 w 505131"/>
                  <a:gd name="connsiteY10" fmla="*/ 607577 h 617110"/>
                  <a:gd name="connsiteX11" fmla="*/ 102763 w 505131"/>
                  <a:gd name="connsiteY11" fmla="*/ 606051 h 617110"/>
                  <a:gd name="connsiteX12" fmla="*/ 78379 w 505131"/>
                  <a:gd name="connsiteY12" fmla="*/ 308871 h 617110"/>
                  <a:gd name="connsiteX13" fmla="*/ 67715 w 505131"/>
                  <a:gd name="connsiteY13" fmla="*/ 444509 h 617110"/>
                  <a:gd name="connsiteX14" fmla="*/ 655 w 505131"/>
                  <a:gd name="connsiteY14" fmla="*/ 410979 h 617110"/>
                  <a:gd name="connsiteX15" fmla="*/ 14374 w 505131"/>
                  <a:gd name="connsiteY15" fmla="*/ 298203 h 617110"/>
                  <a:gd name="connsiteX16" fmla="*/ 101239 w 505131"/>
                  <a:gd name="connsiteY16" fmla="*/ 215907 h 617110"/>
                  <a:gd name="connsiteX17" fmla="*/ 167900 w 505131"/>
                  <a:gd name="connsiteY17" fmla="*/ 197422 h 617110"/>
                  <a:gd name="connsiteX18" fmla="*/ 117956 w 505131"/>
                  <a:gd name="connsiteY18" fmla="*/ 154407 h 617110"/>
                  <a:gd name="connsiteX0" fmla="*/ 117956 w 505131"/>
                  <a:gd name="connsiteY0" fmla="*/ 154010 h 616713"/>
                  <a:gd name="connsiteX1" fmla="*/ 143074 w 505131"/>
                  <a:gd name="connsiteY1" fmla="*/ 29631 h 616713"/>
                  <a:gd name="connsiteX2" fmla="*/ 324581 w 505131"/>
                  <a:gd name="connsiteY2" fmla="*/ 30221 h 616713"/>
                  <a:gd name="connsiteX3" fmla="*/ 345521 w 505131"/>
                  <a:gd name="connsiteY3" fmla="*/ 157648 h 616713"/>
                  <a:gd name="connsiteX4" fmla="*/ 310319 w 505131"/>
                  <a:gd name="connsiteY4" fmla="*/ 190929 h 616713"/>
                  <a:gd name="connsiteX5" fmla="*/ 404515 w 505131"/>
                  <a:gd name="connsiteY5" fmla="*/ 207890 h 616713"/>
                  <a:gd name="connsiteX6" fmla="*/ 486809 w 505131"/>
                  <a:gd name="connsiteY6" fmla="*/ 306951 h 616713"/>
                  <a:gd name="connsiteX7" fmla="*/ 505131 w 505131"/>
                  <a:gd name="connsiteY7" fmla="*/ 424290 h 616713"/>
                  <a:gd name="connsiteX8" fmla="*/ 402991 w 505131"/>
                  <a:gd name="connsiteY8" fmla="*/ 453256 h 616713"/>
                  <a:gd name="connsiteX9" fmla="*/ 386227 w 505131"/>
                  <a:gd name="connsiteY9" fmla="*/ 322190 h 616713"/>
                  <a:gd name="connsiteX10" fmla="*/ 390801 w 505131"/>
                  <a:gd name="connsiteY10" fmla="*/ 607180 h 616713"/>
                  <a:gd name="connsiteX11" fmla="*/ 102763 w 505131"/>
                  <a:gd name="connsiteY11" fmla="*/ 605654 h 616713"/>
                  <a:gd name="connsiteX12" fmla="*/ 78379 w 505131"/>
                  <a:gd name="connsiteY12" fmla="*/ 308474 h 616713"/>
                  <a:gd name="connsiteX13" fmla="*/ 67715 w 505131"/>
                  <a:gd name="connsiteY13" fmla="*/ 444112 h 616713"/>
                  <a:gd name="connsiteX14" fmla="*/ 655 w 505131"/>
                  <a:gd name="connsiteY14" fmla="*/ 410582 h 616713"/>
                  <a:gd name="connsiteX15" fmla="*/ 14374 w 505131"/>
                  <a:gd name="connsiteY15" fmla="*/ 297806 h 616713"/>
                  <a:gd name="connsiteX16" fmla="*/ 101239 w 505131"/>
                  <a:gd name="connsiteY16" fmla="*/ 215510 h 616713"/>
                  <a:gd name="connsiteX17" fmla="*/ 167900 w 505131"/>
                  <a:gd name="connsiteY17" fmla="*/ 197025 h 616713"/>
                  <a:gd name="connsiteX18" fmla="*/ 117956 w 505131"/>
                  <a:gd name="connsiteY18" fmla="*/ 154010 h 616713"/>
                  <a:gd name="connsiteX0" fmla="*/ 117956 w 505131"/>
                  <a:gd name="connsiteY0" fmla="*/ 154010 h 616713"/>
                  <a:gd name="connsiteX1" fmla="*/ 143074 w 505131"/>
                  <a:gd name="connsiteY1" fmla="*/ 29631 h 616713"/>
                  <a:gd name="connsiteX2" fmla="*/ 324581 w 505131"/>
                  <a:gd name="connsiteY2" fmla="*/ 30221 h 616713"/>
                  <a:gd name="connsiteX3" fmla="*/ 345521 w 505131"/>
                  <a:gd name="connsiteY3" fmla="*/ 157648 h 616713"/>
                  <a:gd name="connsiteX4" fmla="*/ 310319 w 505131"/>
                  <a:gd name="connsiteY4" fmla="*/ 190929 h 616713"/>
                  <a:gd name="connsiteX5" fmla="*/ 404515 w 505131"/>
                  <a:gd name="connsiteY5" fmla="*/ 207890 h 616713"/>
                  <a:gd name="connsiteX6" fmla="*/ 486809 w 505131"/>
                  <a:gd name="connsiteY6" fmla="*/ 306951 h 616713"/>
                  <a:gd name="connsiteX7" fmla="*/ 505131 w 505131"/>
                  <a:gd name="connsiteY7" fmla="*/ 424290 h 616713"/>
                  <a:gd name="connsiteX8" fmla="*/ 402991 w 505131"/>
                  <a:gd name="connsiteY8" fmla="*/ 453256 h 616713"/>
                  <a:gd name="connsiteX9" fmla="*/ 386227 w 505131"/>
                  <a:gd name="connsiteY9" fmla="*/ 322190 h 616713"/>
                  <a:gd name="connsiteX10" fmla="*/ 390801 w 505131"/>
                  <a:gd name="connsiteY10" fmla="*/ 607180 h 616713"/>
                  <a:gd name="connsiteX11" fmla="*/ 102763 w 505131"/>
                  <a:gd name="connsiteY11" fmla="*/ 605654 h 616713"/>
                  <a:gd name="connsiteX12" fmla="*/ 78379 w 505131"/>
                  <a:gd name="connsiteY12" fmla="*/ 308474 h 616713"/>
                  <a:gd name="connsiteX13" fmla="*/ 67715 w 505131"/>
                  <a:gd name="connsiteY13" fmla="*/ 444112 h 616713"/>
                  <a:gd name="connsiteX14" fmla="*/ 655 w 505131"/>
                  <a:gd name="connsiteY14" fmla="*/ 410582 h 616713"/>
                  <a:gd name="connsiteX15" fmla="*/ 14374 w 505131"/>
                  <a:gd name="connsiteY15" fmla="*/ 297806 h 616713"/>
                  <a:gd name="connsiteX16" fmla="*/ 101239 w 505131"/>
                  <a:gd name="connsiteY16" fmla="*/ 215510 h 616713"/>
                  <a:gd name="connsiteX17" fmla="*/ 167900 w 505131"/>
                  <a:gd name="connsiteY17" fmla="*/ 197025 h 616713"/>
                  <a:gd name="connsiteX18" fmla="*/ 117956 w 505131"/>
                  <a:gd name="connsiteY18" fmla="*/ 154010 h 616713"/>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5173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761 w 505131"/>
                  <a:gd name="connsiteY4" fmla="*/ 186058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44111 h 602832"/>
                  <a:gd name="connsiteX1" fmla="*/ 143074 w 505131"/>
                  <a:gd name="connsiteY1" fmla="*/ 15750 h 602832"/>
                  <a:gd name="connsiteX2" fmla="*/ 324581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111 h 602832"/>
                  <a:gd name="connsiteX1" fmla="*/ 143074 w 505131"/>
                  <a:gd name="connsiteY1" fmla="*/ 15750 h 602832"/>
                  <a:gd name="connsiteX2" fmla="*/ 323697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111 h 602832"/>
                  <a:gd name="connsiteX1" fmla="*/ 143074 w 505131"/>
                  <a:gd name="connsiteY1" fmla="*/ 15750 h 602832"/>
                  <a:gd name="connsiteX2" fmla="*/ 321928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606 h 603327"/>
                  <a:gd name="connsiteX1" fmla="*/ 143074 w 505131"/>
                  <a:gd name="connsiteY1" fmla="*/ 16245 h 603327"/>
                  <a:gd name="connsiteX2" fmla="*/ 322370 w 505131"/>
                  <a:gd name="connsiteY2" fmla="*/ 15950 h 603327"/>
                  <a:gd name="connsiteX3" fmla="*/ 345079 w 505131"/>
                  <a:gd name="connsiteY3" fmla="*/ 145147 h 603327"/>
                  <a:gd name="connsiteX4" fmla="*/ 310761 w 505131"/>
                  <a:gd name="connsiteY4" fmla="*/ 178870 h 603327"/>
                  <a:gd name="connsiteX5" fmla="*/ 404515 w 505131"/>
                  <a:gd name="connsiteY5" fmla="*/ 194504 h 603327"/>
                  <a:gd name="connsiteX6" fmla="*/ 486809 w 505131"/>
                  <a:gd name="connsiteY6" fmla="*/ 293565 h 603327"/>
                  <a:gd name="connsiteX7" fmla="*/ 505131 w 505131"/>
                  <a:gd name="connsiteY7" fmla="*/ 410904 h 603327"/>
                  <a:gd name="connsiteX8" fmla="*/ 402991 w 505131"/>
                  <a:gd name="connsiteY8" fmla="*/ 439870 h 603327"/>
                  <a:gd name="connsiteX9" fmla="*/ 386227 w 505131"/>
                  <a:gd name="connsiteY9" fmla="*/ 308804 h 603327"/>
                  <a:gd name="connsiteX10" fmla="*/ 390801 w 505131"/>
                  <a:gd name="connsiteY10" fmla="*/ 593794 h 603327"/>
                  <a:gd name="connsiteX11" fmla="*/ 102763 w 505131"/>
                  <a:gd name="connsiteY11" fmla="*/ 592268 h 603327"/>
                  <a:gd name="connsiteX12" fmla="*/ 78379 w 505131"/>
                  <a:gd name="connsiteY12" fmla="*/ 295088 h 603327"/>
                  <a:gd name="connsiteX13" fmla="*/ 67715 w 505131"/>
                  <a:gd name="connsiteY13" fmla="*/ 430726 h 603327"/>
                  <a:gd name="connsiteX14" fmla="*/ 655 w 505131"/>
                  <a:gd name="connsiteY14" fmla="*/ 397196 h 603327"/>
                  <a:gd name="connsiteX15" fmla="*/ 14374 w 505131"/>
                  <a:gd name="connsiteY15" fmla="*/ 284420 h 603327"/>
                  <a:gd name="connsiteX16" fmla="*/ 101239 w 505131"/>
                  <a:gd name="connsiteY16" fmla="*/ 202124 h 603327"/>
                  <a:gd name="connsiteX17" fmla="*/ 166131 w 505131"/>
                  <a:gd name="connsiteY17" fmla="*/ 184082 h 603327"/>
                  <a:gd name="connsiteX18" fmla="*/ 119725 w 505131"/>
                  <a:gd name="connsiteY18" fmla="*/ 144606 h 603327"/>
                  <a:gd name="connsiteX0" fmla="*/ 119725 w 505131"/>
                  <a:gd name="connsiteY0" fmla="*/ 144606 h 603327"/>
                  <a:gd name="connsiteX1" fmla="*/ 143074 w 505131"/>
                  <a:gd name="connsiteY1" fmla="*/ 16245 h 603327"/>
                  <a:gd name="connsiteX2" fmla="*/ 322370 w 505131"/>
                  <a:gd name="connsiteY2" fmla="*/ 15950 h 603327"/>
                  <a:gd name="connsiteX3" fmla="*/ 345079 w 505131"/>
                  <a:gd name="connsiteY3" fmla="*/ 145147 h 603327"/>
                  <a:gd name="connsiteX4" fmla="*/ 310761 w 505131"/>
                  <a:gd name="connsiteY4" fmla="*/ 178870 h 603327"/>
                  <a:gd name="connsiteX5" fmla="*/ 404515 w 505131"/>
                  <a:gd name="connsiteY5" fmla="*/ 194504 h 603327"/>
                  <a:gd name="connsiteX6" fmla="*/ 486809 w 505131"/>
                  <a:gd name="connsiteY6" fmla="*/ 293565 h 603327"/>
                  <a:gd name="connsiteX7" fmla="*/ 505131 w 505131"/>
                  <a:gd name="connsiteY7" fmla="*/ 410904 h 603327"/>
                  <a:gd name="connsiteX8" fmla="*/ 402991 w 505131"/>
                  <a:gd name="connsiteY8" fmla="*/ 439870 h 603327"/>
                  <a:gd name="connsiteX9" fmla="*/ 386227 w 505131"/>
                  <a:gd name="connsiteY9" fmla="*/ 308804 h 603327"/>
                  <a:gd name="connsiteX10" fmla="*/ 390801 w 505131"/>
                  <a:gd name="connsiteY10" fmla="*/ 593794 h 603327"/>
                  <a:gd name="connsiteX11" fmla="*/ 102763 w 505131"/>
                  <a:gd name="connsiteY11" fmla="*/ 592268 h 603327"/>
                  <a:gd name="connsiteX12" fmla="*/ 78379 w 505131"/>
                  <a:gd name="connsiteY12" fmla="*/ 295088 h 603327"/>
                  <a:gd name="connsiteX13" fmla="*/ 67715 w 505131"/>
                  <a:gd name="connsiteY13" fmla="*/ 430726 h 603327"/>
                  <a:gd name="connsiteX14" fmla="*/ 655 w 505131"/>
                  <a:gd name="connsiteY14" fmla="*/ 397196 h 603327"/>
                  <a:gd name="connsiteX15" fmla="*/ 14374 w 505131"/>
                  <a:gd name="connsiteY15" fmla="*/ 284420 h 603327"/>
                  <a:gd name="connsiteX16" fmla="*/ 101239 w 505131"/>
                  <a:gd name="connsiteY16" fmla="*/ 202124 h 603327"/>
                  <a:gd name="connsiteX17" fmla="*/ 166131 w 505131"/>
                  <a:gd name="connsiteY17" fmla="*/ 184082 h 603327"/>
                  <a:gd name="connsiteX18" fmla="*/ 119725 w 505131"/>
                  <a:gd name="connsiteY18" fmla="*/ 144606 h 603327"/>
                  <a:gd name="connsiteX0" fmla="*/ 119725 w 505131"/>
                  <a:gd name="connsiteY0" fmla="*/ 143938 h 602659"/>
                  <a:gd name="connsiteX1" fmla="*/ 143074 w 505131"/>
                  <a:gd name="connsiteY1" fmla="*/ 15577 h 602659"/>
                  <a:gd name="connsiteX2" fmla="*/ 322370 w 505131"/>
                  <a:gd name="connsiteY2" fmla="*/ 15282 h 602659"/>
                  <a:gd name="connsiteX3" fmla="*/ 345079 w 505131"/>
                  <a:gd name="connsiteY3" fmla="*/ 144479 h 602659"/>
                  <a:gd name="connsiteX4" fmla="*/ 310761 w 505131"/>
                  <a:gd name="connsiteY4" fmla="*/ 178202 h 602659"/>
                  <a:gd name="connsiteX5" fmla="*/ 404515 w 505131"/>
                  <a:gd name="connsiteY5" fmla="*/ 193836 h 602659"/>
                  <a:gd name="connsiteX6" fmla="*/ 486809 w 505131"/>
                  <a:gd name="connsiteY6" fmla="*/ 292897 h 602659"/>
                  <a:gd name="connsiteX7" fmla="*/ 505131 w 505131"/>
                  <a:gd name="connsiteY7" fmla="*/ 410236 h 602659"/>
                  <a:gd name="connsiteX8" fmla="*/ 402991 w 505131"/>
                  <a:gd name="connsiteY8" fmla="*/ 439202 h 602659"/>
                  <a:gd name="connsiteX9" fmla="*/ 386227 w 505131"/>
                  <a:gd name="connsiteY9" fmla="*/ 308136 h 602659"/>
                  <a:gd name="connsiteX10" fmla="*/ 390801 w 505131"/>
                  <a:gd name="connsiteY10" fmla="*/ 593126 h 602659"/>
                  <a:gd name="connsiteX11" fmla="*/ 102763 w 505131"/>
                  <a:gd name="connsiteY11" fmla="*/ 591600 h 602659"/>
                  <a:gd name="connsiteX12" fmla="*/ 78379 w 505131"/>
                  <a:gd name="connsiteY12" fmla="*/ 294420 h 602659"/>
                  <a:gd name="connsiteX13" fmla="*/ 67715 w 505131"/>
                  <a:gd name="connsiteY13" fmla="*/ 430058 h 602659"/>
                  <a:gd name="connsiteX14" fmla="*/ 655 w 505131"/>
                  <a:gd name="connsiteY14" fmla="*/ 396528 h 602659"/>
                  <a:gd name="connsiteX15" fmla="*/ 14374 w 505131"/>
                  <a:gd name="connsiteY15" fmla="*/ 283752 h 602659"/>
                  <a:gd name="connsiteX16" fmla="*/ 101239 w 505131"/>
                  <a:gd name="connsiteY16" fmla="*/ 201456 h 602659"/>
                  <a:gd name="connsiteX17" fmla="*/ 166131 w 505131"/>
                  <a:gd name="connsiteY17" fmla="*/ 183414 h 602659"/>
                  <a:gd name="connsiteX18" fmla="*/ 119725 w 505131"/>
                  <a:gd name="connsiteY18" fmla="*/ 143938 h 602659"/>
                  <a:gd name="connsiteX0" fmla="*/ 119725 w 505131"/>
                  <a:gd name="connsiteY0" fmla="*/ 152768 h 611489"/>
                  <a:gd name="connsiteX1" fmla="*/ 143074 w 505131"/>
                  <a:gd name="connsiteY1" fmla="*/ 24407 h 611489"/>
                  <a:gd name="connsiteX2" fmla="*/ 322370 w 505131"/>
                  <a:gd name="connsiteY2" fmla="*/ 24112 h 611489"/>
                  <a:gd name="connsiteX3" fmla="*/ 345079 w 505131"/>
                  <a:gd name="connsiteY3" fmla="*/ 153309 h 611489"/>
                  <a:gd name="connsiteX4" fmla="*/ 310761 w 505131"/>
                  <a:gd name="connsiteY4" fmla="*/ 187032 h 611489"/>
                  <a:gd name="connsiteX5" fmla="*/ 404515 w 505131"/>
                  <a:gd name="connsiteY5" fmla="*/ 202666 h 611489"/>
                  <a:gd name="connsiteX6" fmla="*/ 486809 w 505131"/>
                  <a:gd name="connsiteY6" fmla="*/ 301727 h 611489"/>
                  <a:gd name="connsiteX7" fmla="*/ 505131 w 505131"/>
                  <a:gd name="connsiteY7" fmla="*/ 419066 h 611489"/>
                  <a:gd name="connsiteX8" fmla="*/ 402991 w 505131"/>
                  <a:gd name="connsiteY8" fmla="*/ 448032 h 611489"/>
                  <a:gd name="connsiteX9" fmla="*/ 386227 w 505131"/>
                  <a:gd name="connsiteY9" fmla="*/ 316966 h 611489"/>
                  <a:gd name="connsiteX10" fmla="*/ 390801 w 505131"/>
                  <a:gd name="connsiteY10" fmla="*/ 601956 h 611489"/>
                  <a:gd name="connsiteX11" fmla="*/ 102763 w 505131"/>
                  <a:gd name="connsiteY11" fmla="*/ 600430 h 611489"/>
                  <a:gd name="connsiteX12" fmla="*/ 78379 w 505131"/>
                  <a:gd name="connsiteY12" fmla="*/ 303250 h 611489"/>
                  <a:gd name="connsiteX13" fmla="*/ 67715 w 505131"/>
                  <a:gd name="connsiteY13" fmla="*/ 438888 h 611489"/>
                  <a:gd name="connsiteX14" fmla="*/ 655 w 505131"/>
                  <a:gd name="connsiteY14" fmla="*/ 405358 h 611489"/>
                  <a:gd name="connsiteX15" fmla="*/ 14374 w 505131"/>
                  <a:gd name="connsiteY15" fmla="*/ 292582 h 611489"/>
                  <a:gd name="connsiteX16" fmla="*/ 101239 w 505131"/>
                  <a:gd name="connsiteY16" fmla="*/ 210286 h 611489"/>
                  <a:gd name="connsiteX17" fmla="*/ 166131 w 505131"/>
                  <a:gd name="connsiteY17" fmla="*/ 192244 h 611489"/>
                  <a:gd name="connsiteX18" fmla="*/ 119725 w 505131"/>
                  <a:gd name="connsiteY18" fmla="*/ 152768 h 611489"/>
                  <a:gd name="connsiteX0" fmla="*/ 119725 w 505131"/>
                  <a:gd name="connsiteY0" fmla="*/ 157406 h 616127"/>
                  <a:gd name="connsiteX1" fmla="*/ 143074 w 505131"/>
                  <a:gd name="connsiteY1" fmla="*/ 29045 h 616127"/>
                  <a:gd name="connsiteX2" fmla="*/ 322370 w 505131"/>
                  <a:gd name="connsiteY2" fmla="*/ 28750 h 616127"/>
                  <a:gd name="connsiteX3" fmla="*/ 345079 w 505131"/>
                  <a:gd name="connsiteY3" fmla="*/ 157947 h 616127"/>
                  <a:gd name="connsiteX4" fmla="*/ 310761 w 505131"/>
                  <a:gd name="connsiteY4" fmla="*/ 191670 h 616127"/>
                  <a:gd name="connsiteX5" fmla="*/ 404515 w 505131"/>
                  <a:gd name="connsiteY5" fmla="*/ 207304 h 616127"/>
                  <a:gd name="connsiteX6" fmla="*/ 486809 w 505131"/>
                  <a:gd name="connsiteY6" fmla="*/ 306365 h 616127"/>
                  <a:gd name="connsiteX7" fmla="*/ 505131 w 505131"/>
                  <a:gd name="connsiteY7" fmla="*/ 423704 h 616127"/>
                  <a:gd name="connsiteX8" fmla="*/ 402991 w 505131"/>
                  <a:gd name="connsiteY8" fmla="*/ 452670 h 616127"/>
                  <a:gd name="connsiteX9" fmla="*/ 386227 w 505131"/>
                  <a:gd name="connsiteY9" fmla="*/ 321604 h 616127"/>
                  <a:gd name="connsiteX10" fmla="*/ 390801 w 505131"/>
                  <a:gd name="connsiteY10" fmla="*/ 606594 h 616127"/>
                  <a:gd name="connsiteX11" fmla="*/ 102763 w 505131"/>
                  <a:gd name="connsiteY11" fmla="*/ 605068 h 616127"/>
                  <a:gd name="connsiteX12" fmla="*/ 78379 w 505131"/>
                  <a:gd name="connsiteY12" fmla="*/ 307888 h 616127"/>
                  <a:gd name="connsiteX13" fmla="*/ 67715 w 505131"/>
                  <a:gd name="connsiteY13" fmla="*/ 443526 h 616127"/>
                  <a:gd name="connsiteX14" fmla="*/ 655 w 505131"/>
                  <a:gd name="connsiteY14" fmla="*/ 409996 h 616127"/>
                  <a:gd name="connsiteX15" fmla="*/ 14374 w 505131"/>
                  <a:gd name="connsiteY15" fmla="*/ 297220 h 616127"/>
                  <a:gd name="connsiteX16" fmla="*/ 101239 w 505131"/>
                  <a:gd name="connsiteY16" fmla="*/ 214924 h 616127"/>
                  <a:gd name="connsiteX17" fmla="*/ 166131 w 505131"/>
                  <a:gd name="connsiteY17" fmla="*/ 196882 h 616127"/>
                  <a:gd name="connsiteX18" fmla="*/ 119725 w 505131"/>
                  <a:gd name="connsiteY18" fmla="*/ 157406 h 616127"/>
                  <a:gd name="connsiteX0" fmla="*/ 119725 w 505131"/>
                  <a:gd name="connsiteY0" fmla="*/ 156893 h 615614"/>
                  <a:gd name="connsiteX1" fmla="*/ 143074 w 505131"/>
                  <a:gd name="connsiteY1" fmla="*/ 28532 h 615614"/>
                  <a:gd name="connsiteX2" fmla="*/ 322370 w 505131"/>
                  <a:gd name="connsiteY2" fmla="*/ 28237 h 615614"/>
                  <a:gd name="connsiteX3" fmla="*/ 345079 w 505131"/>
                  <a:gd name="connsiteY3" fmla="*/ 157434 h 615614"/>
                  <a:gd name="connsiteX4" fmla="*/ 310761 w 505131"/>
                  <a:gd name="connsiteY4" fmla="*/ 191157 h 615614"/>
                  <a:gd name="connsiteX5" fmla="*/ 404515 w 505131"/>
                  <a:gd name="connsiteY5" fmla="*/ 206791 h 615614"/>
                  <a:gd name="connsiteX6" fmla="*/ 486809 w 505131"/>
                  <a:gd name="connsiteY6" fmla="*/ 305852 h 615614"/>
                  <a:gd name="connsiteX7" fmla="*/ 505131 w 505131"/>
                  <a:gd name="connsiteY7" fmla="*/ 423191 h 615614"/>
                  <a:gd name="connsiteX8" fmla="*/ 402991 w 505131"/>
                  <a:gd name="connsiteY8" fmla="*/ 452157 h 615614"/>
                  <a:gd name="connsiteX9" fmla="*/ 386227 w 505131"/>
                  <a:gd name="connsiteY9" fmla="*/ 321091 h 615614"/>
                  <a:gd name="connsiteX10" fmla="*/ 390801 w 505131"/>
                  <a:gd name="connsiteY10" fmla="*/ 606081 h 615614"/>
                  <a:gd name="connsiteX11" fmla="*/ 102763 w 505131"/>
                  <a:gd name="connsiteY11" fmla="*/ 604555 h 615614"/>
                  <a:gd name="connsiteX12" fmla="*/ 78379 w 505131"/>
                  <a:gd name="connsiteY12" fmla="*/ 307375 h 615614"/>
                  <a:gd name="connsiteX13" fmla="*/ 67715 w 505131"/>
                  <a:gd name="connsiteY13" fmla="*/ 443013 h 615614"/>
                  <a:gd name="connsiteX14" fmla="*/ 655 w 505131"/>
                  <a:gd name="connsiteY14" fmla="*/ 409483 h 615614"/>
                  <a:gd name="connsiteX15" fmla="*/ 14374 w 505131"/>
                  <a:gd name="connsiteY15" fmla="*/ 296707 h 615614"/>
                  <a:gd name="connsiteX16" fmla="*/ 101239 w 505131"/>
                  <a:gd name="connsiteY16" fmla="*/ 214411 h 615614"/>
                  <a:gd name="connsiteX17" fmla="*/ 166131 w 505131"/>
                  <a:gd name="connsiteY17" fmla="*/ 196369 h 615614"/>
                  <a:gd name="connsiteX18" fmla="*/ 119725 w 505131"/>
                  <a:gd name="connsiteY18" fmla="*/ 156893 h 615614"/>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2920"/>
                  <a:gd name="connsiteY0" fmla="*/ 157323 h 616044"/>
                  <a:gd name="connsiteX1" fmla="*/ 143074 w 502920"/>
                  <a:gd name="connsiteY1" fmla="*/ 28962 h 616044"/>
                  <a:gd name="connsiteX2" fmla="*/ 322370 w 502920"/>
                  <a:gd name="connsiteY2" fmla="*/ 28667 h 616044"/>
                  <a:gd name="connsiteX3" fmla="*/ 345079 w 502920"/>
                  <a:gd name="connsiteY3" fmla="*/ 157864 h 616044"/>
                  <a:gd name="connsiteX4" fmla="*/ 310761 w 502920"/>
                  <a:gd name="connsiteY4" fmla="*/ 191587 h 616044"/>
                  <a:gd name="connsiteX5" fmla="*/ 400535 w 502920"/>
                  <a:gd name="connsiteY5" fmla="*/ 210761 h 616044"/>
                  <a:gd name="connsiteX6" fmla="*/ 486809 w 502920"/>
                  <a:gd name="connsiteY6" fmla="*/ 306282 h 616044"/>
                  <a:gd name="connsiteX7" fmla="*/ 502920 w 502920"/>
                  <a:gd name="connsiteY7" fmla="*/ 424948 h 616044"/>
                  <a:gd name="connsiteX8" fmla="*/ 402991 w 502920"/>
                  <a:gd name="connsiteY8" fmla="*/ 452587 h 616044"/>
                  <a:gd name="connsiteX9" fmla="*/ 386227 w 502920"/>
                  <a:gd name="connsiteY9" fmla="*/ 321521 h 616044"/>
                  <a:gd name="connsiteX10" fmla="*/ 390801 w 502920"/>
                  <a:gd name="connsiteY10" fmla="*/ 606511 h 616044"/>
                  <a:gd name="connsiteX11" fmla="*/ 102763 w 502920"/>
                  <a:gd name="connsiteY11" fmla="*/ 604985 h 616044"/>
                  <a:gd name="connsiteX12" fmla="*/ 78379 w 502920"/>
                  <a:gd name="connsiteY12" fmla="*/ 307805 h 616044"/>
                  <a:gd name="connsiteX13" fmla="*/ 67715 w 502920"/>
                  <a:gd name="connsiteY13" fmla="*/ 443443 h 616044"/>
                  <a:gd name="connsiteX14" fmla="*/ 655 w 502920"/>
                  <a:gd name="connsiteY14" fmla="*/ 409913 h 616044"/>
                  <a:gd name="connsiteX15" fmla="*/ 14374 w 502920"/>
                  <a:gd name="connsiteY15" fmla="*/ 297137 h 616044"/>
                  <a:gd name="connsiteX16" fmla="*/ 101239 w 502920"/>
                  <a:gd name="connsiteY16" fmla="*/ 214841 h 616044"/>
                  <a:gd name="connsiteX17" fmla="*/ 166131 w 502920"/>
                  <a:gd name="connsiteY17" fmla="*/ 196799 h 616044"/>
                  <a:gd name="connsiteX18" fmla="*/ 119725 w 502920"/>
                  <a:gd name="connsiteY18" fmla="*/ 157323 h 616044"/>
                  <a:gd name="connsiteX0" fmla="*/ 119725 w 503356"/>
                  <a:gd name="connsiteY0" fmla="*/ 157323 h 616044"/>
                  <a:gd name="connsiteX1" fmla="*/ 143074 w 503356"/>
                  <a:gd name="connsiteY1" fmla="*/ 28962 h 616044"/>
                  <a:gd name="connsiteX2" fmla="*/ 322370 w 503356"/>
                  <a:gd name="connsiteY2" fmla="*/ 28667 h 616044"/>
                  <a:gd name="connsiteX3" fmla="*/ 345079 w 503356"/>
                  <a:gd name="connsiteY3" fmla="*/ 157864 h 616044"/>
                  <a:gd name="connsiteX4" fmla="*/ 310761 w 503356"/>
                  <a:gd name="connsiteY4" fmla="*/ 191587 h 616044"/>
                  <a:gd name="connsiteX5" fmla="*/ 400535 w 503356"/>
                  <a:gd name="connsiteY5" fmla="*/ 210761 h 616044"/>
                  <a:gd name="connsiteX6" fmla="*/ 486809 w 503356"/>
                  <a:gd name="connsiteY6" fmla="*/ 306282 h 616044"/>
                  <a:gd name="connsiteX7" fmla="*/ 502920 w 503356"/>
                  <a:gd name="connsiteY7" fmla="*/ 424948 h 616044"/>
                  <a:gd name="connsiteX8" fmla="*/ 402991 w 503356"/>
                  <a:gd name="connsiteY8" fmla="*/ 452587 h 616044"/>
                  <a:gd name="connsiteX9" fmla="*/ 386227 w 503356"/>
                  <a:gd name="connsiteY9" fmla="*/ 321521 h 616044"/>
                  <a:gd name="connsiteX10" fmla="*/ 390801 w 503356"/>
                  <a:gd name="connsiteY10" fmla="*/ 606511 h 616044"/>
                  <a:gd name="connsiteX11" fmla="*/ 102763 w 503356"/>
                  <a:gd name="connsiteY11" fmla="*/ 604985 h 616044"/>
                  <a:gd name="connsiteX12" fmla="*/ 78379 w 503356"/>
                  <a:gd name="connsiteY12" fmla="*/ 307805 h 616044"/>
                  <a:gd name="connsiteX13" fmla="*/ 67715 w 503356"/>
                  <a:gd name="connsiteY13" fmla="*/ 443443 h 616044"/>
                  <a:gd name="connsiteX14" fmla="*/ 655 w 503356"/>
                  <a:gd name="connsiteY14" fmla="*/ 409913 h 616044"/>
                  <a:gd name="connsiteX15" fmla="*/ 14374 w 503356"/>
                  <a:gd name="connsiteY15" fmla="*/ 297137 h 616044"/>
                  <a:gd name="connsiteX16" fmla="*/ 101239 w 503356"/>
                  <a:gd name="connsiteY16" fmla="*/ 214841 h 616044"/>
                  <a:gd name="connsiteX17" fmla="*/ 166131 w 503356"/>
                  <a:gd name="connsiteY17" fmla="*/ 196799 h 616044"/>
                  <a:gd name="connsiteX18" fmla="*/ 119725 w 503356"/>
                  <a:gd name="connsiteY18" fmla="*/ 157323 h 616044"/>
                  <a:gd name="connsiteX0" fmla="*/ 119725 w 503168"/>
                  <a:gd name="connsiteY0" fmla="*/ 157323 h 616044"/>
                  <a:gd name="connsiteX1" fmla="*/ 143074 w 503168"/>
                  <a:gd name="connsiteY1" fmla="*/ 28962 h 616044"/>
                  <a:gd name="connsiteX2" fmla="*/ 322370 w 503168"/>
                  <a:gd name="connsiteY2" fmla="*/ 28667 h 616044"/>
                  <a:gd name="connsiteX3" fmla="*/ 345079 w 503168"/>
                  <a:gd name="connsiteY3" fmla="*/ 157864 h 616044"/>
                  <a:gd name="connsiteX4" fmla="*/ 310761 w 503168"/>
                  <a:gd name="connsiteY4" fmla="*/ 191587 h 616044"/>
                  <a:gd name="connsiteX5" fmla="*/ 400535 w 503168"/>
                  <a:gd name="connsiteY5" fmla="*/ 210761 h 616044"/>
                  <a:gd name="connsiteX6" fmla="*/ 486809 w 503168"/>
                  <a:gd name="connsiteY6" fmla="*/ 306282 h 616044"/>
                  <a:gd name="connsiteX7" fmla="*/ 502920 w 503168"/>
                  <a:gd name="connsiteY7" fmla="*/ 424948 h 616044"/>
                  <a:gd name="connsiteX8" fmla="*/ 402991 w 503168"/>
                  <a:gd name="connsiteY8" fmla="*/ 452587 h 616044"/>
                  <a:gd name="connsiteX9" fmla="*/ 386227 w 503168"/>
                  <a:gd name="connsiteY9" fmla="*/ 321521 h 616044"/>
                  <a:gd name="connsiteX10" fmla="*/ 390801 w 503168"/>
                  <a:gd name="connsiteY10" fmla="*/ 606511 h 616044"/>
                  <a:gd name="connsiteX11" fmla="*/ 102763 w 503168"/>
                  <a:gd name="connsiteY11" fmla="*/ 604985 h 616044"/>
                  <a:gd name="connsiteX12" fmla="*/ 78379 w 503168"/>
                  <a:gd name="connsiteY12" fmla="*/ 307805 h 616044"/>
                  <a:gd name="connsiteX13" fmla="*/ 67715 w 503168"/>
                  <a:gd name="connsiteY13" fmla="*/ 443443 h 616044"/>
                  <a:gd name="connsiteX14" fmla="*/ 655 w 503168"/>
                  <a:gd name="connsiteY14" fmla="*/ 409913 h 616044"/>
                  <a:gd name="connsiteX15" fmla="*/ 14374 w 503168"/>
                  <a:gd name="connsiteY15" fmla="*/ 297137 h 616044"/>
                  <a:gd name="connsiteX16" fmla="*/ 101239 w 503168"/>
                  <a:gd name="connsiteY16" fmla="*/ 214841 h 616044"/>
                  <a:gd name="connsiteX17" fmla="*/ 166131 w 503168"/>
                  <a:gd name="connsiteY17" fmla="*/ 196799 h 616044"/>
                  <a:gd name="connsiteX18" fmla="*/ 119725 w 503168"/>
                  <a:gd name="connsiteY18" fmla="*/ 157323 h 616044"/>
                  <a:gd name="connsiteX0" fmla="*/ 119725 w 503119"/>
                  <a:gd name="connsiteY0" fmla="*/ 157323 h 616044"/>
                  <a:gd name="connsiteX1" fmla="*/ 143074 w 503119"/>
                  <a:gd name="connsiteY1" fmla="*/ 28962 h 616044"/>
                  <a:gd name="connsiteX2" fmla="*/ 322370 w 503119"/>
                  <a:gd name="connsiteY2" fmla="*/ 28667 h 616044"/>
                  <a:gd name="connsiteX3" fmla="*/ 345079 w 503119"/>
                  <a:gd name="connsiteY3" fmla="*/ 157864 h 616044"/>
                  <a:gd name="connsiteX4" fmla="*/ 310761 w 503119"/>
                  <a:gd name="connsiteY4" fmla="*/ 191587 h 616044"/>
                  <a:gd name="connsiteX5" fmla="*/ 400535 w 503119"/>
                  <a:gd name="connsiteY5" fmla="*/ 210761 h 616044"/>
                  <a:gd name="connsiteX6" fmla="*/ 486809 w 503119"/>
                  <a:gd name="connsiteY6" fmla="*/ 306282 h 616044"/>
                  <a:gd name="connsiteX7" fmla="*/ 502920 w 503119"/>
                  <a:gd name="connsiteY7" fmla="*/ 424948 h 616044"/>
                  <a:gd name="connsiteX8" fmla="*/ 402991 w 503119"/>
                  <a:gd name="connsiteY8" fmla="*/ 452587 h 616044"/>
                  <a:gd name="connsiteX9" fmla="*/ 386227 w 503119"/>
                  <a:gd name="connsiteY9" fmla="*/ 321521 h 616044"/>
                  <a:gd name="connsiteX10" fmla="*/ 390801 w 503119"/>
                  <a:gd name="connsiteY10" fmla="*/ 606511 h 616044"/>
                  <a:gd name="connsiteX11" fmla="*/ 102763 w 503119"/>
                  <a:gd name="connsiteY11" fmla="*/ 604985 h 616044"/>
                  <a:gd name="connsiteX12" fmla="*/ 78379 w 503119"/>
                  <a:gd name="connsiteY12" fmla="*/ 307805 h 616044"/>
                  <a:gd name="connsiteX13" fmla="*/ 67715 w 503119"/>
                  <a:gd name="connsiteY13" fmla="*/ 443443 h 616044"/>
                  <a:gd name="connsiteX14" fmla="*/ 655 w 503119"/>
                  <a:gd name="connsiteY14" fmla="*/ 409913 h 616044"/>
                  <a:gd name="connsiteX15" fmla="*/ 14374 w 503119"/>
                  <a:gd name="connsiteY15" fmla="*/ 297137 h 616044"/>
                  <a:gd name="connsiteX16" fmla="*/ 101239 w 503119"/>
                  <a:gd name="connsiteY16" fmla="*/ 214841 h 616044"/>
                  <a:gd name="connsiteX17" fmla="*/ 166131 w 503119"/>
                  <a:gd name="connsiteY17" fmla="*/ 196799 h 616044"/>
                  <a:gd name="connsiteX18" fmla="*/ 119725 w 503119"/>
                  <a:gd name="connsiteY18" fmla="*/ 157323 h 616044"/>
                  <a:gd name="connsiteX0" fmla="*/ 119725 w 503119"/>
                  <a:gd name="connsiteY0" fmla="*/ 157323 h 616044"/>
                  <a:gd name="connsiteX1" fmla="*/ 143074 w 503119"/>
                  <a:gd name="connsiteY1" fmla="*/ 28962 h 616044"/>
                  <a:gd name="connsiteX2" fmla="*/ 322370 w 503119"/>
                  <a:gd name="connsiteY2" fmla="*/ 28667 h 616044"/>
                  <a:gd name="connsiteX3" fmla="*/ 345079 w 503119"/>
                  <a:gd name="connsiteY3" fmla="*/ 157864 h 616044"/>
                  <a:gd name="connsiteX4" fmla="*/ 310761 w 503119"/>
                  <a:gd name="connsiteY4" fmla="*/ 191587 h 616044"/>
                  <a:gd name="connsiteX5" fmla="*/ 400535 w 503119"/>
                  <a:gd name="connsiteY5" fmla="*/ 210761 h 616044"/>
                  <a:gd name="connsiteX6" fmla="*/ 486809 w 503119"/>
                  <a:gd name="connsiteY6" fmla="*/ 306282 h 616044"/>
                  <a:gd name="connsiteX7" fmla="*/ 502920 w 503119"/>
                  <a:gd name="connsiteY7" fmla="*/ 424948 h 616044"/>
                  <a:gd name="connsiteX8" fmla="*/ 402991 w 503119"/>
                  <a:gd name="connsiteY8" fmla="*/ 452587 h 616044"/>
                  <a:gd name="connsiteX9" fmla="*/ 386227 w 503119"/>
                  <a:gd name="connsiteY9" fmla="*/ 321521 h 616044"/>
                  <a:gd name="connsiteX10" fmla="*/ 390801 w 503119"/>
                  <a:gd name="connsiteY10" fmla="*/ 606511 h 616044"/>
                  <a:gd name="connsiteX11" fmla="*/ 102763 w 503119"/>
                  <a:gd name="connsiteY11" fmla="*/ 604985 h 616044"/>
                  <a:gd name="connsiteX12" fmla="*/ 78379 w 503119"/>
                  <a:gd name="connsiteY12" fmla="*/ 307805 h 616044"/>
                  <a:gd name="connsiteX13" fmla="*/ 67715 w 503119"/>
                  <a:gd name="connsiteY13" fmla="*/ 443443 h 616044"/>
                  <a:gd name="connsiteX14" fmla="*/ 655 w 503119"/>
                  <a:gd name="connsiteY14" fmla="*/ 409913 h 616044"/>
                  <a:gd name="connsiteX15" fmla="*/ 14374 w 503119"/>
                  <a:gd name="connsiteY15" fmla="*/ 297137 h 616044"/>
                  <a:gd name="connsiteX16" fmla="*/ 101239 w 503119"/>
                  <a:gd name="connsiteY16" fmla="*/ 214841 h 616044"/>
                  <a:gd name="connsiteX17" fmla="*/ 166131 w 503119"/>
                  <a:gd name="connsiteY17" fmla="*/ 196799 h 616044"/>
                  <a:gd name="connsiteX18" fmla="*/ 119725 w 503119"/>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2991 w 503134"/>
                  <a:gd name="connsiteY8" fmla="*/ 452587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529 w 503134"/>
                  <a:gd name="connsiteY8" fmla="*/ 457011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372"/>
                  <a:gd name="connsiteX1" fmla="*/ 143074 w 503134"/>
                  <a:gd name="connsiteY1" fmla="*/ 28962 h 616372"/>
                  <a:gd name="connsiteX2" fmla="*/ 322370 w 503134"/>
                  <a:gd name="connsiteY2" fmla="*/ 28667 h 616372"/>
                  <a:gd name="connsiteX3" fmla="*/ 345079 w 503134"/>
                  <a:gd name="connsiteY3" fmla="*/ 157864 h 616372"/>
                  <a:gd name="connsiteX4" fmla="*/ 310761 w 503134"/>
                  <a:gd name="connsiteY4" fmla="*/ 191587 h 616372"/>
                  <a:gd name="connsiteX5" fmla="*/ 400535 w 503134"/>
                  <a:gd name="connsiteY5" fmla="*/ 210761 h 616372"/>
                  <a:gd name="connsiteX6" fmla="*/ 486809 w 503134"/>
                  <a:gd name="connsiteY6" fmla="*/ 306282 h 616372"/>
                  <a:gd name="connsiteX7" fmla="*/ 502920 w 503134"/>
                  <a:gd name="connsiteY7" fmla="*/ 424948 h 616372"/>
                  <a:gd name="connsiteX8" fmla="*/ 406087 w 503134"/>
                  <a:gd name="connsiteY8" fmla="*/ 457453 h 616372"/>
                  <a:gd name="connsiteX9" fmla="*/ 388438 w 503134"/>
                  <a:gd name="connsiteY9" fmla="*/ 326388 h 616372"/>
                  <a:gd name="connsiteX10" fmla="*/ 390801 w 503134"/>
                  <a:gd name="connsiteY10" fmla="*/ 606511 h 616372"/>
                  <a:gd name="connsiteX11" fmla="*/ 102763 w 503134"/>
                  <a:gd name="connsiteY11" fmla="*/ 604985 h 616372"/>
                  <a:gd name="connsiteX12" fmla="*/ 78379 w 503134"/>
                  <a:gd name="connsiteY12" fmla="*/ 307805 h 616372"/>
                  <a:gd name="connsiteX13" fmla="*/ 67715 w 503134"/>
                  <a:gd name="connsiteY13" fmla="*/ 443443 h 616372"/>
                  <a:gd name="connsiteX14" fmla="*/ 655 w 503134"/>
                  <a:gd name="connsiteY14" fmla="*/ 409913 h 616372"/>
                  <a:gd name="connsiteX15" fmla="*/ 14374 w 503134"/>
                  <a:gd name="connsiteY15" fmla="*/ 297137 h 616372"/>
                  <a:gd name="connsiteX16" fmla="*/ 101239 w 503134"/>
                  <a:gd name="connsiteY16" fmla="*/ 214841 h 616372"/>
                  <a:gd name="connsiteX17" fmla="*/ 166131 w 503134"/>
                  <a:gd name="connsiteY17" fmla="*/ 196799 h 616372"/>
                  <a:gd name="connsiteX18" fmla="*/ 119725 w 503134"/>
                  <a:gd name="connsiteY18" fmla="*/ 157323 h 616372"/>
                  <a:gd name="connsiteX0" fmla="*/ 119725 w 503134"/>
                  <a:gd name="connsiteY0" fmla="*/ 157323 h 617215"/>
                  <a:gd name="connsiteX1" fmla="*/ 143074 w 503134"/>
                  <a:gd name="connsiteY1" fmla="*/ 28962 h 617215"/>
                  <a:gd name="connsiteX2" fmla="*/ 322370 w 503134"/>
                  <a:gd name="connsiteY2" fmla="*/ 28667 h 617215"/>
                  <a:gd name="connsiteX3" fmla="*/ 345079 w 503134"/>
                  <a:gd name="connsiteY3" fmla="*/ 157864 h 617215"/>
                  <a:gd name="connsiteX4" fmla="*/ 310761 w 503134"/>
                  <a:gd name="connsiteY4" fmla="*/ 191587 h 617215"/>
                  <a:gd name="connsiteX5" fmla="*/ 400535 w 503134"/>
                  <a:gd name="connsiteY5" fmla="*/ 210761 h 617215"/>
                  <a:gd name="connsiteX6" fmla="*/ 486809 w 503134"/>
                  <a:gd name="connsiteY6" fmla="*/ 306282 h 617215"/>
                  <a:gd name="connsiteX7" fmla="*/ 502920 w 503134"/>
                  <a:gd name="connsiteY7" fmla="*/ 424948 h 617215"/>
                  <a:gd name="connsiteX8" fmla="*/ 406087 w 503134"/>
                  <a:gd name="connsiteY8" fmla="*/ 457453 h 617215"/>
                  <a:gd name="connsiteX9" fmla="*/ 388438 w 503134"/>
                  <a:gd name="connsiteY9" fmla="*/ 326388 h 617215"/>
                  <a:gd name="connsiteX10" fmla="*/ 390801 w 503134"/>
                  <a:gd name="connsiteY10" fmla="*/ 606511 h 617215"/>
                  <a:gd name="connsiteX11" fmla="*/ 102763 w 503134"/>
                  <a:gd name="connsiteY11" fmla="*/ 604985 h 617215"/>
                  <a:gd name="connsiteX12" fmla="*/ 78379 w 503134"/>
                  <a:gd name="connsiteY12" fmla="*/ 307805 h 617215"/>
                  <a:gd name="connsiteX13" fmla="*/ 67715 w 503134"/>
                  <a:gd name="connsiteY13" fmla="*/ 443443 h 617215"/>
                  <a:gd name="connsiteX14" fmla="*/ 655 w 503134"/>
                  <a:gd name="connsiteY14" fmla="*/ 409913 h 617215"/>
                  <a:gd name="connsiteX15" fmla="*/ 14374 w 503134"/>
                  <a:gd name="connsiteY15" fmla="*/ 297137 h 617215"/>
                  <a:gd name="connsiteX16" fmla="*/ 101239 w 503134"/>
                  <a:gd name="connsiteY16" fmla="*/ 214841 h 617215"/>
                  <a:gd name="connsiteX17" fmla="*/ 166131 w 503134"/>
                  <a:gd name="connsiteY17" fmla="*/ 196799 h 617215"/>
                  <a:gd name="connsiteX18" fmla="*/ 119725 w 503134"/>
                  <a:gd name="connsiteY18" fmla="*/ 157323 h 617215"/>
                  <a:gd name="connsiteX0" fmla="*/ 119725 w 503134"/>
                  <a:gd name="connsiteY0" fmla="*/ 157323 h 617215"/>
                  <a:gd name="connsiteX1" fmla="*/ 143074 w 503134"/>
                  <a:gd name="connsiteY1" fmla="*/ 28962 h 617215"/>
                  <a:gd name="connsiteX2" fmla="*/ 322370 w 503134"/>
                  <a:gd name="connsiteY2" fmla="*/ 28667 h 617215"/>
                  <a:gd name="connsiteX3" fmla="*/ 345079 w 503134"/>
                  <a:gd name="connsiteY3" fmla="*/ 157864 h 617215"/>
                  <a:gd name="connsiteX4" fmla="*/ 310761 w 503134"/>
                  <a:gd name="connsiteY4" fmla="*/ 191587 h 617215"/>
                  <a:gd name="connsiteX5" fmla="*/ 400535 w 503134"/>
                  <a:gd name="connsiteY5" fmla="*/ 210761 h 617215"/>
                  <a:gd name="connsiteX6" fmla="*/ 486809 w 503134"/>
                  <a:gd name="connsiteY6" fmla="*/ 306282 h 617215"/>
                  <a:gd name="connsiteX7" fmla="*/ 502920 w 503134"/>
                  <a:gd name="connsiteY7" fmla="*/ 424948 h 617215"/>
                  <a:gd name="connsiteX8" fmla="*/ 406087 w 503134"/>
                  <a:gd name="connsiteY8" fmla="*/ 457453 h 617215"/>
                  <a:gd name="connsiteX9" fmla="*/ 388438 w 503134"/>
                  <a:gd name="connsiteY9" fmla="*/ 326388 h 617215"/>
                  <a:gd name="connsiteX10" fmla="*/ 390801 w 503134"/>
                  <a:gd name="connsiteY10" fmla="*/ 606511 h 617215"/>
                  <a:gd name="connsiteX11" fmla="*/ 102763 w 503134"/>
                  <a:gd name="connsiteY11" fmla="*/ 604985 h 617215"/>
                  <a:gd name="connsiteX12" fmla="*/ 78379 w 503134"/>
                  <a:gd name="connsiteY12" fmla="*/ 307805 h 617215"/>
                  <a:gd name="connsiteX13" fmla="*/ 67715 w 503134"/>
                  <a:gd name="connsiteY13" fmla="*/ 443443 h 617215"/>
                  <a:gd name="connsiteX14" fmla="*/ 655 w 503134"/>
                  <a:gd name="connsiteY14" fmla="*/ 409913 h 617215"/>
                  <a:gd name="connsiteX15" fmla="*/ 14374 w 503134"/>
                  <a:gd name="connsiteY15" fmla="*/ 297137 h 617215"/>
                  <a:gd name="connsiteX16" fmla="*/ 101239 w 503134"/>
                  <a:gd name="connsiteY16" fmla="*/ 214841 h 617215"/>
                  <a:gd name="connsiteX17" fmla="*/ 166131 w 503134"/>
                  <a:gd name="connsiteY17" fmla="*/ 196799 h 617215"/>
                  <a:gd name="connsiteX18" fmla="*/ 119725 w 503134"/>
                  <a:gd name="connsiteY18" fmla="*/ 157323 h 617215"/>
                  <a:gd name="connsiteX0" fmla="*/ 119725 w 503134"/>
                  <a:gd name="connsiteY0" fmla="*/ 157323 h 617787"/>
                  <a:gd name="connsiteX1" fmla="*/ 143074 w 503134"/>
                  <a:gd name="connsiteY1" fmla="*/ 28962 h 617787"/>
                  <a:gd name="connsiteX2" fmla="*/ 322370 w 503134"/>
                  <a:gd name="connsiteY2" fmla="*/ 28667 h 617787"/>
                  <a:gd name="connsiteX3" fmla="*/ 345079 w 503134"/>
                  <a:gd name="connsiteY3" fmla="*/ 157864 h 617787"/>
                  <a:gd name="connsiteX4" fmla="*/ 310761 w 503134"/>
                  <a:gd name="connsiteY4" fmla="*/ 191587 h 617787"/>
                  <a:gd name="connsiteX5" fmla="*/ 400535 w 503134"/>
                  <a:gd name="connsiteY5" fmla="*/ 210761 h 617787"/>
                  <a:gd name="connsiteX6" fmla="*/ 486809 w 503134"/>
                  <a:gd name="connsiteY6" fmla="*/ 306282 h 617787"/>
                  <a:gd name="connsiteX7" fmla="*/ 502920 w 503134"/>
                  <a:gd name="connsiteY7" fmla="*/ 424948 h 617787"/>
                  <a:gd name="connsiteX8" fmla="*/ 406087 w 503134"/>
                  <a:gd name="connsiteY8" fmla="*/ 457453 h 617787"/>
                  <a:gd name="connsiteX9" fmla="*/ 388438 w 503134"/>
                  <a:gd name="connsiteY9" fmla="*/ 326388 h 617787"/>
                  <a:gd name="connsiteX10" fmla="*/ 390801 w 503134"/>
                  <a:gd name="connsiteY10" fmla="*/ 606511 h 617787"/>
                  <a:gd name="connsiteX11" fmla="*/ 103487 w 503134"/>
                  <a:gd name="connsiteY11" fmla="*/ 606154 h 617787"/>
                  <a:gd name="connsiteX12" fmla="*/ 78379 w 503134"/>
                  <a:gd name="connsiteY12" fmla="*/ 307805 h 617787"/>
                  <a:gd name="connsiteX13" fmla="*/ 67715 w 503134"/>
                  <a:gd name="connsiteY13" fmla="*/ 443443 h 617787"/>
                  <a:gd name="connsiteX14" fmla="*/ 655 w 503134"/>
                  <a:gd name="connsiteY14" fmla="*/ 409913 h 617787"/>
                  <a:gd name="connsiteX15" fmla="*/ 14374 w 503134"/>
                  <a:gd name="connsiteY15" fmla="*/ 297137 h 617787"/>
                  <a:gd name="connsiteX16" fmla="*/ 101239 w 503134"/>
                  <a:gd name="connsiteY16" fmla="*/ 214841 h 617787"/>
                  <a:gd name="connsiteX17" fmla="*/ 166131 w 503134"/>
                  <a:gd name="connsiteY17" fmla="*/ 196799 h 617787"/>
                  <a:gd name="connsiteX18" fmla="*/ 119725 w 503134"/>
                  <a:gd name="connsiteY18" fmla="*/ 157323 h 617787"/>
                  <a:gd name="connsiteX0" fmla="*/ 119725 w 503134"/>
                  <a:gd name="connsiteY0" fmla="*/ 157323 h 617292"/>
                  <a:gd name="connsiteX1" fmla="*/ 143074 w 503134"/>
                  <a:gd name="connsiteY1" fmla="*/ 28962 h 617292"/>
                  <a:gd name="connsiteX2" fmla="*/ 322370 w 503134"/>
                  <a:gd name="connsiteY2" fmla="*/ 28667 h 617292"/>
                  <a:gd name="connsiteX3" fmla="*/ 345079 w 503134"/>
                  <a:gd name="connsiteY3" fmla="*/ 157864 h 617292"/>
                  <a:gd name="connsiteX4" fmla="*/ 310761 w 503134"/>
                  <a:gd name="connsiteY4" fmla="*/ 191587 h 617292"/>
                  <a:gd name="connsiteX5" fmla="*/ 400535 w 503134"/>
                  <a:gd name="connsiteY5" fmla="*/ 210761 h 617292"/>
                  <a:gd name="connsiteX6" fmla="*/ 486809 w 503134"/>
                  <a:gd name="connsiteY6" fmla="*/ 306282 h 617292"/>
                  <a:gd name="connsiteX7" fmla="*/ 502920 w 503134"/>
                  <a:gd name="connsiteY7" fmla="*/ 424948 h 617292"/>
                  <a:gd name="connsiteX8" fmla="*/ 406087 w 503134"/>
                  <a:gd name="connsiteY8" fmla="*/ 457453 h 617292"/>
                  <a:gd name="connsiteX9" fmla="*/ 388438 w 503134"/>
                  <a:gd name="connsiteY9" fmla="*/ 326388 h 617292"/>
                  <a:gd name="connsiteX10" fmla="*/ 390801 w 503134"/>
                  <a:gd name="connsiteY10" fmla="*/ 606511 h 617292"/>
                  <a:gd name="connsiteX11" fmla="*/ 103487 w 503134"/>
                  <a:gd name="connsiteY11" fmla="*/ 606154 h 617292"/>
                  <a:gd name="connsiteX12" fmla="*/ 78379 w 503134"/>
                  <a:gd name="connsiteY12" fmla="*/ 307805 h 617292"/>
                  <a:gd name="connsiteX13" fmla="*/ 67715 w 503134"/>
                  <a:gd name="connsiteY13" fmla="*/ 443443 h 617292"/>
                  <a:gd name="connsiteX14" fmla="*/ 655 w 503134"/>
                  <a:gd name="connsiteY14" fmla="*/ 409913 h 617292"/>
                  <a:gd name="connsiteX15" fmla="*/ 14374 w 503134"/>
                  <a:gd name="connsiteY15" fmla="*/ 297137 h 617292"/>
                  <a:gd name="connsiteX16" fmla="*/ 101239 w 503134"/>
                  <a:gd name="connsiteY16" fmla="*/ 214841 h 617292"/>
                  <a:gd name="connsiteX17" fmla="*/ 166131 w 503134"/>
                  <a:gd name="connsiteY17" fmla="*/ 196799 h 617292"/>
                  <a:gd name="connsiteX18" fmla="*/ 119725 w 503134"/>
                  <a:gd name="connsiteY18" fmla="*/ 157323 h 617292"/>
                  <a:gd name="connsiteX0" fmla="*/ 119725 w 503134"/>
                  <a:gd name="connsiteY0" fmla="*/ 157323 h 617292"/>
                  <a:gd name="connsiteX1" fmla="*/ 143074 w 503134"/>
                  <a:gd name="connsiteY1" fmla="*/ 28962 h 617292"/>
                  <a:gd name="connsiteX2" fmla="*/ 322370 w 503134"/>
                  <a:gd name="connsiteY2" fmla="*/ 28667 h 617292"/>
                  <a:gd name="connsiteX3" fmla="*/ 345079 w 503134"/>
                  <a:gd name="connsiteY3" fmla="*/ 157864 h 617292"/>
                  <a:gd name="connsiteX4" fmla="*/ 310761 w 503134"/>
                  <a:gd name="connsiteY4" fmla="*/ 191587 h 617292"/>
                  <a:gd name="connsiteX5" fmla="*/ 400535 w 503134"/>
                  <a:gd name="connsiteY5" fmla="*/ 210761 h 617292"/>
                  <a:gd name="connsiteX6" fmla="*/ 486809 w 503134"/>
                  <a:gd name="connsiteY6" fmla="*/ 306282 h 617292"/>
                  <a:gd name="connsiteX7" fmla="*/ 502920 w 503134"/>
                  <a:gd name="connsiteY7" fmla="*/ 424948 h 617292"/>
                  <a:gd name="connsiteX8" fmla="*/ 406087 w 503134"/>
                  <a:gd name="connsiteY8" fmla="*/ 457453 h 617292"/>
                  <a:gd name="connsiteX9" fmla="*/ 388438 w 503134"/>
                  <a:gd name="connsiteY9" fmla="*/ 326388 h 617292"/>
                  <a:gd name="connsiteX10" fmla="*/ 390801 w 503134"/>
                  <a:gd name="connsiteY10" fmla="*/ 606511 h 617292"/>
                  <a:gd name="connsiteX11" fmla="*/ 103487 w 503134"/>
                  <a:gd name="connsiteY11" fmla="*/ 606154 h 617292"/>
                  <a:gd name="connsiteX12" fmla="*/ 78379 w 503134"/>
                  <a:gd name="connsiteY12" fmla="*/ 307805 h 617292"/>
                  <a:gd name="connsiteX13" fmla="*/ 65946 w 503134"/>
                  <a:gd name="connsiteY13" fmla="*/ 443443 h 617292"/>
                  <a:gd name="connsiteX14" fmla="*/ 655 w 503134"/>
                  <a:gd name="connsiteY14" fmla="*/ 409913 h 617292"/>
                  <a:gd name="connsiteX15" fmla="*/ 14374 w 503134"/>
                  <a:gd name="connsiteY15" fmla="*/ 297137 h 617292"/>
                  <a:gd name="connsiteX16" fmla="*/ 101239 w 503134"/>
                  <a:gd name="connsiteY16" fmla="*/ 214841 h 617292"/>
                  <a:gd name="connsiteX17" fmla="*/ 166131 w 503134"/>
                  <a:gd name="connsiteY17" fmla="*/ 196799 h 617292"/>
                  <a:gd name="connsiteX18" fmla="*/ 119725 w 503134"/>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5770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7993 w 501402"/>
                  <a:gd name="connsiteY0" fmla="*/ 157323 h 617292"/>
                  <a:gd name="connsiteX1" fmla="*/ 141342 w 501402"/>
                  <a:gd name="connsiteY1" fmla="*/ 28962 h 617292"/>
                  <a:gd name="connsiteX2" fmla="*/ 320638 w 501402"/>
                  <a:gd name="connsiteY2" fmla="*/ 28667 h 617292"/>
                  <a:gd name="connsiteX3" fmla="*/ 343347 w 501402"/>
                  <a:gd name="connsiteY3" fmla="*/ 157864 h 617292"/>
                  <a:gd name="connsiteX4" fmla="*/ 309029 w 501402"/>
                  <a:gd name="connsiteY4" fmla="*/ 191587 h 617292"/>
                  <a:gd name="connsiteX5" fmla="*/ 398803 w 501402"/>
                  <a:gd name="connsiteY5" fmla="*/ 210761 h 617292"/>
                  <a:gd name="connsiteX6" fmla="*/ 485077 w 501402"/>
                  <a:gd name="connsiteY6" fmla="*/ 306282 h 617292"/>
                  <a:gd name="connsiteX7" fmla="*/ 501188 w 501402"/>
                  <a:gd name="connsiteY7" fmla="*/ 424948 h 617292"/>
                  <a:gd name="connsiteX8" fmla="*/ 404355 w 501402"/>
                  <a:gd name="connsiteY8" fmla="*/ 457453 h 617292"/>
                  <a:gd name="connsiteX9" fmla="*/ 386706 w 501402"/>
                  <a:gd name="connsiteY9" fmla="*/ 326388 h 617292"/>
                  <a:gd name="connsiteX10" fmla="*/ 389069 w 501402"/>
                  <a:gd name="connsiteY10" fmla="*/ 606511 h 617292"/>
                  <a:gd name="connsiteX11" fmla="*/ 101755 w 501402"/>
                  <a:gd name="connsiteY11" fmla="*/ 606154 h 617292"/>
                  <a:gd name="connsiteX12" fmla="*/ 76647 w 501402"/>
                  <a:gd name="connsiteY12" fmla="*/ 317098 h 617292"/>
                  <a:gd name="connsiteX13" fmla="*/ 66425 w 501402"/>
                  <a:gd name="connsiteY13" fmla="*/ 443443 h 617292"/>
                  <a:gd name="connsiteX14" fmla="*/ 692 w 501402"/>
                  <a:gd name="connsiteY14" fmla="*/ 414338 h 617292"/>
                  <a:gd name="connsiteX15" fmla="*/ 13969 w 501402"/>
                  <a:gd name="connsiteY15" fmla="*/ 297137 h 617292"/>
                  <a:gd name="connsiteX16" fmla="*/ 99507 w 501402"/>
                  <a:gd name="connsiteY16" fmla="*/ 214841 h 617292"/>
                  <a:gd name="connsiteX17" fmla="*/ 164399 w 501402"/>
                  <a:gd name="connsiteY17" fmla="*/ 196799 h 617292"/>
                  <a:gd name="connsiteX18" fmla="*/ 117993 w 501402"/>
                  <a:gd name="connsiteY18" fmla="*/ 157323 h 617292"/>
                  <a:gd name="connsiteX0" fmla="*/ 118586 w 501995"/>
                  <a:gd name="connsiteY0" fmla="*/ 157323 h 617292"/>
                  <a:gd name="connsiteX1" fmla="*/ 141935 w 501995"/>
                  <a:gd name="connsiteY1" fmla="*/ 28962 h 617292"/>
                  <a:gd name="connsiteX2" fmla="*/ 321231 w 501995"/>
                  <a:gd name="connsiteY2" fmla="*/ 28667 h 617292"/>
                  <a:gd name="connsiteX3" fmla="*/ 343940 w 501995"/>
                  <a:gd name="connsiteY3" fmla="*/ 157864 h 617292"/>
                  <a:gd name="connsiteX4" fmla="*/ 309622 w 501995"/>
                  <a:gd name="connsiteY4" fmla="*/ 191587 h 617292"/>
                  <a:gd name="connsiteX5" fmla="*/ 399396 w 501995"/>
                  <a:gd name="connsiteY5" fmla="*/ 210761 h 617292"/>
                  <a:gd name="connsiteX6" fmla="*/ 485670 w 501995"/>
                  <a:gd name="connsiteY6" fmla="*/ 306282 h 617292"/>
                  <a:gd name="connsiteX7" fmla="*/ 501781 w 501995"/>
                  <a:gd name="connsiteY7" fmla="*/ 424948 h 617292"/>
                  <a:gd name="connsiteX8" fmla="*/ 404948 w 501995"/>
                  <a:gd name="connsiteY8" fmla="*/ 457453 h 617292"/>
                  <a:gd name="connsiteX9" fmla="*/ 387299 w 501995"/>
                  <a:gd name="connsiteY9" fmla="*/ 326388 h 617292"/>
                  <a:gd name="connsiteX10" fmla="*/ 389662 w 501995"/>
                  <a:gd name="connsiteY10" fmla="*/ 606511 h 617292"/>
                  <a:gd name="connsiteX11" fmla="*/ 102348 w 501995"/>
                  <a:gd name="connsiteY11" fmla="*/ 606154 h 617292"/>
                  <a:gd name="connsiteX12" fmla="*/ 77240 w 501995"/>
                  <a:gd name="connsiteY12" fmla="*/ 317098 h 617292"/>
                  <a:gd name="connsiteX13" fmla="*/ 67018 w 501995"/>
                  <a:gd name="connsiteY13" fmla="*/ 443443 h 617292"/>
                  <a:gd name="connsiteX14" fmla="*/ 1285 w 501995"/>
                  <a:gd name="connsiteY14" fmla="*/ 414338 h 617292"/>
                  <a:gd name="connsiteX15" fmla="*/ 14562 w 501995"/>
                  <a:gd name="connsiteY15" fmla="*/ 297137 h 617292"/>
                  <a:gd name="connsiteX16" fmla="*/ 100100 w 501995"/>
                  <a:gd name="connsiteY16" fmla="*/ 214841 h 617292"/>
                  <a:gd name="connsiteX17" fmla="*/ 164992 w 501995"/>
                  <a:gd name="connsiteY17" fmla="*/ 196799 h 617292"/>
                  <a:gd name="connsiteX18" fmla="*/ 118586 w 501995"/>
                  <a:gd name="connsiteY18" fmla="*/ 157323 h 617292"/>
                  <a:gd name="connsiteX0" fmla="*/ 118586 w 501995"/>
                  <a:gd name="connsiteY0" fmla="*/ 157323 h 617292"/>
                  <a:gd name="connsiteX1" fmla="*/ 141935 w 501995"/>
                  <a:gd name="connsiteY1" fmla="*/ 28962 h 617292"/>
                  <a:gd name="connsiteX2" fmla="*/ 321231 w 501995"/>
                  <a:gd name="connsiteY2" fmla="*/ 28667 h 617292"/>
                  <a:gd name="connsiteX3" fmla="*/ 343940 w 501995"/>
                  <a:gd name="connsiteY3" fmla="*/ 157864 h 617292"/>
                  <a:gd name="connsiteX4" fmla="*/ 309622 w 501995"/>
                  <a:gd name="connsiteY4" fmla="*/ 191587 h 617292"/>
                  <a:gd name="connsiteX5" fmla="*/ 399396 w 501995"/>
                  <a:gd name="connsiteY5" fmla="*/ 210761 h 617292"/>
                  <a:gd name="connsiteX6" fmla="*/ 485670 w 501995"/>
                  <a:gd name="connsiteY6" fmla="*/ 306282 h 617292"/>
                  <a:gd name="connsiteX7" fmla="*/ 501781 w 501995"/>
                  <a:gd name="connsiteY7" fmla="*/ 424948 h 617292"/>
                  <a:gd name="connsiteX8" fmla="*/ 404948 w 501995"/>
                  <a:gd name="connsiteY8" fmla="*/ 457453 h 617292"/>
                  <a:gd name="connsiteX9" fmla="*/ 387299 w 501995"/>
                  <a:gd name="connsiteY9" fmla="*/ 326388 h 617292"/>
                  <a:gd name="connsiteX10" fmla="*/ 389662 w 501995"/>
                  <a:gd name="connsiteY10" fmla="*/ 606511 h 617292"/>
                  <a:gd name="connsiteX11" fmla="*/ 102348 w 501995"/>
                  <a:gd name="connsiteY11" fmla="*/ 606154 h 617292"/>
                  <a:gd name="connsiteX12" fmla="*/ 77240 w 501995"/>
                  <a:gd name="connsiteY12" fmla="*/ 317098 h 617292"/>
                  <a:gd name="connsiteX13" fmla="*/ 67018 w 501995"/>
                  <a:gd name="connsiteY13" fmla="*/ 443443 h 617292"/>
                  <a:gd name="connsiteX14" fmla="*/ 1285 w 501995"/>
                  <a:gd name="connsiteY14" fmla="*/ 414338 h 617292"/>
                  <a:gd name="connsiteX15" fmla="*/ 14562 w 501995"/>
                  <a:gd name="connsiteY15" fmla="*/ 297137 h 617292"/>
                  <a:gd name="connsiteX16" fmla="*/ 100100 w 501995"/>
                  <a:gd name="connsiteY16" fmla="*/ 214841 h 617292"/>
                  <a:gd name="connsiteX17" fmla="*/ 164992 w 501995"/>
                  <a:gd name="connsiteY17" fmla="*/ 196799 h 617292"/>
                  <a:gd name="connsiteX18" fmla="*/ 118586 w 501995"/>
                  <a:gd name="connsiteY18" fmla="*/ 157323 h 617292"/>
                  <a:gd name="connsiteX0" fmla="*/ 119757 w 503166"/>
                  <a:gd name="connsiteY0" fmla="*/ 157323 h 617292"/>
                  <a:gd name="connsiteX1" fmla="*/ 143106 w 503166"/>
                  <a:gd name="connsiteY1" fmla="*/ 28962 h 617292"/>
                  <a:gd name="connsiteX2" fmla="*/ 322402 w 503166"/>
                  <a:gd name="connsiteY2" fmla="*/ 28667 h 617292"/>
                  <a:gd name="connsiteX3" fmla="*/ 345111 w 503166"/>
                  <a:gd name="connsiteY3" fmla="*/ 157864 h 617292"/>
                  <a:gd name="connsiteX4" fmla="*/ 310793 w 503166"/>
                  <a:gd name="connsiteY4" fmla="*/ 191587 h 617292"/>
                  <a:gd name="connsiteX5" fmla="*/ 400567 w 503166"/>
                  <a:gd name="connsiteY5" fmla="*/ 210761 h 617292"/>
                  <a:gd name="connsiteX6" fmla="*/ 486841 w 503166"/>
                  <a:gd name="connsiteY6" fmla="*/ 306282 h 617292"/>
                  <a:gd name="connsiteX7" fmla="*/ 502952 w 503166"/>
                  <a:gd name="connsiteY7" fmla="*/ 424948 h 617292"/>
                  <a:gd name="connsiteX8" fmla="*/ 406119 w 503166"/>
                  <a:gd name="connsiteY8" fmla="*/ 457453 h 617292"/>
                  <a:gd name="connsiteX9" fmla="*/ 388470 w 503166"/>
                  <a:gd name="connsiteY9" fmla="*/ 326388 h 617292"/>
                  <a:gd name="connsiteX10" fmla="*/ 390833 w 503166"/>
                  <a:gd name="connsiteY10" fmla="*/ 606511 h 617292"/>
                  <a:gd name="connsiteX11" fmla="*/ 103519 w 503166"/>
                  <a:gd name="connsiteY11" fmla="*/ 606154 h 617292"/>
                  <a:gd name="connsiteX12" fmla="*/ 78411 w 503166"/>
                  <a:gd name="connsiteY12" fmla="*/ 317098 h 617292"/>
                  <a:gd name="connsiteX13" fmla="*/ 68189 w 503166"/>
                  <a:gd name="connsiteY13" fmla="*/ 443443 h 617292"/>
                  <a:gd name="connsiteX14" fmla="*/ 2456 w 503166"/>
                  <a:gd name="connsiteY14" fmla="*/ 414338 h 617292"/>
                  <a:gd name="connsiteX15" fmla="*/ 15733 w 503166"/>
                  <a:gd name="connsiteY15" fmla="*/ 297137 h 617292"/>
                  <a:gd name="connsiteX16" fmla="*/ 101271 w 503166"/>
                  <a:gd name="connsiteY16" fmla="*/ 214841 h 617292"/>
                  <a:gd name="connsiteX17" fmla="*/ 166163 w 503166"/>
                  <a:gd name="connsiteY17" fmla="*/ 196799 h 617292"/>
                  <a:gd name="connsiteX18" fmla="*/ 119757 w 503166"/>
                  <a:gd name="connsiteY18" fmla="*/ 157323 h 617292"/>
                  <a:gd name="connsiteX0" fmla="*/ 120355 w 503764"/>
                  <a:gd name="connsiteY0" fmla="*/ 157323 h 617292"/>
                  <a:gd name="connsiteX1" fmla="*/ 143704 w 503764"/>
                  <a:gd name="connsiteY1" fmla="*/ 28962 h 617292"/>
                  <a:gd name="connsiteX2" fmla="*/ 323000 w 503764"/>
                  <a:gd name="connsiteY2" fmla="*/ 28667 h 617292"/>
                  <a:gd name="connsiteX3" fmla="*/ 345709 w 503764"/>
                  <a:gd name="connsiteY3" fmla="*/ 157864 h 617292"/>
                  <a:gd name="connsiteX4" fmla="*/ 311391 w 503764"/>
                  <a:gd name="connsiteY4" fmla="*/ 191587 h 617292"/>
                  <a:gd name="connsiteX5" fmla="*/ 401165 w 503764"/>
                  <a:gd name="connsiteY5" fmla="*/ 210761 h 617292"/>
                  <a:gd name="connsiteX6" fmla="*/ 487439 w 503764"/>
                  <a:gd name="connsiteY6" fmla="*/ 306282 h 617292"/>
                  <a:gd name="connsiteX7" fmla="*/ 503550 w 503764"/>
                  <a:gd name="connsiteY7" fmla="*/ 424948 h 617292"/>
                  <a:gd name="connsiteX8" fmla="*/ 406717 w 503764"/>
                  <a:gd name="connsiteY8" fmla="*/ 457453 h 617292"/>
                  <a:gd name="connsiteX9" fmla="*/ 389068 w 503764"/>
                  <a:gd name="connsiteY9" fmla="*/ 326388 h 617292"/>
                  <a:gd name="connsiteX10" fmla="*/ 391431 w 503764"/>
                  <a:gd name="connsiteY10" fmla="*/ 606511 h 617292"/>
                  <a:gd name="connsiteX11" fmla="*/ 104117 w 503764"/>
                  <a:gd name="connsiteY11" fmla="*/ 606154 h 617292"/>
                  <a:gd name="connsiteX12" fmla="*/ 79009 w 503764"/>
                  <a:gd name="connsiteY12" fmla="*/ 317098 h 617292"/>
                  <a:gd name="connsiteX13" fmla="*/ 68787 w 503764"/>
                  <a:gd name="connsiteY13" fmla="*/ 443443 h 617292"/>
                  <a:gd name="connsiteX14" fmla="*/ 3054 w 503764"/>
                  <a:gd name="connsiteY14" fmla="*/ 414338 h 617292"/>
                  <a:gd name="connsiteX15" fmla="*/ 16331 w 503764"/>
                  <a:gd name="connsiteY15" fmla="*/ 297137 h 617292"/>
                  <a:gd name="connsiteX16" fmla="*/ 101869 w 503764"/>
                  <a:gd name="connsiteY16" fmla="*/ 214841 h 617292"/>
                  <a:gd name="connsiteX17" fmla="*/ 166761 w 503764"/>
                  <a:gd name="connsiteY17" fmla="*/ 196799 h 617292"/>
                  <a:gd name="connsiteX18" fmla="*/ 120355 w 503764"/>
                  <a:gd name="connsiteY18" fmla="*/ 157323 h 617292"/>
                  <a:gd name="connsiteX0" fmla="*/ 119758 w 503167"/>
                  <a:gd name="connsiteY0" fmla="*/ 157323 h 617292"/>
                  <a:gd name="connsiteX1" fmla="*/ 143107 w 503167"/>
                  <a:gd name="connsiteY1" fmla="*/ 28962 h 617292"/>
                  <a:gd name="connsiteX2" fmla="*/ 322403 w 503167"/>
                  <a:gd name="connsiteY2" fmla="*/ 28667 h 617292"/>
                  <a:gd name="connsiteX3" fmla="*/ 345112 w 503167"/>
                  <a:gd name="connsiteY3" fmla="*/ 157864 h 617292"/>
                  <a:gd name="connsiteX4" fmla="*/ 310794 w 503167"/>
                  <a:gd name="connsiteY4" fmla="*/ 191587 h 617292"/>
                  <a:gd name="connsiteX5" fmla="*/ 400568 w 503167"/>
                  <a:gd name="connsiteY5" fmla="*/ 210761 h 617292"/>
                  <a:gd name="connsiteX6" fmla="*/ 486842 w 503167"/>
                  <a:gd name="connsiteY6" fmla="*/ 306282 h 617292"/>
                  <a:gd name="connsiteX7" fmla="*/ 502953 w 503167"/>
                  <a:gd name="connsiteY7" fmla="*/ 424948 h 617292"/>
                  <a:gd name="connsiteX8" fmla="*/ 406120 w 503167"/>
                  <a:gd name="connsiteY8" fmla="*/ 457453 h 617292"/>
                  <a:gd name="connsiteX9" fmla="*/ 388471 w 503167"/>
                  <a:gd name="connsiteY9" fmla="*/ 326388 h 617292"/>
                  <a:gd name="connsiteX10" fmla="*/ 390834 w 503167"/>
                  <a:gd name="connsiteY10" fmla="*/ 606511 h 617292"/>
                  <a:gd name="connsiteX11" fmla="*/ 103520 w 503167"/>
                  <a:gd name="connsiteY11" fmla="*/ 606154 h 617292"/>
                  <a:gd name="connsiteX12" fmla="*/ 78412 w 503167"/>
                  <a:gd name="connsiteY12" fmla="*/ 317098 h 617292"/>
                  <a:gd name="connsiteX13" fmla="*/ 68190 w 503167"/>
                  <a:gd name="connsiteY13" fmla="*/ 443443 h 617292"/>
                  <a:gd name="connsiteX14" fmla="*/ 2457 w 503167"/>
                  <a:gd name="connsiteY14" fmla="*/ 414338 h 617292"/>
                  <a:gd name="connsiteX15" fmla="*/ 15734 w 503167"/>
                  <a:gd name="connsiteY15" fmla="*/ 297137 h 617292"/>
                  <a:gd name="connsiteX16" fmla="*/ 101272 w 503167"/>
                  <a:gd name="connsiteY16" fmla="*/ 214841 h 617292"/>
                  <a:gd name="connsiteX17" fmla="*/ 166164 w 503167"/>
                  <a:gd name="connsiteY17" fmla="*/ 196799 h 617292"/>
                  <a:gd name="connsiteX18" fmla="*/ 119758 w 50316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8936 w 502345"/>
                  <a:gd name="connsiteY0" fmla="*/ 157323 h 617292"/>
                  <a:gd name="connsiteX1" fmla="*/ 142285 w 502345"/>
                  <a:gd name="connsiteY1" fmla="*/ 28962 h 617292"/>
                  <a:gd name="connsiteX2" fmla="*/ 321581 w 502345"/>
                  <a:gd name="connsiteY2" fmla="*/ 28667 h 617292"/>
                  <a:gd name="connsiteX3" fmla="*/ 344290 w 502345"/>
                  <a:gd name="connsiteY3" fmla="*/ 157864 h 617292"/>
                  <a:gd name="connsiteX4" fmla="*/ 309972 w 502345"/>
                  <a:gd name="connsiteY4" fmla="*/ 191587 h 617292"/>
                  <a:gd name="connsiteX5" fmla="*/ 399746 w 502345"/>
                  <a:gd name="connsiteY5" fmla="*/ 210761 h 617292"/>
                  <a:gd name="connsiteX6" fmla="*/ 486020 w 502345"/>
                  <a:gd name="connsiteY6" fmla="*/ 306282 h 617292"/>
                  <a:gd name="connsiteX7" fmla="*/ 502131 w 502345"/>
                  <a:gd name="connsiteY7" fmla="*/ 424948 h 617292"/>
                  <a:gd name="connsiteX8" fmla="*/ 405298 w 502345"/>
                  <a:gd name="connsiteY8" fmla="*/ 457453 h 617292"/>
                  <a:gd name="connsiteX9" fmla="*/ 387649 w 502345"/>
                  <a:gd name="connsiteY9" fmla="*/ 326388 h 617292"/>
                  <a:gd name="connsiteX10" fmla="*/ 390012 w 502345"/>
                  <a:gd name="connsiteY10" fmla="*/ 606511 h 617292"/>
                  <a:gd name="connsiteX11" fmla="*/ 102698 w 502345"/>
                  <a:gd name="connsiteY11" fmla="*/ 606154 h 617292"/>
                  <a:gd name="connsiteX12" fmla="*/ 77590 w 502345"/>
                  <a:gd name="connsiteY12" fmla="*/ 317098 h 617292"/>
                  <a:gd name="connsiteX13" fmla="*/ 67368 w 502345"/>
                  <a:gd name="connsiteY13" fmla="*/ 443443 h 617292"/>
                  <a:gd name="connsiteX14" fmla="*/ 1635 w 502345"/>
                  <a:gd name="connsiteY14" fmla="*/ 414338 h 617292"/>
                  <a:gd name="connsiteX15" fmla="*/ 14912 w 502345"/>
                  <a:gd name="connsiteY15" fmla="*/ 297137 h 617292"/>
                  <a:gd name="connsiteX16" fmla="*/ 102661 w 502345"/>
                  <a:gd name="connsiteY16" fmla="*/ 217939 h 617292"/>
                  <a:gd name="connsiteX17" fmla="*/ 165342 w 502345"/>
                  <a:gd name="connsiteY17" fmla="*/ 196799 h 617292"/>
                  <a:gd name="connsiteX18" fmla="*/ 118936 w 502345"/>
                  <a:gd name="connsiteY18" fmla="*/ 157323 h 617292"/>
                  <a:gd name="connsiteX0" fmla="*/ 118936 w 502345"/>
                  <a:gd name="connsiteY0" fmla="*/ 157323 h 617292"/>
                  <a:gd name="connsiteX1" fmla="*/ 142285 w 502345"/>
                  <a:gd name="connsiteY1" fmla="*/ 28962 h 617292"/>
                  <a:gd name="connsiteX2" fmla="*/ 321581 w 502345"/>
                  <a:gd name="connsiteY2" fmla="*/ 28667 h 617292"/>
                  <a:gd name="connsiteX3" fmla="*/ 344290 w 502345"/>
                  <a:gd name="connsiteY3" fmla="*/ 157864 h 617292"/>
                  <a:gd name="connsiteX4" fmla="*/ 309972 w 502345"/>
                  <a:gd name="connsiteY4" fmla="*/ 191587 h 617292"/>
                  <a:gd name="connsiteX5" fmla="*/ 399746 w 502345"/>
                  <a:gd name="connsiteY5" fmla="*/ 210761 h 617292"/>
                  <a:gd name="connsiteX6" fmla="*/ 486020 w 502345"/>
                  <a:gd name="connsiteY6" fmla="*/ 306282 h 617292"/>
                  <a:gd name="connsiteX7" fmla="*/ 502131 w 502345"/>
                  <a:gd name="connsiteY7" fmla="*/ 424948 h 617292"/>
                  <a:gd name="connsiteX8" fmla="*/ 405298 w 502345"/>
                  <a:gd name="connsiteY8" fmla="*/ 457453 h 617292"/>
                  <a:gd name="connsiteX9" fmla="*/ 387649 w 502345"/>
                  <a:gd name="connsiteY9" fmla="*/ 326388 h 617292"/>
                  <a:gd name="connsiteX10" fmla="*/ 390012 w 502345"/>
                  <a:gd name="connsiteY10" fmla="*/ 606511 h 617292"/>
                  <a:gd name="connsiteX11" fmla="*/ 102698 w 502345"/>
                  <a:gd name="connsiteY11" fmla="*/ 606154 h 617292"/>
                  <a:gd name="connsiteX12" fmla="*/ 77590 w 502345"/>
                  <a:gd name="connsiteY12" fmla="*/ 317098 h 617292"/>
                  <a:gd name="connsiteX13" fmla="*/ 67368 w 502345"/>
                  <a:gd name="connsiteY13" fmla="*/ 443443 h 617292"/>
                  <a:gd name="connsiteX14" fmla="*/ 1635 w 502345"/>
                  <a:gd name="connsiteY14" fmla="*/ 414338 h 617292"/>
                  <a:gd name="connsiteX15" fmla="*/ 14912 w 502345"/>
                  <a:gd name="connsiteY15" fmla="*/ 301562 h 617292"/>
                  <a:gd name="connsiteX16" fmla="*/ 102661 w 502345"/>
                  <a:gd name="connsiteY16" fmla="*/ 217939 h 617292"/>
                  <a:gd name="connsiteX17" fmla="*/ 165342 w 502345"/>
                  <a:gd name="connsiteY17" fmla="*/ 196799 h 617292"/>
                  <a:gd name="connsiteX18" fmla="*/ 118936 w 502345"/>
                  <a:gd name="connsiteY18" fmla="*/ 157323 h 617292"/>
                  <a:gd name="connsiteX0" fmla="*/ 118579 w 501988"/>
                  <a:gd name="connsiteY0" fmla="*/ 157323 h 617292"/>
                  <a:gd name="connsiteX1" fmla="*/ 141928 w 501988"/>
                  <a:gd name="connsiteY1" fmla="*/ 28962 h 617292"/>
                  <a:gd name="connsiteX2" fmla="*/ 321224 w 501988"/>
                  <a:gd name="connsiteY2" fmla="*/ 28667 h 617292"/>
                  <a:gd name="connsiteX3" fmla="*/ 343933 w 501988"/>
                  <a:gd name="connsiteY3" fmla="*/ 157864 h 617292"/>
                  <a:gd name="connsiteX4" fmla="*/ 309615 w 501988"/>
                  <a:gd name="connsiteY4" fmla="*/ 191587 h 617292"/>
                  <a:gd name="connsiteX5" fmla="*/ 399389 w 501988"/>
                  <a:gd name="connsiteY5" fmla="*/ 210761 h 617292"/>
                  <a:gd name="connsiteX6" fmla="*/ 485663 w 501988"/>
                  <a:gd name="connsiteY6" fmla="*/ 306282 h 617292"/>
                  <a:gd name="connsiteX7" fmla="*/ 501774 w 501988"/>
                  <a:gd name="connsiteY7" fmla="*/ 424948 h 617292"/>
                  <a:gd name="connsiteX8" fmla="*/ 404941 w 501988"/>
                  <a:gd name="connsiteY8" fmla="*/ 457453 h 617292"/>
                  <a:gd name="connsiteX9" fmla="*/ 387292 w 501988"/>
                  <a:gd name="connsiteY9" fmla="*/ 326388 h 617292"/>
                  <a:gd name="connsiteX10" fmla="*/ 389655 w 501988"/>
                  <a:gd name="connsiteY10" fmla="*/ 606511 h 617292"/>
                  <a:gd name="connsiteX11" fmla="*/ 102341 w 501988"/>
                  <a:gd name="connsiteY11" fmla="*/ 606154 h 617292"/>
                  <a:gd name="connsiteX12" fmla="*/ 77233 w 501988"/>
                  <a:gd name="connsiteY12" fmla="*/ 317098 h 617292"/>
                  <a:gd name="connsiteX13" fmla="*/ 67011 w 501988"/>
                  <a:gd name="connsiteY13" fmla="*/ 443443 h 617292"/>
                  <a:gd name="connsiteX14" fmla="*/ 1278 w 501988"/>
                  <a:gd name="connsiteY14" fmla="*/ 414338 h 617292"/>
                  <a:gd name="connsiteX15" fmla="*/ 14555 w 501988"/>
                  <a:gd name="connsiteY15" fmla="*/ 301562 h 617292"/>
                  <a:gd name="connsiteX16" fmla="*/ 102304 w 501988"/>
                  <a:gd name="connsiteY16" fmla="*/ 217939 h 617292"/>
                  <a:gd name="connsiteX17" fmla="*/ 164985 w 501988"/>
                  <a:gd name="connsiteY17" fmla="*/ 196799 h 617292"/>
                  <a:gd name="connsiteX18" fmla="*/ 118579 w 501988"/>
                  <a:gd name="connsiteY18" fmla="*/ 157323 h 617292"/>
                  <a:gd name="connsiteX0" fmla="*/ 118371 w 501780"/>
                  <a:gd name="connsiteY0" fmla="*/ 157323 h 617292"/>
                  <a:gd name="connsiteX1" fmla="*/ 141720 w 501780"/>
                  <a:gd name="connsiteY1" fmla="*/ 28962 h 617292"/>
                  <a:gd name="connsiteX2" fmla="*/ 321016 w 501780"/>
                  <a:gd name="connsiteY2" fmla="*/ 28667 h 617292"/>
                  <a:gd name="connsiteX3" fmla="*/ 343725 w 501780"/>
                  <a:gd name="connsiteY3" fmla="*/ 157864 h 617292"/>
                  <a:gd name="connsiteX4" fmla="*/ 309407 w 501780"/>
                  <a:gd name="connsiteY4" fmla="*/ 191587 h 617292"/>
                  <a:gd name="connsiteX5" fmla="*/ 399181 w 501780"/>
                  <a:gd name="connsiteY5" fmla="*/ 210761 h 617292"/>
                  <a:gd name="connsiteX6" fmla="*/ 485455 w 501780"/>
                  <a:gd name="connsiteY6" fmla="*/ 306282 h 617292"/>
                  <a:gd name="connsiteX7" fmla="*/ 501566 w 501780"/>
                  <a:gd name="connsiteY7" fmla="*/ 424948 h 617292"/>
                  <a:gd name="connsiteX8" fmla="*/ 404733 w 501780"/>
                  <a:gd name="connsiteY8" fmla="*/ 457453 h 617292"/>
                  <a:gd name="connsiteX9" fmla="*/ 387084 w 501780"/>
                  <a:gd name="connsiteY9" fmla="*/ 326388 h 617292"/>
                  <a:gd name="connsiteX10" fmla="*/ 389447 w 501780"/>
                  <a:gd name="connsiteY10" fmla="*/ 606511 h 617292"/>
                  <a:gd name="connsiteX11" fmla="*/ 102133 w 501780"/>
                  <a:gd name="connsiteY11" fmla="*/ 606154 h 617292"/>
                  <a:gd name="connsiteX12" fmla="*/ 77025 w 501780"/>
                  <a:gd name="connsiteY12" fmla="*/ 317098 h 617292"/>
                  <a:gd name="connsiteX13" fmla="*/ 66803 w 501780"/>
                  <a:gd name="connsiteY13" fmla="*/ 443443 h 617292"/>
                  <a:gd name="connsiteX14" fmla="*/ 1070 w 501780"/>
                  <a:gd name="connsiteY14" fmla="*/ 414338 h 617292"/>
                  <a:gd name="connsiteX15" fmla="*/ 16116 w 501780"/>
                  <a:gd name="connsiteY15" fmla="*/ 295367 h 617292"/>
                  <a:gd name="connsiteX16" fmla="*/ 102096 w 501780"/>
                  <a:gd name="connsiteY16" fmla="*/ 217939 h 617292"/>
                  <a:gd name="connsiteX17" fmla="*/ 164777 w 501780"/>
                  <a:gd name="connsiteY17" fmla="*/ 196799 h 617292"/>
                  <a:gd name="connsiteX18" fmla="*/ 118371 w 501780"/>
                  <a:gd name="connsiteY18" fmla="*/ 157323 h 617292"/>
                  <a:gd name="connsiteX0" fmla="*/ 118816 w 502225"/>
                  <a:gd name="connsiteY0" fmla="*/ 157323 h 617292"/>
                  <a:gd name="connsiteX1" fmla="*/ 142165 w 502225"/>
                  <a:gd name="connsiteY1" fmla="*/ 28962 h 617292"/>
                  <a:gd name="connsiteX2" fmla="*/ 321461 w 502225"/>
                  <a:gd name="connsiteY2" fmla="*/ 28667 h 617292"/>
                  <a:gd name="connsiteX3" fmla="*/ 344170 w 502225"/>
                  <a:gd name="connsiteY3" fmla="*/ 157864 h 617292"/>
                  <a:gd name="connsiteX4" fmla="*/ 309852 w 502225"/>
                  <a:gd name="connsiteY4" fmla="*/ 191587 h 617292"/>
                  <a:gd name="connsiteX5" fmla="*/ 399626 w 502225"/>
                  <a:gd name="connsiteY5" fmla="*/ 210761 h 617292"/>
                  <a:gd name="connsiteX6" fmla="*/ 485900 w 502225"/>
                  <a:gd name="connsiteY6" fmla="*/ 306282 h 617292"/>
                  <a:gd name="connsiteX7" fmla="*/ 502011 w 502225"/>
                  <a:gd name="connsiteY7" fmla="*/ 424948 h 617292"/>
                  <a:gd name="connsiteX8" fmla="*/ 405178 w 502225"/>
                  <a:gd name="connsiteY8" fmla="*/ 457453 h 617292"/>
                  <a:gd name="connsiteX9" fmla="*/ 387529 w 502225"/>
                  <a:gd name="connsiteY9" fmla="*/ 326388 h 617292"/>
                  <a:gd name="connsiteX10" fmla="*/ 389892 w 502225"/>
                  <a:gd name="connsiteY10" fmla="*/ 606511 h 617292"/>
                  <a:gd name="connsiteX11" fmla="*/ 102578 w 502225"/>
                  <a:gd name="connsiteY11" fmla="*/ 606154 h 617292"/>
                  <a:gd name="connsiteX12" fmla="*/ 77470 w 502225"/>
                  <a:gd name="connsiteY12" fmla="*/ 317098 h 617292"/>
                  <a:gd name="connsiteX13" fmla="*/ 67248 w 502225"/>
                  <a:gd name="connsiteY13" fmla="*/ 443443 h 617292"/>
                  <a:gd name="connsiteX14" fmla="*/ 1515 w 502225"/>
                  <a:gd name="connsiteY14" fmla="*/ 414338 h 617292"/>
                  <a:gd name="connsiteX15" fmla="*/ 16561 w 502225"/>
                  <a:gd name="connsiteY15" fmla="*/ 295367 h 617292"/>
                  <a:gd name="connsiteX16" fmla="*/ 102541 w 502225"/>
                  <a:gd name="connsiteY16" fmla="*/ 217939 h 617292"/>
                  <a:gd name="connsiteX17" fmla="*/ 165222 w 502225"/>
                  <a:gd name="connsiteY17" fmla="*/ 196799 h 617292"/>
                  <a:gd name="connsiteX18" fmla="*/ 118816 w 502225"/>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294" h="617292">
                    <a:moveTo>
                      <a:pt x="118885" y="157323"/>
                    </a:moveTo>
                    <a:cubicBezTo>
                      <a:pt x="87626" y="118730"/>
                      <a:pt x="104660" y="55063"/>
                      <a:pt x="142234" y="28962"/>
                    </a:cubicBezTo>
                    <a:cubicBezTo>
                      <a:pt x="199605" y="-10891"/>
                      <a:pt x="265753" y="-8303"/>
                      <a:pt x="321530" y="28667"/>
                    </a:cubicBezTo>
                    <a:cubicBezTo>
                      <a:pt x="354820" y="50732"/>
                      <a:pt x="378808" y="114283"/>
                      <a:pt x="344239" y="157864"/>
                    </a:cubicBezTo>
                    <a:cubicBezTo>
                      <a:pt x="330910" y="174668"/>
                      <a:pt x="321360" y="183000"/>
                      <a:pt x="309921" y="191587"/>
                    </a:cubicBezTo>
                    <a:cubicBezTo>
                      <a:pt x="339258" y="195412"/>
                      <a:pt x="365910" y="197453"/>
                      <a:pt x="399695" y="210761"/>
                    </a:cubicBezTo>
                    <a:cubicBezTo>
                      <a:pt x="450386" y="230728"/>
                      <a:pt x="467990" y="257713"/>
                      <a:pt x="485969" y="306282"/>
                    </a:cubicBezTo>
                    <a:cubicBezTo>
                      <a:pt x="499400" y="342565"/>
                      <a:pt x="503313" y="376035"/>
                      <a:pt x="502080" y="424948"/>
                    </a:cubicBezTo>
                    <a:cubicBezTo>
                      <a:pt x="474644" y="445241"/>
                      <a:pt x="443960" y="453785"/>
                      <a:pt x="405247" y="457453"/>
                    </a:cubicBezTo>
                    <a:cubicBezTo>
                      <a:pt x="406005" y="421360"/>
                      <a:pt x="403910" y="376325"/>
                      <a:pt x="390694" y="334796"/>
                    </a:cubicBezTo>
                    <a:cubicBezTo>
                      <a:pt x="417049" y="428543"/>
                      <a:pt x="402234" y="505973"/>
                      <a:pt x="389961" y="606511"/>
                    </a:cubicBezTo>
                    <a:cubicBezTo>
                      <a:pt x="298127" y="621292"/>
                      <a:pt x="184950" y="620591"/>
                      <a:pt x="102647" y="606154"/>
                    </a:cubicBezTo>
                    <a:cubicBezTo>
                      <a:pt x="76802" y="535857"/>
                      <a:pt x="53016" y="426242"/>
                      <a:pt x="75327" y="327718"/>
                    </a:cubicBezTo>
                    <a:cubicBezTo>
                      <a:pt x="62868" y="386522"/>
                      <a:pt x="66692" y="412800"/>
                      <a:pt x="67317" y="443443"/>
                    </a:cubicBezTo>
                    <a:cubicBezTo>
                      <a:pt x="37782" y="439894"/>
                      <a:pt x="17348" y="430685"/>
                      <a:pt x="1584" y="414338"/>
                    </a:cubicBezTo>
                    <a:cubicBezTo>
                      <a:pt x="-2081" y="377317"/>
                      <a:pt x="-288" y="333152"/>
                      <a:pt x="16630" y="295367"/>
                    </a:cubicBezTo>
                    <a:cubicBezTo>
                      <a:pt x="39677" y="243893"/>
                      <a:pt x="70757" y="229942"/>
                      <a:pt x="102610" y="217939"/>
                    </a:cubicBezTo>
                    <a:cubicBezTo>
                      <a:pt x="130429" y="207456"/>
                      <a:pt x="140785" y="204220"/>
                      <a:pt x="165291" y="196799"/>
                    </a:cubicBezTo>
                    <a:cubicBezTo>
                      <a:pt x="144368" y="186442"/>
                      <a:pt x="136656" y="179264"/>
                      <a:pt x="118885" y="157323"/>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p:cNvSpPr/>
              <p:nvPr/>
            </p:nvSpPr>
            <p:spPr>
              <a:xfrm>
                <a:off x="102870" y="1905"/>
                <a:ext cx="259080" cy="21209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5" name="Group 4"/>
            <p:cNvGrpSpPr/>
            <p:nvPr/>
          </p:nvGrpSpPr>
          <p:grpSpPr>
            <a:xfrm>
              <a:off x="0" y="0"/>
              <a:ext cx="506730" cy="619760"/>
              <a:chOff x="0" y="0"/>
              <a:chExt cx="506730" cy="619994"/>
            </a:xfrm>
          </p:grpSpPr>
          <p:pic>
            <p:nvPicPr>
              <p:cNvPr id="6" name="Picture 5"/>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0" y="0"/>
                <a:ext cx="504825" cy="61976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7" name="Freeform 6"/>
              <p:cNvSpPr/>
              <p:nvPr/>
            </p:nvSpPr>
            <p:spPr>
              <a:xfrm>
                <a:off x="1905" y="0"/>
                <a:ext cx="504825" cy="619994"/>
              </a:xfrm>
              <a:custGeom>
                <a:avLst/>
                <a:gdLst>
                  <a:gd name="connsiteX0" fmla="*/ 120396 w 487680"/>
                  <a:gd name="connsiteY0" fmla="*/ 134112 h 579120"/>
                  <a:gd name="connsiteX1" fmla="*/ 140208 w 487680"/>
                  <a:gd name="connsiteY1" fmla="*/ 0 h 579120"/>
                  <a:gd name="connsiteX2" fmla="*/ 326136 w 487680"/>
                  <a:gd name="connsiteY2" fmla="*/ 4572 h 579120"/>
                  <a:gd name="connsiteX3" fmla="*/ 344424 w 487680"/>
                  <a:gd name="connsiteY3" fmla="*/ 128016 h 579120"/>
                  <a:gd name="connsiteX4" fmla="*/ 304800 w 487680"/>
                  <a:gd name="connsiteY4" fmla="*/ 163068 h 579120"/>
                  <a:gd name="connsiteX5" fmla="*/ 403860 w 487680"/>
                  <a:gd name="connsiteY5" fmla="*/ 181356 h 579120"/>
                  <a:gd name="connsiteX6" fmla="*/ 487680 w 487680"/>
                  <a:gd name="connsiteY6" fmla="*/ 278892 h 579120"/>
                  <a:gd name="connsiteX7" fmla="*/ 469392 w 487680"/>
                  <a:gd name="connsiteY7" fmla="*/ 408432 h 579120"/>
                  <a:gd name="connsiteX8" fmla="*/ 403860 w 487680"/>
                  <a:gd name="connsiteY8" fmla="*/ 423672 h 579120"/>
                  <a:gd name="connsiteX9" fmla="*/ 385572 w 487680"/>
                  <a:gd name="connsiteY9" fmla="*/ 295656 h 579120"/>
                  <a:gd name="connsiteX10" fmla="*/ 388620 w 487680"/>
                  <a:gd name="connsiteY10" fmla="*/ 577596 h 579120"/>
                  <a:gd name="connsiteX11" fmla="*/ 102108 w 487680"/>
                  <a:gd name="connsiteY11" fmla="*/ 579120 h 579120"/>
                  <a:gd name="connsiteX12" fmla="*/ 77724 w 487680"/>
                  <a:gd name="connsiteY12" fmla="*/ 281940 h 579120"/>
                  <a:gd name="connsiteX13" fmla="*/ 60960 w 487680"/>
                  <a:gd name="connsiteY13" fmla="*/ 416052 h 579120"/>
                  <a:gd name="connsiteX14" fmla="*/ 0 w 487680"/>
                  <a:gd name="connsiteY14" fmla="*/ 384048 h 579120"/>
                  <a:gd name="connsiteX15" fmla="*/ 9144 w 487680"/>
                  <a:gd name="connsiteY15" fmla="*/ 271272 h 579120"/>
                  <a:gd name="connsiteX16" fmla="*/ 100584 w 487680"/>
                  <a:gd name="connsiteY16" fmla="*/ 188976 h 579120"/>
                  <a:gd name="connsiteX17" fmla="*/ 164592 w 487680"/>
                  <a:gd name="connsiteY17" fmla="*/ 169164 h 579120"/>
                  <a:gd name="connsiteX18" fmla="*/ 120396 w 487680"/>
                  <a:gd name="connsiteY18" fmla="*/ 134112 h 579120"/>
                  <a:gd name="connsiteX0" fmla="*/ 120396 w 487680"/>
                  <a:gd name="connsiteY0" fmla="*/ 148114 h 593122"/>
                  <a:gd name="connsiteX1" fmla="*/ 140208 w 487680"/>
                  <a:gd name="connsiteY1" fmla="*/ 14002 h 593122"/>
                  <a:gd name="connsiteX2" fmla="*/ 326136 w 487680"/>
                  <a:gd name="connsiteY2" fmla="*/ 18574 h 593122"/>
                  <a:gd name="connsiteX3" fmla="*/ 344424 w 487680"/>
                  <a:gd name="connsiteY3" fmla="*/ 142018 h 593122"/>
                  <a:gd name="connsiteX4" fmla="*/ 304800 w 487680"/>
                  <a:gd name="connsiteY4" fmla="*/ 177070 h 593122"/>
                  <a:gd name="connsiteX5" fmla="*/ 403860 w 487680"/>
                  <a:gd name="connsiteY5" fmla="*/ 195358 h 593122"/>
                  <a:gd name="connsiteX6" fmla="*/ 487680 w 487680"/>
                  <a:gd name="connsiteY6" fmla="*/ 292894 h 593122"/>
                  <a:gd name="connsiteX7" fmla="*/ 469392 w 487680"/>
                  <a:gd name="connsiteY7" fmla="*/ 422434 h 593122"/>
                  <a:gd name="connsiteX8" fmla="*/ 403860 w 487680"/>
                  <a:gd name="connsiteY8" fmla="*/ 437674 h 593122"/>
                  <a:gd name="connsiteX9" fmla="*/ 385572 w 487680"/>
                  <a:gd name="connsiteY9" fmla="*/ 309658 h 593122"/>
                  <a:gd name="connsiteX10" fmla="*/ 388620 w 487680"/>
                  <a:gd name="connsiteY10" fmla="*/ 591598 h 593122"/>
                  <a:gd name="connsiteX11" fmla="*/ 102108 w 487680"/>
                  <a:gd name="connsiteY11" fmla="*/ 593122 h 593122"/>
                  <a:gd name="connsiteX12" fmla="*/ 77724 w 487680"/>
                  <a:gd name="connsiteY12" fmla="*/ 295942 h 593122"/>
                  <a:gd name="connsiteX13" fmla="*/ 60960 w 487680"/>
                  <a:gd name="connsiteY13" fmla="*/ 430054 h 593122"/>
                  <a:gd name="connsiteX14" fmla="*/ 0 w 487680"/>
                  <a:gd name="connsiteY14" fmla="*/ 398050 h 593122"/>
                  <a:gd name="connsiteX15" fmla="*/ 9144 w 487680"/>
                  <a:gd name="connsiteY15" fmla="*/ 285274 h 593122"/>
                  <a:gd name="connsiteX16" fmla="*/ 100584 w 487680"/>
                  <a:gd name="connsiteY16" fmla="*/ 202978 h 593122"/>
                  <a:gd name="connsiteX17" fmla="*/ 164592 w 487680"/>
                  <a:gd name="connsiteY17" fmla="*/ 183166 h 593122"/>
                  <a:gd name="connsiteX18" fmla="*/ 120396 w 487680"/>
                  <a:gd name="connsiteY18" fmla="*/ 148114 h 593122"/>
                  <a:gd name="connsiteX0" fmla="*/ 120396 w 487680"/>
                  <a:gd name="connsiteY0" fmla="*/ 155511 h 600519"/>
                  <a:gd name="connsiteX1" fmla="*/ 140208 w 487680"/>
                  <a:gd name="connsiteY1" fmla="*/ 21399 h 600519"/>
                  <a:gd name="connsiteX2" fmla="*/ 326136 w 487680"/>
                  <a:gd name="connsiteY2" fmla="*/ 25971 h 600519"/>
                  <a:gd name="connsiteX3" fmla="*/ 344424 w 487680"/>
                  <a:gd name="connsiteY3" fmla="*/ 149415 h 600519"/>
                  <a:gd name="connsiteX4" fmla="*/ 304800 w 487680"/>
                  <a:gd name="connsiteY4" fmla="*/ 184467 h 600519"/>
                  <a:gd name="connsiteX5" fmla="*/ 403860 w 487680"/>
                  <a:gd name="connsiteY5" fmla="*/ 202755 h 600519"/>
                  <a:gd name="connsiteX6" fmla="*/ 487680 w 487680"/>
                  <a:gd name="connsiteY6" fmla="*/ 300291 h 600519"/>
                  <a:gd name="connsiteX7" fmla="*/ 469392 w 487680"/>
                  <a:gd name="connsiteY7" fmla="*/ 429831 h 600519"/>
                  <a:gd name="connsiteX8" fmla="*/ 403860 w 487680"/>
                  <a:gd name="connsiteY8" fmla="*/ 445071 h 600519"/>
                  <a:gd name="connsiteX9" fmla="*/ 385572 w 487680"/>
                  <a:gd name="connsiteY9" fmla="*/ 317055 h 600519"/>
                  <a:gd name="connsiteX10" fmla="*/ 388620 w 487680"/>
                  <a:gd name="connsiteY10" fmla="*/ 598995 h 600519"/>
                  <a:gd name="connsiteX11" fmla="*/ 102108 w 487680"/>
                  <a:gd name="connsiteY11" fmla="*/ 600519 h 600519"/>
                  <a:gd name="connsiteX12" fmla="*/ 77724 w 487680"/>
                  <a:gd name="connsiteY12" fmla="*/ 303339 h 600519"/>
                  <a:gd name="connsiteX13" fmla="*/ 60960 w 487680"/>
                  <a:gd name="connsiteY13" fmla="*/ 437451 h 600519"/>
                  <a:gd name="connsiteX14" fmla="*/ 0 w 487680"/>
                  <a:gd name="connsiteY14" fmla="*/ 405447 h 600519"/>
                  <a:gd name="connsiteX15" fmla="*/ 9144 w 487680"/>
                  <a:gd name="connsiteY15" fmla="*/ 292671 h 600519"/>
                  <a:gd name="connsiteX16" fmla="*/ 100584 w 487680"/>
                  <a:gd name="connsiteY16" fmla="*/ 210375 h 600519"/>
                  <a:gd name="connsiteX17" fmla="*/ 164592 w 487680"/>
                  <a:gd name="connsiteY17" fmla="*/ 190563 h 600519"/>
                  <a:gd name="connsiteX18" fmla="*/ 120396 w 487680"/>
                  <a:gd name="connsiteY18" fmla="*/ 155511 h 600519"/>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8115"/>
                  <a:gd name="connsiteY0" fmla="*/ 154900 h 599908"/>
                  <a:gd name="connsiteX1" fmla="*/ 140208 w 488115"/>
                  <a:gd name="connsiteY1" fmla="*/ 20788 h 599908"/>
                  <a:gd name="connsiteX2" fmla="*/ 326136 w 488115"/>
                  <a:gd name="connsiteY2" fmla="*/ 25360 h 599908"/>
                  <a:gd name="connsiteX3" fmla="*/ 344424 w 488115"/>
                  <a:gd name="connsiteY3" fmla="*/ 148804 h 599908"/>
                  <a:gd name="connsiteX4" fmla="*/ 304800 w 488115"/>
                  <a:gd name="connsiteY4" fmla="*/ 183856 h 599908"/>
                  <a:gd name="connsiteX5" fmla="*/ 403860 w 488115"/>
                  <a:gd name="connsiteY5" fmla="*/ 202144 h 599908"/>
                  <a:gd name="connsiteX6" fmla="*/ 487680 w 488115"/>
                  <a:gd name="connsiteY6" fmla="*/ 299680 h 599908"/>
                  <a:gd name="connsiteX7" fmla="*/ 469392 w 488115"/>
                  <a:gd name="connsiteY7" fmla="*/ 429220 h 599908"/>
                  <a:gd name="connsiteX8" fmla="*/ 403860 w 488115"/>
                  <a:gd name="connsiteY8" fmla="*/ 444460 h 599908"/>
                  <a:gd name="connsiteX9" fmla="*/ 385572 w 488115"/>
                  <a:gd name="connsiteY9" fmla="*/ 316444 h 599908"/>
                  <a:gd name="connsiteX10" fmla="*/ 388620 w 488115"/>
                  <a:gd name="connsiteY10" fmla="*/ 598384 h 599908"/>
                  <a:gd name="connsiteX11" fmla="*/ 102108 w 488115"/>
                  <a:gd name="connsiteY11" fmla="*/ 599908 h 599908"/>
                  <a:gd name="connsiteX12" fmla="*/ 77724 w 488115"/>
                  <a:gd name="connsiteY12" fmla="*/ 302728 h 599908"/>
                  <a:gd name="connsiteX13" fmla="*/ 60960 w 488115"/>
                  <a:gd name="connsiteY13" fmla="*/ 436840 h 599908"/>
                  <a:gd name="connsiteX14" fmla="*/ 0 w 488115"/>
                  <a:gd name="connsiteY14" fmla="*/ 404836 h 599908"/>
                  <a:gd name="connsiteX15" fmla="*/ 9144 w 488115"/>
                  <a:gd name="connsiteY15" fmla="*/ 292060 h 599908"/>
                  <a:gd name="connsiteX16" fmla="*/ 100584 w 488115"/>
                  <a:gd name="connsiteY16" fmla="*/ 209764 h 599908"/>
                  <a:gd name="connsiteX17" fmla="*/ 164592 w 488115"/>
                  <a:gd name="connsiteY17" fmla="*/ 189952 h 599908"/>
                  <a:gd name="connsiteX18" fmla="*/ 120396 w 488115"/>
                  <a:gd name="connsiteY18" fmla="*/ 154900 h 599908"/>
                  <a:gd name="connsiteX0" fmla="*/ 120396 w 499900"/>
                  <a:gd name="connsiteY0" fmla="*/ 154900 h 599908"/>
                  <a:gd name="connsiteX1" fmla="*/ 140208 w 499900"/>
                  <a:gd name="connsiteY1" fmla="*/ 20788 h 599908"/>
                  <a:gd name="connsiteX2" fmla="*/ 326136 w 499900"/>
                  <a:gd name="connsiteY2" fmla="*/ 25360 h 599908"/>
                  <a:gd name="connsiteX3" fmla="*/ 344424 w 499900"/>
                  <a:gd name="connsiteY3" fmla="*/ 148804 h 599908"/>
                  <a:gd name="connsiteX4" fmla="*/ 304800 w 499900"/>
                  <a:gd name="connsiteY4" fmla="*/ 183856 h 599908"/>
                  <a:gd name="connsiteX5" fmla="*/ 403860 w 499900"/>
                  <a:gd name="connsiteY5" fmla="*/ 202144 h 599908"/>
                  <a:gd name="connsiteX6" fmla="*/ 487680 w 499900"/>
                  <a:gd name="connsiteY6" fmla="*/ 299680 h 599908"/>
                  <a:gd name="connsiteX7" fmla="*/ 499900 w 499900"/>
                  <a:gd name="connsiteY7" fmla="*/ 418544 h 599908"/>
                  <a:gd name="connsiteX8" fmla="*/ 403860 w 499900"/>
                  <a:gd name="connsiteY8" fmla="*/ 444460 h 599908"/>
                  <a:gd name="connsiteX9" fmla="*/ 385572 w 499900"/>
                  <a:gd name="connsiteY9" fmla="*/ 316444 h 599908"/>
                  <a:gd name="connsiteX10" fmla="*/ 388620 w 499900"/>
                  <a:gd name="connsiteY10" fmla="*/ 598384 h 599908"/>
                  <a:gd name="connsiteX11" fmla="*/ 102108 w 499900"/>
                  <a:gd name="connsiteY11" fmla="*/ 599908 h 599908"/>
                  <a:gd name="connsiteX12" fmla="*/ 77724 w 499900"/>
                  <a:gd name="connsiteY12" fmla="*/ 302728 h 599908"/>
                  <a:gd name="connsiteX13" fmla="*/ 60960 w 499900"/>
                  <a:gd name="connsiteY13" fmla="*/ 436840 h 599908"/>
                  <a:gd name="connsiteX14" fmla="*/ 0 w 499900"/>
                  <a:gd name="connsiteY14" fmla="*/ 404836 h 599908"/>
                  <a:gd name="connsiteX15" fmla="*/ 9144 w 499900"/>
                  <a:gd name="connsiteY15" fmla="*/ 292060 h 599908"/>
                  <a:gd name="connsiteX16" fmla="*/ 100584 w 499900"/>
                  <a:gd name="connsiteY16" fmla="*/ 209764 h 599908"/>
                  <a:gd name="connsiteX17" fmla="*/ 164592 w 499900"/>
                  <a:gd name="connsiteY17" fmla="*/ 189952 h 599908"/>
                  <a:gd name="connsiteX18" fmla="*/ 120396 w 499900"/>
                  <a:gd name="connsiteY18" fmla="*/ 154900 h 599908"/>
                  <a:gd name="connsiteX0" fmla="*/ 120396 w 499900"/>
                  <a:gd name="connsiteY0" fmla="*/ 154900 h 599908"/>
                  <a:gd name="connsiteX1" fmla="*/ 140208 w 499900"/>
                  <a:gd name="connsiteY1" fmla="*/ 20788 h 599908"/>
                  <a:gd name="connsiteX2" fmla="*/ 326136 w 499900"/>
                  <a:gd name="connsiteY2" fmla="*/ 25360 h 599908"/>
                  <a:gd name="connsiteX3" fmla="*/ 344424 w 499900"/>
                  <a:gd name="connsiteY3" fmla="*/ 148804 h 599908"/>
                  <a:gd name="connsiteX4" fmla="*/ 304800 w 499900"/>
                  <a:gd name="connsiteY4" fmla="*/ 183856 h 599908"/>
                  <a:gd name="connsiteX5" fmla="*/ 403860 w 499900"/>
                  <a:gd name="connsiteY5" fmla="*/ 202144 h 599908"/>
                  <a:gd name="connsiteX6" fmla="*/ 487680 w 499900"/>
                  <a:gd name="connsiteY6" fmla="*/ 299680 h 599908"/>
                  <a:gd name="connsiteX7" fmla="*/ 499900 w 499900"/>
                  <a:gd name="connsiteY7" fmla="*/ 418544 h 599908"/>
                  <a:gd name="connsiteX8" fmla="*/ 403860 w 499900"/>
                  <a:gd name="connsiteY8" fmla="*/ 444460 h 599908"/>
                  <a:gd name="connsiteX9" fmla="*/ 385572 w 499900"/>
                  <a:gd name="connsiteY9" fmla="*/ 316444 h 599908"/>
                  <a:gd name="connsiteX10" fmla="*/ 388620 w 499900"/>
                  <a:gd name="connsiteY10" fmla="*/ 598384 h 599908"/>
                  <a:gd name="connsiteX11" fmla="*/ 102108 w 499900"/>
                  <a:gd name="connsiteY11" fmla="*/ 599908 h 599908"/>
                  <a:gd name="connsiteX12" fmla="*/ 77724 w 499900"/>
                  <a:gd name="connsiteY12" fmla="*/ 302728 h 599908"/>
                  <a:gd name="connsiteX13" fmla="*/ 60960 w 499900"/>
                  <a:gd name="connsiteY13" fmla="*/ 436840 h 599908"/>
                  <a:gd name="connsiteX14" fmla="*/ 0 w 499900"/>
                  <a:gd name="connsiteY14" fmla="*/ 404836 h 599908"/>
                  <a:gd name="connsiteX15" fmla="*/ 9144 w 499900"/>
                  <a:gd name="connsiteY15" fmla="*/ 292060 h 599908"/>
                  <a:gd name="connsiteX16" fmla="*/ 100584 w 499900"/>
                  <a:gd name="connsiteY16" fmla="*/ 209764 h 599908"/>
                  <a:gd name="connsiteX17" fmla="*/ 164592 w 499900"/>
                  <a:gd name="connsiteY17" fmla="*/ 189952 h 599908"/>
                  <a:gd name="connsiteX18" fmla="*/ 120396 w 499900"/>
                  <a:gd name="connsiteY18" fmla="*/ 154900 h 599908"/>
                  <a:gd name="connsiteX0" fmla="*/ 125736 w 505240"/>
                  <a:gd name="connsiteY0" fmla="*/ 154900 h 599908"/>
                  <a:gd name="connsiteX1" fmla="*/ 145548 w 505240"/>
                  <a:gd name="connsiteY1" fmla="*/ 20788 h 599908"/>
                  <a:gd name="connsiteX2" fmla="*/ 331476 w 505240"/>
                  <a:gd name="connsiteY2" fmla="*/ 25360 h 599908"/>
                  <a:gd name="connsiteX3" fmla="*/ 349764 w 505240"/>
                  <a:gd name="connsiteY3" fmla="*/ 148804 h 599908"/>
                  <a:gd name="connsiteX4" fmla="*/ 310140 w 505240"/>
                  <a:gd name="connsiteY4" fmla="*/ 183856 h 599908"/>
                  <a:gd name="connsiteX5" fmla="*/ 409200 w 505240"/>
                  <a:gd name="connsiteY5" fmla="*/ 202144 h 599908"/>
                  <a:gd name="connsiteX6" fmla="*/ 493020 w 505240"/>
                  <a:gd name="connsiteY6" fmla="*/ 299680 h 599908"/>
                  <a:gd name="connsiteX7" fmla="*/ 505240 w 505240"/>
                  <a:gd name="connsiteY7" fmla="*/ 418544 h 599908"/>
                  <a:gd name="connsiteX8" fmla="*/ 409200 w 505240"/>
                  <a:gd name="connsiteY8" fmla="*/ 444460 h 599908"/>
                  <a:gd name="connsiteX9" fmla="*/ 390912 w 505240"/>
                  <a:gd name="connsiteY9" fmla="*/ 316444 h 599908"/>
                  <a:gd name="connsiteX10" fmla="*/ 393960 w 505240"/>
                  <a:gd name="connsiteY10" fmla="*/ 598384 h 599908"/>
                  <a:gd name="connsiteX11" fmla="*/ 107448 w 505240"/>
                  <a:gd name="connsiteY11" fmla="*/ 599908 h 599908"/>
                  <a:gd name="connsiteX12" fmla="*/ 83064 w 505240"/>
                  <a:gd name="connsiteY12" fmla="*/ 302728 h 599908"/>
                  <a:gd name="connsiteX13" fmla="*/ 66300 w 505240"/>
                  <a:gd name="connsiteY13" fmla="*/ 436840 h 599908"/>
                  <a:gd name="connsiteX14" fmla="*/ 5340 w 505240"/>
                  <a:gd name="connsiteY14" fmla="*/ 404836 h 599908"/>
                  <a:gd name="connsiteX15" fmla="*/ 14484 w 505240"/>
                  <a:gd name="connsiteY15" fmla="*/ 292060 h 599908"/>
                  <a:gd name="connsiteX16" fmla="*/ 105924 w 505240"/>
                  <a:gd name="connsiteY16" fmla="*/ 209764 h 599908"/>
                  <a:gd name="connsiteX17" fmla="*/ 169932 w 505240"/>
                  <a:gd name="connsiteY17" fmla="*/ 189952 h 599908"/>
                  <a:gd name="connsiteX18" fmla="*/ 125736 w 505240"/>
                  <a:gd name="connsiteY18" fmla="*/ 154900 h 599908"/>
                  <a:gd name="connsiteX0" fmla="*/ 125736 w 505240"/>
                  <a:gd name="connsiteY0" fmla="*/ 159957 h 604965"/>
                  <a:gd name="connsiteX1" fmla="*/ 145548 w 505240"/>
                  <a:gd name="connsiteY1" fmla="*/ 25845 h 604965"/>
                  <a:gd name="connsiteX2" fmla="*/ 331476 w 505240"/>
                  <a:gd name="connsiteY2" fmla="*/ 30417 h 604965"/>
                  <a:gd name="connsiteX3" fmla="*/ 349764 w 505240"/>
                  <a:gd name="connsiteY3" fmla="*/ 153861 h 604965"/>
                  <a:gd name="connsiteX4" fmla="*/ 310140 w 505240"/>
                  <a:gd name="connsiteY4" fmla="*/ 188913 h 604965"/>
                  <a:gd name="connsiteX5" fmla="*/ 409200 w 505240"/>
                  <a:gd name="connsiteY5" fmla="*/ 207201 h 604965"/>
                  <a:gd name="connsiteX6" fmla="*/ 493020 w 505240"/>
                  <a:gd name="connsiteY6" fmla="*/ 304737 h 604965"/>
                  <a:gd name="connsiteX7" fmla="*/ 505240 w 505240"/>
                  <a:gd name="connsiteY7" fmla="*/ 423601 h 604965"/>
                  <a:gd name="connsiteX8" fmla="*/ 409200 w 505240"/>
                  <a:gd name="connsiteY8" fmla="*/ 449517 h 604965"/>
                  <a:gd name="connsiteX9" fmla="*/ 390912 w 505240"/>
                  <a:gd name="connsiteY9" fmla="*/ 321501 h 604965"/>
                  <a:gd name="connsiteX10" fmla="*/ 393960 w 505240"/>
                  <a:gd name="connsiteY10" fmla="*/ 603441 h 604965"/>
                  <a:gd name="connsiteX11" fmla="*/ 107448 w 505240"/>
                  <a:gd name="connsiteY11" fmla="*/ 604965 h 604965"/>
                  <a:gd name="connsiteX12" fmla="*/ 83064 w 505240"/>
                  <a:gd name="connsiteY12" fmla="*/ 307785 h 604965"/>
                  <a:gd name="connsiteX13" fmla="*/ 66300 w 505240"/>
                  <a:gd name="connsiteY13" fmla="*/ 441897 h 604965"/>
                  <a:gd name="connsiteX14" fmla="*/ 5340 w 505240"/>
                  <a:gd name="connsiteY14" fmla="*/ 409893 h 604965"/>
                  <a:gd name="connsiteX15" fmla="*/ 14484 w 505240"/>
                  <a:gd name="connsiteY15" fmla="*/ 297117 h 604965"/>
                  <a:gd name="connsiteX16" fmla="*/ 105924 w 505240"/>
                  <a:gd name="connsiteY16" fmla="*/ 214821 h 604965"/>
                  <a:gd name="connsiteX17" fmla="*/ 169932 w 505240"/>
                  <a:gd name="connsiteY17" fmla="*/ 195009 h 604965"/>
                  <a:gd name="connsiteX18" fmla="*/ 125736 w 505240"/>
                  <a:gd name="connsiteY18" fmla="*/ 159957 h 604965"/>
                  <a:gd name="connsiteX0" fmla="*/ 125736 w 505240"/>
                  <a:gd name="connsiteY0" fmla="*/ 159957 h 604965"/>
                  <a:gd name="connsiteX1" fmla="*/ 145548 w 505240"/>
                  <a:gd name="connsiteY1" fmla="*/ 25845 h 604965"/>
                  <a:gd name="connsiteX2" fmla="*/ 331476 w 505240"/>
                  <a:gd name="connsiteY2" fmla="*/ 30417 h 604965"/>
                  <a:gd name="connsiteX3" fmla="*/ 349764 w 505240"/>
                  <a:gd name="connsiteY3" fmla="*/ 153861 h 604965"/>
                  <a:gd name="connsiteX4" fmla="*/ 310140 w 505240"/>
                  <a:gd name="connsiteY4" fmla="*/ 188913 h 604965"/>
                  <a:gd name="connsiteX5" fmla="*/ 409200 w 505240"/>
                  <a:gd name="connsiteY5" fmla="*/ 207201 h 604965"/>
                  <a:gd name="connsiteX6" fmla="*/ 493020 w 505240"/>
                  <a:gd name="connsiteY6" fmla="*/ 304737 h 604965"/>
                  <a:gd name="connsiteX7" fmla="*/ 505240 w 505240"/>
                  <a:gd name="connsiteY7" fmla="*/ 423601 h 604965"/>
                  <a:gd name="connsiteX8" fmla="*/ 409200 w 505240"/>
                  <a:gd name="connsiteY8" fmla="*/ 449517 h 604965"/>
                  <a:gd name="connsiteX9" fmla="*/ 390912 w 505240"/>
                  <a:gd name="connsiteY9" fmla="*/ 321501 h 604965"/>
                  <a:gd name="connsiteX10" fmla="*/ 393960 w 505240"/>
                  <a:gd name="connsiteY10" fmla="*/ 603441 h 604965"/>
                  <a:gd name="connsiteX11" fmla="*/ 107448 w 505240"/>
                  <a:gd name="connsiteY11" fmla="*/ 604965 h 604965"/>
                  <a:gd name="connsiteX12" fmla="*/ 83064 w 505240"/>
                  <a:gd name="connsiteY12" fmla="*/ 307785 h 604965"/>
                  <a:gd name="connsiteX13" fmla="*/ 66300 w 505240"/>
                  <a:gd name="connsiteY13" fmla="*/ 441897 h 604965"/>
                  <a:gd name="connsiteX14" fmla="*/ 5340 w 505240"/>
                  <a:gd name="connsiteY14" fmla="*/ 409893 h 604965"/>
                  <a:gd name="connsiteX15" fmla="*/ 14484 w 505240"/>
                  <a:gd name="connsiteY15" fmla="*/ 297117 h 604965"/>
                  <a:gd name="connsiteX16" fmla="*/ 105924 w 505240"/>
                  <a:gd name="connsiteY16" fmla="*/ 214821 h 604965"/>
                  <a:gd name="connsiteX17" fmla="*/ 169932 w 505240"/>
                  <a:gd name="connsiteY17" fmla="*/ 195009 h 604965"/>
                  <a:gd name="connsiteX18" fmla="*/ 125736 w 505240"/>
                  <a:gd name="connsiteY18" fmla="*/ 159957 h 604965"/>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58854 h 603862"/>
                  <a:gd name="connsiteX1" fmla="*/ 145548 w 505240"/>
                  <a:gd name="connsiteY1" fmla="*/ 24742 h 603862"/>
                  <a:gd name="connsiteX2" fmla="*/ 331476 w 505240"/>
                  <a:gd name="connsiteY2" fmla="*/ 29314 h 603862"/>
                  <a:gd name="connsiteX3" fmla="*/ 349764 w 505240"/>
                  <a:gd name="connsiteY3" fmla="*/ 152758 h 603862"/>
                  <a:gd name="connsiteX4" fmla="*/ 310140 w 505240"/>
                  <a:gd name="connsiteY4" fmla="*/ 187810 h 603862"/>
                  <a:gd name="connsiteX5" fmla="*/ 409200 w 505240"/>
                  <a:gd name="connsiteY5" fmla="*/ 206098 h 603862"/>
                  <a:gd name="connsiteX6" fmla="*/ 493020 w 505240"/>
                  <a:gd name="connsiteY6" fmla="*/ 303634 h 603862"/>
                  <a:gd name="connsiteX7" fmla="*/ 505240 w 505240"/>
                  <a:gd name="connsiteY7" fmla="*/ 422498 h 603862"/>
                  <a:gd name="connsiteX8" fmla="*/ 409200 w 505240"/>
                  <a:gd name="connsiteY8" fmla="*/ 448414 h 603862"/>
                  <a:gd name="connsiteX9" fmla="*/ 390912 w 505240"/>
                  <a:gd name="connsiteY9" fmla="*/ 320398 h 603862"/>
                  <a:gd name="connsiteX10" fmla="*/ 393960 w 505240"/>
                  <a:gd name="connsiteY10" fmla="*/ 602338 h 603862"/>
                  <a:gd name="connsiteX11" fmla="*/ 107448 w 505240"/>
                  <a:gd name="connsiteY11" fmla="*/ 603862 h 603862"/>
                  <a:gd name="connsiteX12" fmla="*/ 83064 w 505240"/>
                  <a:gd name="connsiteY12" fmla="*/ 306682 h 603862"/>
                  <a:gd name="connsiteX13" fmla="*/ 66300 w 505240"/>
                  <a:gd name="connsiteY13" fmla="*/ 440794 h 603862"/>
                  <a:gd name="connsiteX14" fmla="*/ 5340 w 505240"/>
                  <a:gd name="connsiteY14" fmla="*/ 408790 h 603862"/>
                  <a:gd name="connsiteX15" fmla="*/ 14484 w 505240"/>
                  <a:gd name="connsiteY15" fmla="*/ 296014 h 603862"/>
                  <a:gd name="connsiteX16" fmla="*/ 105924 w 505240"/>
                  <a:gd name="connsiteY16" fmla="*/ 213718 h 603862"/>
                  <a:gd name="connsiteX17" fmla="*/ 169932 w 505240"/>
                  <a:gd name="connsiteY17" fmla="*/ 193906 h 603862"/>
                  <a:gd name="connsiteX18" fmla="*/ 125736 w 505240"/>
                  <a:gd name="connsiteY18" fmla="*/ 158854 h 603862"/>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321"/>
                  <a:gd name="connsiteY0" fmla="*/ 160509 h 605517"/>
                  <a:gd name="connsiteX1" fmla="*/ 145548 w 505321"/>
                  <a:gd name="connsiteY1" fmla="*/ 26397 h 605517"/>
                  <a:gd name="connsiteX2" fmla="*/ 331476 w 505321"/>
                  <a:gd name="connsiteY2" fmla="*/ 30969 h 605517"/>
                  <a:gd name="connsiteX3" fmla="*/ 349764 w 505321"/>
                  <a:gd name="connsiteY3" fmla="*/ 154413 h 605517"/>
                  <a:gd name="connsiteX4" fmla="*/ 310140 w 505321"/>
                  <a:gd name="connsiteY4" fmla="*/ 189465 h 605517"/>
                  <a:gd name="connsiteX5" fmla="*/ 409200 w 505321"/>
                  <a:gd name="connsiteY5" fmla="*/ 207753 h 605517"/>
                  <a:gd name="connsiteX6" fmla="*/ 493020 w 505321"/>
                  <a:gd name="connsiteY6" fmla="*/ 305289 h 605517"/>
                  <a:gd name="connsiteX7" fmla="*/ 505240 w 505321"/>
                  <a:gd name="connsiteY7" fmla="*/ 424153 h 605517"/>
                  <a:gd name="connsiteX8" fmla="*/ 409200 w 505321"/>
                  <a:gd name="connsiteY8" fmla="*/ 450069 h 605517"/>
                  <a:gd name="connsiteX9" fmla="*/ 390912 w 505321"/>
                  <a:gd name="connsiteY9" fmla="*/ 322053 h 605517"/>
                  <a:gd name="connsiteX10" fmla="*/ 393960 w 505321"/>
                  <a:gd name="connsiteY10" fmla="*/ 603993 h 605517"/>
                  <a:gd name="connsiteX11" fmla="*/ 107448 w 505321"/>
                  <a:gd name="connsiteY11" fmla="*/ 605517 h 605517"/>
                  <a:gd name="connsiteX12" fmla="*/ 83064 w 505321"/>
                  <a:gd name="connsiteY12" fmla="*/ 308337 h 605517"/>
                  <a:gd name="connsiteX13" fmla="*/ 66300 w 505321"/>
                  <a:gd name="connsiteY13" fmla="*/ 442449 h 605517"/>
                  <a:gd name="connsiteX14" fmla="*/ 5340 w 505321"/>
                  <a:gd name="connsiteY14" fmla="*/ 410445 h 605517"/>
                  <a:gd name="connsiteX15" fmla="*/ 14484 w 505321"/>
                  <a:gd name="connsiteY15" fmla="*/ 297669 h 605517"/>
                  <a:gd name="connsiteX16" fmla="*/ 105924 w 505321"/>
                  <a:gd name="connsiteY16" fmla="*/ 215373 h 605517"/>
                  <a:gd name="connsiteX17" fmla="*/ 169932 w 505321"/>
                  <a:gd name="connsiteY17" fmla="*/ 195561 h 605517"/>
                  <a:gd name="connsiteX18" fmla="*/ 125736 w 505321"/>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1494 w 505240"/>
                  <a:gd name="connsiteY6" fmla="*/ 306814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9200 w 509816"/>
                  <a:gd name="connsiteY8" fmla="*/ 45006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9200 w 509816"/>
                  <a:gd name="connsiteY8" fmla="*/ 45006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7675 w 509816"/>
                  <a:gd name="connsiteY8" fmla="*/ 451594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7675 w 509816"/>
                  <a:gd name="connsiteY8" fmla="*/ 451594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61922 w 509816"/>
                  <a:gd name="connsiteY10" fmla="*/ 578070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12818"/>
                  <a:gd name="connsiteX1" fmla="*/ 145548 w 509816"/>
                  <a:gd name="connsiteY1" fmla="*/ 26397 h 612818"/>
                  <a:gd name="connsiteX2" fmla="*/ 331476 w 509816"/>
                  <a:gd name="connsiteY2" fmla="*/ 30969 h 612818"/>
                  <a:gd name="connsiteX3" fmla="*/ 349764 w 509816"/>
                  <a:gd name="connsiteY3" fmla="*/ 154413 h 612818"/>
                  <a:gd name="connsiteX4" fmla="*/ 310140 w 509816"/>
                  <a:gd name="connsiteY4" fmla="*/ 189465 h 612818"/>
                  <a:gd name="connsiteX5" fmla="*/ 409200 w 509816"/>
                  <a:gd name="connsiteY5" fmla="*/ 207753 h 612818"/>
                  <a:gd name="connsiteX6" fmla="*/ 491494 w 509816"/>
                  <a:gd name="connsiteY6" fmla="*/ 306814 h 612818"/>
                  <a:gd name="connsiteX7" fmla="*/ 509816 w 509816"/>
                  <a:gd name="connsiteY7" fmla="*/ 424153 h 612818"/>
                  <a:gd name="connsiteX8" fmla="*/ 407676 w 509816"/>
                  <a:gd name="connsiteY8" fmla="*/ 453119 h 612818"/>
                  <a:gd name="connsiteX9" fmla="*/ 390912 w 509816"/>
                  <a:gd name="connsiteY9" fmla="*/ 322053 h 612818"/>
                  <a:gd name="connsiteX10" fmla="*/ 395486 w 509816"/>
                  <a:gd name="connsiteY10" fmla="*/ 607043 h 612818"/>
                  <a:gd name="connsiteX11" fmla="*/ 107448 w 509816"/>
                  <a:gd name="connsiteY11" fmla="*/ 605517 h 612818"/>
                  <a:gd name="connsiteX12" fmla="*/ 83064 w 509816"/>
                  <a:gd name="connsiteY12" fmla="*/ 308337 h 612818"/>
                  <a:gd name="connsiteX13" fmla="*/ 66300 w 509816"/>
                  <a:gd name="connsiteY13" fmla="*/ 442449 h 612818"/>
                  <a:gd name="connsiteX14" fmla="*/ 5340 w 509816"/>
                  <a:gd name="connsiteY14" fmla="*/ 410445 h 612818"/>
                  <a:gd name="connsiteX15" fmla="*/ 14484 w 509816"/>
                  <a:gd name="connsiteY15" fmla="*/ 297669 h 612818"/>
                  <a:gd name="connsiteX16" fmla="*/ 105924 w 509816"/>
                  <a:gd name="connsiteY16" fmla="*/ 215373 h 612818"/>
                  <a:gd name="connsiteX17" fmla="*/ 169932 w 509816"/>
                  <a:gd name="connsiteY17" fmla="*/ 195561 h 612818"/>
                  <a:gd name="connsiteX18" fmla="*/ 125736 w 509816"/>
                  <a:gd name="connsiteY18" fmla="*/ 160509 h 612818"/>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238 w 509318"/>
                  <a:gd name="connsiteY0" fmla="*/ 160509 h 616576"/>
                  <a:gd name="connsiteX1" fmla="*/ 145050 w 509318"/>
                  <a:gd name="connsiteY1" fmla="*/ 26397 h 616576"/>
                  <a:gd name="connsiteX2" fmla="*/ 330978 w 509318"/>
                  <a:gd name="connsiteY2" fmla="*/ 30969 h 616576"/>
                  <a:gd name="connsiteX3" fmla="*/ 349266 w 509318"/>
                  <a:gd name="connsiteY3" fmla="*/ 154413 h 616576"/>
                  <a:gd name="connsiteX4" fmla="*/ 309642 w 509318"/>
                  <a:gd name="connsiteY4" fmla="*/ 189465 h 616576"/>
                  <a:gd name="connsiteX5" fmla="*/ 408702 w 509318"/>
                  <a:gd name="connsiteY5" fmla="*/ 207753 h 616576"/>
                  <a:gd name="connsiteX6" fmla="*/ 490996 w 509318"/>
                  <a:gd name="connsiteY6" fmla="*/ 306814 h 616576"/>
                  <a:gd name="connsiteX7" fmla="*/ 509318 w 509318"/>
                  <a:gd name="connsiteY7" fmla="*/ 424153 h 616576"/>
                  <a:gd name="connsiteX8" fmla="*/ 407178 w 509318"/>
                  <a:gd name="connsiteY8" fmla="*/ 453119 h 616576"/>
                  <a:gd name="connsiteX9" fmla="*/ 390414 w 509318"/>
                  <a:gd name="connsiteY9" fmla="*/ 322053 h 616576"/>
                  <a:gd name="connsiteX10" fmla="*/ 394988 w 509318"/>
                  <a:gd name="connsiteY10" fmla="*/ 607043 h 616576"/>
                  <a:gd name="connsiteX11" fmla="*/ 106950 w 509318"/>
                  <a:gd name="connsiteY11" fmla="*/ 605517 h 616576"/>
                  <a:gd name="connsiteX12" fmla="*/ 82566 w 509318"/>
                  <a:gd name="connsiteY12" fmla="*/ 308337 h 616576"/>
                  <a:gd name="connsiteX13" fmla="*/ 65802 w 509318"/>
                  <a:gd name="connsiteY13" fmla="*/ 442449 h 616576"/>
                  <a:gd name="connsiteX14" fmla="*/ 4842 w 509318"/>
                  <a:gd name="connsiteY14" fmla="*/ 410445 h 616576"/>
                  <a:gd name="connsiteX15" fmla="*/ 15511 w 509318"/>
                  <a:gd name="connsiteY15" fmla="*/ 302246 h 616576"/>
                  <a:gd name="connsiteX16" fmla="*/ 105426 w 509318"/>
                  <a:gd name="connsiteY16" fmla="*/ 215373 h 616576"/>
                  <a:gd name="connsiteX17" fmla="*/ 169434 w 509318"/>
                  <a:gd name="connsiteY17" fmla="*/ 195561 h 616576"/>
                  <a:gd name="connsiteX18" fmla="*/ 125238 w 509318"/>
                  <a:gd name="connsiteY18" fmla="*/ 160509 h 616576"/>
                  <a:gd name="connsiteX0" fmla="*/ 124206 w 508286"/>
                  <a:gd name="connsiteY0" fmla="*/ 160509 h 616576"/>
                  <a:gd name="connsiteX1" fmla="*/ 144018 w 508286"/>
                  <a:gd name="connsiteY1" fmla="*/ 26397 h 616576"/>
                  <a:gd name="connsiteX2" fmla="*/ 329946 w 508286"/>
                  <a:gd name="connsiteY2" fmla="*/ 30969 h 616576"/>
                  <a:gd name="connsiteX3" fmla="*/ 348234 w 508286"/>
                  <a:gd name="connsiteY3" fmla="*/ 154413 h 616576"/>
                  <a:gd name="connsiteX4" fmla="*/ 308610 w 508286"/>
                  <a:gd name="connsiteY4" fmla="*/ 189465 h 616576"/>
                  <a:gd name="connsiteX5" fmla="*/ 407670 w 508286"/>
                  <a:gd name="connsiteY5" fmla="*/ 207753 h 616576"/>
                  <a:gd name="connsiteX6" fmla="*/ 489964 w 508286"/>
                  <a:gd name="connsiteY6" fmla="*/ 306814 h 616576"/>
                  <a:gd name="connsiteX7" fmla="*/ 508286 w 508286"/>
                  <a:gd name="connsiteY7" fmla="*/ 424153 h 616576"/>
                  <a:gd name="connsiteX8" fmla="*/ 406146 w 508286"/>
                  <a:gd name="connsiteY8" fmla="*/ 453119 h 616576"/>
                  <a:gd name="connsiteX9" fmla="*/ 389382 w 508286"/>
                  <a:gd name="connsiteY9" fmla="*/ 322053 h 616576"/>
                  <a:gd name="connsiteX10" fmla="*/ 393956 w 508286"/>
                  <a:gd name="connsiteY10" fmla="*/ 607043 h 616576"/>
                  <a:gd name="connsiteX11" fmla="*/ 105918 w 508286"/>
                  <a:gd name="connsiteY11" fmla="*/ 605517 h 616576"/>
                  <a:gd name="connsiteX12" fmla="*/ 81534 w 508286"/>
                  <a:gd name="connsiteY12" fmla="*/ 308337 h 616576"/>
                  <a:gd name="connsiteX13" fmla="*/ 64770 w 508286"/>
                  <a:gd name="connsiteY13" fmla="*/ 442449 h 616576"/>
                  <a:gd name="connsiteX14" fmla="*/ 3810 w 508286"/>
                  <a:gd name="connsiteY14" fmla="*/ 410445 h 616576"/>
                  <a:gd name="connsiteX15" fmla="*/ 14479 w 508286"/>
                  <a:gd name="connsiteY15" fmla="*/ 302246 h 616576"/>
                  <a:gd name="connsiteX16" fmla="*/ 104394 w 508286"/>
                  <a:gd name="connsiteY16" fmla="*/ 215373 h 616576"/>
                  <a:gd name="connsiteX17" fmla="*/ 168402 w 508286"/>
                  <a:gd name="connsiteY17" fmla="*/ 195561 h 616576"/>
                  <a:gd name="connsiteX18" fmla="*/ 124206 w 508286"/>
                  <a:gd name="connsiteY18" fmla="*/ 160509 h 616576"/>
                  <a:gd name="connsiteX0" fmla="*/ 123615 w 507695"/>
                  <a:gd name="connsiteY0" fmla="*/ 160509 h 616576"/>
                  <a:gd name="connsiteX1" fmla="*/ 143427 w 507695"/>
                  <a:gd name="connsiteY1" fmla="*/ 26397 h 616576"/>
                  <a:gd name="connsiteX2" fmla="*/ 329355 w 507695"/>
                  <a:gd name="connsiteY2" fmla="*/ 30969 h 616576"/>
                  <a:gd name="connsiteX3" fmla="*/ 347643 w 507695"/>
                  <a:gd name="connsiteY3" fmla="*/ 154413 h 616576"/>
                  <a:gd name="connsiteX4" fmla="*/ 308019 w 507695"/>
                  <a:gd name="connsiteY4" fmla="*/ 189465 h 616576"/>
                  <a:gd name="connsiteX5" fmla="*/ 407079 w 507695"/>
                  <a:gd name="connsiteY5" fmla="*/ 207753 h 616576"/>
                  <a:gd name="connsiteX6" fmla="*/ 489373 w 507695"/>
                  <a:gd name="connsiteY6" fmla="*/ 306814 h 616576"/>
                  <a:gd name="connsiteX7" fmla="*/ 507695 w 507695"/>
                  <a:gd name="connsiteY7" fmla="*/ 424153 h 616576"/>
                  <a:gd name="connsiteX8" fmla="*/ 405555 w 507695"/>
                  <a:gd name="connsiteY8" fmla="*/ 453119 h 616576"/>
                  <a:gd name="connsiteX9" fmla="*/ 388791 w 507695"/>
                  <a:gd name="connsiteY9" fmla="*/ 322053 h 616576"/>
                  <a:gd name="connsiteX10" fmla="*/ 393365 w 507695"/>
                  <a:gd name="connsiteY10" fmla="*/ 607043 h 616576"/>
                  <a:gd name="connsiteX11" fmla="*/ 105327 w 507695"/>
                  <a:gd name="connsiteY11" fmla="*/ 605517 h 616576"/>
                  <a:gd name="connsiteX12" fmla="*/ 80943 w 507695"/>
                  <a:gd name="connsiteY12" fmla="*/ 308337 h 616576"/>
                  <a:gd name="connsiteX13" fmla="*/ 64179 w 507695"/>
                  <a:gd name="connsiteY13" fmla="*/ 442449 h 616576"/>
                  <a:gd name="connsiteX14" fmla="*/ 3219 w 507695"/>
                  <a:gd name="connsiteY14" fmla="*/ 410445 h 616576"/>
                  <a:gd name="connsiteX15" fmla="*/ 16938 w 507695"/>
                  <a:gd name="connsiteY15" fmla="*/ 297669 h 616576"/>
                  <a:gd name="connsiteX16" fmla="*/ 103803 w 507695"/>
                  <a:gd name="connsiteY16" fmla="*/ 215373 h 616576"/>
                  <a:gd name="connsiteX17" fmla="*/ 167811 w 507695"/>
                  <a:gd name="connsiteY17" fmla="*/ 195561 h 616576"/>
                  <a:gd name="connsiteX18" fmla="*/ 123615 w 507695"/>
                  <a:gd name="connsiteY18" fmla="*/ 160509 h 616576"/>
                  <a:gd name="connsiteX0" fmla="*/ 120396 w 504476"/>
                  <a:gd name="connsiteY0" fmla="*/ 160509 h 616576"/>
                  <a:gd name="connsiteX1" fmla="*/ 140208 w 504476"/>
                  <a:gd name="connsiteY1" fmla="*/ 26397 h 616576"/>
                  <a:gd name="connsiteX2" fmla="*/ 326136 w 504476"/>
                  <a:gd name="connsiteY2" fmla="*/ 30969 h 616576"/>
                  <a:gd name="connsiteX3" fmla="*/ 344424 w 504476"/>
                  <a:gd name="connsiteY3" fmla="*/ 154413 h 616576"/>
                  <a:gd name="connsiteX4" fmla="*/ 304800 w 504476"/>
                  <a:gd name="connsiteY4" fmla="*/ 189465 h 616576"/>
                  <a:gd name="connsiteX5" fmla="*/ 403860 w 504476"/>
                  <a:gd name="connsiteY5" fmla="*/ 207753 h 616576"/>
                  <a:gd name="connsiteX6" fmla="*/ 486154 w 504476"/>
                  <a:gd name="connsiteY6" fmla="*/ 306814 h 616576"/>
                  <a:gd name="connsiteX7" fmla="*/ 504476 w 504476"/>
                  <a:gd name="connsiteY7" fmla="*/ 424153 h 616576"/>
                  <a:gd name="connsiteX8" fmla="*/ 402336 w 504476"/>
                  <a:gd name="connsiteY8" fmla="*/ 453119 h 616576"/>
                  <a:gd name="connsiteX9" fmla="*/ 385572 w 504476"/>
                  <a:gd name="connsiteY9" fmla="*/ 322053 h 616576"/>
                  <a:gd name="connsiteX10" fmla="*/ 390146 w 504476"/>
                  <a:gd name="connsiteY10" fmla="*/ 607043 h 616576"/>
                  <a:gd name="connsiteX11" fmla="*/ 102108 w 504476"/>
                  <a:gd name="connsiteY11" fmla="*/ 605517 h 616576"/>
                  <a:gd name="connsiteX12" fmla="*/ 77724 w 504476"/>
                  <a:gd name="connsiteY12" fmla="*/ 308337 h 616576"/>
                  <a:gd name="connsiteX13" fmla="*/ 60960 w 504476"/>
                  <a:gd name="connsiteY13" fmla="*/ 442449 h 616576"/>
                  <a:gd name="connsiteX14" fmla="*/ 0 w 504476"/>
                  <a:gd name="connsiteY14" fmla="*/ 410445 h 616576"/>
                  <a:gd name="connsiteX15" fmla="*/ 13719 w 504476"/>
                  <a:gd name="connsiteY15" fmla="*/ 297669 h 616576"/>
                  <a:gd name="connsiteX16" fmla="*/ 100584 w 504476"/>
                  <a:gd name="connsiteY16" fmla="*/ 215373 h 616576"/>
                  <a:gd name="connsiteX17" fmla="*/ 164592 w 504476"/>
                  <a:gd name="connsiteY17" fmla="*/ 195561 h 616576"/>
                  <a:gd name="connsiteX18" fmla="*/ 120396 w 504476"/>
                  <a:gd name="connsiteY18" fmla="*/ 160509 h 616576"/>
                  <a:gd name="connsiteX0" fmla="*/ 120596 w 504676"/>
                  <a:gd name="connsiteY0" fmla="*/ 160509 h 616576"/>
                  <a:gd name="connsiteX1" fmla="*/ 140408 w 504676"/>
                  <a:gd name="connsiteY1" fmla="*/ 26397 h 616576"/>
                  <a:gd name="connsiteX2" fmla="*/ 326336 w 504676"/>
                  <a:gd name="connsiteY2" fmla="*/ 30969 h 616576"/>
                  <a:gd name="connsiteX3" fmla="*/ 344624 w 504676"/>
                  <a:gd name="connsiteY3" fmla="*/ 154413 h 616576"/>
                  <a:gd name="connsiteX4" fmla="*/ 305000 w 504676"/>
                  <a:gd name="connsiteY4" fmla="*/ 189465 h 616576"/>
                  <a:gd name="connsiteX5" fmla="*/ 404060 w 504676"/>
                  <a:gd name="connsiteY5" fmla="*/ 207753 h 616576"/>
                  <a:gd name="connsiteX6" fmla="*/ 486354 w 504676"/>
                  <a:gd name="connsiteY6" fmla="*/ 306814 h 616576"/>
                  <a:gd name="connsiteX7" fmla="*/ 504676 w 504676"/>
                  <a:gd name="connsiteY7" fmla="*/ 424153 h 616576"/>
                  <a:gd name="connsiteX8" fmla="*/ 402536 w 504676"/>
                  <a:gd name="connsiteY8" fmla="*/ 453119 h 616576"/>
                  <a:gd name="connsiteX9" fmla="*/ 385772 w 504676"/>
                  <a:gd name="connsiteY9" fmla="*/ 322053 h 616576"/>
                  <a:gd name="connsiteX10" fmla="*/ 390346 w 504676"/>
                  <a:gd name="connsiteY10" fmla="*/ 607043 h 616576"/>
                  <a:gd name="connsiteX11" fmla="*/ 102308 w 504676"/>
                  <a:gd name="connsiteY11" fmla="*/ 605517 h 616576"/>
                  <a:gd name="connsiteX12" fmla="*/ 77924 w 504676"/>
                  <a:gd name="connsiteY12" fmla="*/ 308337 h 616576"/>
                  <a:gd name="connsiteX13" fmla="*/ 61160 w 504676"/>
                  <a:gd name="connsiteY13" fmla="*/ 442449 h 616576"/>
                  <a:gd name="connsiteX14" fmla="*/ 200 w 504676"/>
                  <a:gd name="connsiteY14" fmla="*/ 410445 h 616576"/>
                  <a:gd name="connsiteX15" fmla="*/ 13919 w 504676"/>
                  <a:gd name="connsiteY15" fmla="*/ 297669 h 616576"/>
                  <a:gd name="connsiteX16" fmla="*/ 100784 w 504676"/>
                  <a:gd name="connsiteY16" fmla="*/ 215373 h 616576"/>
                  <a:gd name="connsiteX17" fmla="*/ 164792 w 504676"/>
                  <a:gd name="connsiteY17" fmla="*/ 195561 h 616576"/>
                  <a:gd name="connsiteX18" fmla="*/ 120596 w 504676"/>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1615 w 505131"/>
                  <a:gd name="connsiteY13" fmla="*/ 442449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56748 h 612815"/>
                  <a:gd name="connsiteX1" fmla="*/ 140863 w 505131"/>
                  <a:gd name="connsiteY1" fmla="*/ 22636 h 612815"/>
                  <a:gd name="connsiteX2" fmla="*/ 325907 w 505131"/>
                  <a:gd name="connsiteY2" fmla="*/ 27208 h 612815"/>
                  <a:gd name="connsiteX3" fmla="*/ 345079 w 505131"/>
                  <a:gd name="connsiteY3" fmla="*/ 150652 h 612815"/>
                  <a:gd name="connsiteX4" fmla="*/ 305455 w 505131"/>
                  <a:gd name="connsiteY4" fmla="*/ 185704 h 612815"/>
                  <a:gd name="connsiteX5" fmla="*/ 404515 w 505131"/>
                  <a:gd name="connsiteY5" fmla="*/ 203992 h 612815"/>
                  <a:gd name="connsiteX6" fmla="*/ 486809 w 505131"/>
                  <a:gd name="connsiteY6" fmla="*/ 303053 h 612815"/>
                  <a:gd name="connsiteX7" fmla="*/ 505131 w 505131"/>
                  <a:gd name="connsiteY7" fmla="*/ 420392 h 612815"/>
                  <a:gd name="connsiteX8" fmla="*/ 402991 w 505131"/>
                  <a:gd name="connsiteY8" fmla="*/ 449358 h 612815"/>
                  <a:gd name="connsiteX9" fmla="*/ 386227 w 505131"/>
                  <a:gd name="connsiteY9" fmla="*/ 318292 h 612815"/>
                  <a:gd name="connsiteX10" fmla="*/ 390801 w 505131"/>
                  <a:gd name="connsiteY10" fmla="*/ 603282 h 612815"/>
                  <a:gd name="connsiteX11" fmla="*/ 102763 w 505131"/>
                  <a:gd name="connsiteY11" fmla="*/ 601756 h 612815"/>
                  <a:gd name="connsiteX12" fmla="*/ 78379 w 505131"/>
                  <a:gd name="connsiteY12" fmla="*/ 304576 h 612815"/>
                  <a:gd name="connsiteX13" fmla="*/ 67715 w 505131"/>
                  <a:gd name="connsiteY13" fmla="*/ 440214 h 612815"/>
                  <a:gd name="connsiteX14" fmla="*/ 655 w 505131"/>
                  <a:gd name="connsiteY14" fmla="*/ 406684 h 612815"/>
                  <a:gd name="connsiteX15" fmla="*/ 14374 w 505131"/>
                  <a:gd name="connsiteY15" fmla="*/ 293908 h 612815"/>
                  <a:gd name="connsiteX16" fmla="*/ 101239 w 505131"/>
                  <a:gd name="connsiteY16" fmla="*/ 211612 h 612815"/>
                  <a:gd name="connsiteX17" fmla="*/ 165247 w 505131"/>
                  <a:gd name="connsiteY17" fmla="*/ 191800 h 612815"/>
                  <a:gd name="connsiteX18" fmla="*/ 121051 w 505131"/>
                  <a:gd name="connsiteY18" fmla="*/ 156748 h 612815"/>
                  <a:gd name="connsiteX0" fmla="*/ 121051 w 505131"/>
                  <a:gd name="connsiteY0" fmla="*/ 146742 h 602809"/>
                  <a:gd name="connsiteX1" fmla="*/ 142632 w 505131"/>
                  <a:gd name="connsiteY1" fmla="*/ 14842 h 602809"/>
                  <a:gd name="connsiteX2" fmla="*/ 325907 w 505131"/>
                  <a:gd name="connsiteY2" fmla="*/ 17202 h 602809"/>
                  <a:gd name="connsiteX3" fmla="*/ 345079 w 505131"/>
                  <a:gd name="connsiteY3" fmla="*/ 140646 h 602809"/>
                  <a:gd name="connsiteX4" fmla="*/ 305455 w 505131"/>
                  <a:gd name="connsiteY4" fmla="*/ 175698 h 602809"/>
                  <a:gd name="connsiteX5" fmla="*/ 404515 w 505131"/>
                  <a:gd name="connsiteY5" fmla="*/ 193986 h 602809"/>
                  <a:gd name="connsiteX6" fmla="*/ 486809 w 505131"/>
                  <a:gd name="connsiteY6" fmla="*/ 293047 h 602809"/>
                  <a:gd name="connsiteX7" fmla="*/ 505131 w 505131"/>
                  <a:gd name="connsiteY7" fmla="*/ 410386 h 602809"/>
                  <a:gd name="connsiteX8" fmla="*/ 402991 w 505131"/>
                  <a:gd name="connsiteY8" fmla="*/ 439352 h 602809"/>
                  <a:gd name="connsiteX9" fmla="*/ 386227 w 505131"/>
                  <a:gd name="connsiteY9" fmla="*/ 308286 h 602809"/>
                  <a:gd name="connsiteX10" fmla="*/ 390801 w 505131"/>
                  <a:gd name="connsiteY10" fmla="*/ 593276 h 602809"/>
                  <a:gd name="connsiteX11" fmla="*/ 102763 w 505131"/>
                  <a:gd name="connsiteY11" fmla="*/ 591750 h 602809"/>
                  <a:gd name="connsiteX12" fmla="*/ 78379 w 505131"/>
                  <a:gd name="connsiteY12" fmla="*/ 294570 h 602809"/>
                  <a:gd name="connsiteX13" fmla="*/ 67715 w 505131"/>
                  <a:gd name="connsiteY13" fmla="*/ 430208 h 602809"/>
                  <a:gd name="connsiteX14" fmla="*/ 655 w 505131"/>
                  <a:gd name="connsiteY14" fmla="*/ 396678 h 602809"/>
                  <a:gd name="connsiteX15" fmla="*/ 14374 w 505131"/>
                  <a:gd name="connsiteY15" fmla="*/ 283902 h 602809"/>
                  <a:gd name="connsiteX16" fmla="*/ 101239 w 505131"/>
                  <a:gd name="connsiteY16" fmla="*/ 201606 h 602809"/>
                  <a:gd name="connsiteX17" fmla="*/ 165247 w 505131"/>
                  <a:gd name="connsiteY17" fmla="*/ 181794 h 602809"/>
                  <a:gd name="connsiteX18" fmla="*/ 121051 w 505131"/>
                  <a:gd name="connsiteY18" fmla="*/ 146742 h 602809"/>
                  <a:gd name="connsiteX0" fmla="*/ 121051 w 505131"/>
                  <a:gd name="connsiteY0" fmla="*/ 151840 h 607907"/>
                  <a:gd name="connsiteX1" fmla="*/ 142632 w 505131"/>
                  <a:gd name="connsiteY1" fmla="*/ 19940 h 607907"/>
                  <a:gd name="connsiteX2" fmla="*/ 325907 w 505131"/>
                  <a:gd name="connsiteY2" fmla="*/ 22300 h 607907"/>
                  <a:gd name="connsiteX3" fmla="*/ 345079 w 505131"/>
                  <a:gd name="connsiteY3" fmla="*/ 145744 h 607907"/>
                  <a:gd name="connsiteX4" fmla="*/ 305455 w 505131"/>
                  <a:gd name="connsiteY4" fmla="*/ 180796 h 607907"/>
                  <a:gd name="connsiteX5" fmla="*/ 404515 w 505131"/>
                  <a:gd name="connsiteY5" fmla="*/ 199084 h 607907"/>
                  <a:gd name="connsiteX6" fmla="*/ 486809 w 505131"/>
                  <a:gd name="connsiteY6" fmla="*/ 298145 h 607907"/>
                  <a:gd name="connsiteX7" fmla="*/ 505131 w 505131"/>
                  <a:gd name="connsiteY7" fmla="*/ 415484 h 607907"/>
                  <a:gd name="connsiteX8" fmla="*/ 402991 w 505131"/>
                  <a:gd name="connsiteY8" fmla="*/ 444450 h 607907"/>
                  <a:gd name="connsiteX9" fmla="*/ 386227 w 505131"/>
                  <a:gd name="connsiteY9" fmla="*/ 313384 h 607907"/>
                  <a:gd name="connsiteX10" fmla="*/ 390801 w 505131"/>
                  <a:gd name="connsiteY10" fmla="*/ 598374 h 607907"/>
                  <a:gd name="connsiteX11" fmla="*/ 102763 w 505131"/>
                  <a:gd name="connsiteY11" fmla="*/ 596848 h 607907"/>
                  <a:gd name="connsiteX12" fmla="*/ 78379 w 505131"/>
                  <a:gd name="connsiteY12" fmla="*/ 299668 h 607907"/>
                  <a:gd name="connsiteX13" fmla="*/ 67715 w 505131"/>
                  <a:gd name="connsiteY13" fmla="*/ 435306 h 607907"/>
                  <a:gd name="connsiteX14" fmla="*/ 655 w 505131"/>
                  <a:gd name="connsiteY14" fmla="*/ 401776 h 607907"/>
                  <a:gd name="connsiteX15" fmla="*/ 14374 w 505131"/>
                  <a:gd name="connsiteY15" fmla="*/ 289000 h 607907"/>
                  <a:gd name="connsiteX16" fmla="*/ 101239 w 505131"/>
                  <a:gd name="connsiteY16" fmla="*/ 206704 h 607907"/>
                  <a:gd name="connsiteX17" fmla="*/ 165247 w 505131"/>
                  <a:gd name="connsiteY17" fmla="*/ 186892 h 607907"/>
                  <a:gd name="connsiteX18" fmla="*/ 121051 w 505131"/>
                  <a:gd name="connsiteY18" fmla="*/ 151840 h 607907"/>
                  <a:gd name="connsiteX0" fmla="*/ 121051 w 505131"/>
                  <a:gd name="connsiteY0" fmla="*/ 160501 h 616568"/>
                  <a:gd name="connsiteX1" fmla="*/ 142632 w 505131"/>
                  <a:gd name="connsiteY1" fmla="*/ 28601 h 616568"/>
                  <a:gd name="connsiteX2" fmla="*/ 325907 w 505131"/>
                  <a:gd name="connsiteY2" fmla="*/ 30961 h 616568"/>
                  <a:gd name="connsiteX3" fmla="*/ 345079 w 505131"/>
                  <a:gd name="connsiteY3" fmla="*/ 154405 h 616568"/>
                  <a:gd name="connsiteX4" fmla="*/ 305455 w 505131"/>
                  <a:gd name="connsiteY4" fmla="*/ 189457 h 616568"/>
                  <a:gd name="connsiteX5" fmla="*/ 404515 w 505131"/>
                  <a:gd name="connsiteY5" fmla="*/ 207745 h 616568"/>
                  <a:gd name="connsiteX6" fmla="*/ 486809 w 505131"/>
                  <a:gd name="connsiteY6" fmla="*/ 306806 h 616568"/>
                  <a:gd name="connsiteX7" fmla="*/ 505131 w 505131"/>
                  <a:gd name="connsiteY7" fmla="*/ 424145 h 616568"/>
                  <a:gd name="connsiteX8" fmla="*/ 402991 w 505131"/>
                  <a:gd name="connsiteY8" fmla="*/ 453111 h 616568"/>
                  <a:gd name="connsiteX9" fmla="*/ 386227 w 505131"/>
                  <a:gd name="connsiteY9" fmla="*/ 322045 h 616568"/>
                  <a:gd name="connsiteX10" fmla="*/ 390801 w 505131"/>
                  <a:gd name="connsiteY10" fmla="*/ 607035 h 616568"/>
                  <a:gd name="connsiteX11" fmla="*/ 102763 w 505131"/>
                  <a:gd name="connsiteY11" fmla="*/ 605509 h 616568"/>
                  <a:gd name="connsiteX12" fmla="*/ 78379 w 505131"/>
                  <a:gd name="connsiteY12" fmla="*/ 308329 h 616568"/>
                  <a:gd name="connsiteX13" fmla="*/ 67715 w 505131"/>
                  <a:gd name="connsiteY13" fmla="*/ 443967 h 616568"/>
                  <a:gd name="connsiteX14" fmla="*/ 655 w 505131"/>
                  <a:gd name="connsiteY14" fmla="*/ 410437 h 616568"/>
                  <a:gd name="connsiteX15" fmla="*/ 14374 w 505131"/>
                  <a:gd name="connsiteY15" fmla="*/ 297661 h 616568"/>
                  <a:gd name="connsiteX16" fmla="*/ 101239 w 505131"/>
                  <a:gd name="connsiteY16" fmla="*/ 215365 h 616568"/>
                  <a:gd name="connsiteX17" fmla="*/ 165247 w 505131"/>
                  <a:gd name="connsiteY17" fmla="*/ 195553 h 616568"/>
                  <a:gd name="connsiteX18" fmla="*/ 121051 w 505131"/>
                  <a:gd name="connsiteY18" fmla="*/ 160501 h 616568"/>
                  <a:gd name="connsiteX0" fmla="*/ 121051 w 505131"/>
                  <a:gd name="connsiteY0" fmla="*/ 160501 h 616568"/>
                  <a:gd name="connsiteX1" fmla="*/ 142632 w 505131"/>
                  <a:gd name="connsiteY1" fmla="*/ 28601 h 616568"/>
                  <a:gd name="connsiteX2" fmla="*/ 325907 w 505131"/>
                  <a:gd name="connsiteY2" fmla="*/ 30961 h 616568"/>
                  <a:gd name="connsiteX3" fmla="*/ 345079 w 505131"/>
                  <a:gd name="connsiteY3" fmla="*/ 154405 h 616568"/>
                  <a:gd name="connsiteX4" fmla="*/ 305455 w 505131"/>
                  <a:gd name="connsiteY4" fmla="*/ 189457 h 616568"/>
                  <a:gd name="connsiteX5" fmla="*/ 404515 w 505131"/>
                  <a:gd name="connsiteY5" fmla="*/ 207745 h 616568"/>
                  <a:gd name="connsiteX6" fmla="*/ 486809 w 505131"/>
                  <a:gd name="connsiteY6" fmla="*/ 306806 h 616568"/>
                  <a:gd name="connsiteX7" fmla="*/ 505131 w 505131"/>
                  <a:gd name="connsiteY7" fmla="*/ 424145 h 616568"/>
                  <a:gd name="connsiteX8" fmla="*/ 402991 w 505131"/>
                  <a:gd name="connsiteY8" fmla="*/ 453111 h 616568"/>
                  <a:gd name="connsiteX9" fmla="*/ 386227 w 505131"/>
                  <a:gd name="connsiteY9" fmla="*/ 322045 h 616568"/>
                  <a:gd name="connsiteX10" fmla="*/ 390801 w 505131"/>
                  <a:gd name="connsiteY10" fmla="*/ 607035 h 616568"/>
                  <a:gd name="connsiteX11" fmla="*/ 102763 w 505131"/>
                  <a:gd name="connsiteY11" fmla="*/ 605509 h 616568"/>
                  <a:gd name="connsiteX12" fmla="*/ 78379 w 505131"/>
                  <a:gd name="connsiteY12" fmla="*/ 308329 h 616568"/>
                  <a:gd name="connsiteX13" fmla="*/ 67715 w 505131"/>
                  <a:gd name="connsiteY13" fmla="*/ 443967 h 616568"/>
                  <a:gd name="connsiteX14" fmla="*/ 655 w 505131"/>
                  <a:gd name="connsiteY14" fmla="*/ 410437 h 616568"/>
                  <a:gd name="connsiteX15" fmla="*/ 14374 w 505131"/>
                  <a:gd name="connsiteY15" fmla="*/ 297661 h 616568"/>
                  <a:gd name="connsiteX16" fmla="*/ 101239 w 505131"/>
                  <a:gd name="connsiteY16" fmla="*/ 215365 h 616568"/>
                  <a:gd name="connsiteX17" fmla="*/ 165247 w 505131"/>
                  <a:gd name="connsiteY17" fmla="*/ 195553 h 616568"/>
                  <a:gd name="connsiteX18" fmla="*/ 121051 w 505131"/>
                  <a:gd name="connsiteY18" fmla="*/ 160501 h 616568"/>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05455 w 505131"/>
                  <a:gd name="connsiteY4" fmla="*/ 180958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5247 w 505131"/>
                  <a:gd name="connsiteY17" fmla="*/ 181889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48277 h 610980"/>
                  <a:gd name="connsiteX1" fmla="*/ 142632 w 505131"/>
                  <a:gd name="connsiteY1" fmla="*/ 23013 h 610980"/>
                  <a:gd name="connsiteX2" fmla="*/ 325907 w 505131"/>
                  <a:gd name="connsiteY2" fmla="*/ 25373 h 610980"/>
                  <a:gd name="connsiteX3" fmla="*/ 345521 w 505131"/>
                  <a:gd name="connsiteY3" fmla="*/ 151915 h 610980"/>
                  <a:gd name="connsiteX4" fmla="*/ 310319 w 505131"/>
                  <a:gd name="connsiteY4" fmla="*/ 185196 h 610980"/>
                  <a:gd name="connsiteX5" fmla="*/ 404515 w 505131"/>
                  <a:gd name="connsiteY5" fmla="*/ 202157 h 610980"/>
                  <a:gd name="connsiteX6" fmla="*/ 486809 w 505131"/>
                  <a:gd name="connsiteY6" fmla="*/ 301218 h 610980"/>
                  <a:gd name="connsiteX7" fmla="*/ 505131 w 505131"/>
                  <a:gd name="connsiteY7" fmla="*/ 418557 h 610980"/>
                  <a:gd name="connsiteX8" fmla="*/ 402991 w 505131"/>
                  <a:gd name="connsiteY8" fmla="*/ 447523 h 610980"/>
                  <a:gd name="connsiteX9" fmla="*/ 386227 w 505131"/>
                  <a:gd name="connsiteY9" fmla="*/ 316457 h 610980"/>
                  <a:gd name="connsiteX10" fmla="*/ 390801 w 505131"/>
                  <a:gd name="connsiteY10" fmla="*/ 601447 h 610980"/>
                  <a:gd name="connsiteX11" fmla="*/ 102763 w 505131"/>
                  <a:gd name="connsiteY11" fmla="*/ 599921 h 610980"/>
                  <a:gd name="connsiteX12" fmla="*/ 78379 w 505131"/>
                  <a:gd name="connsiteY12" fmla="*/ 302741 h 610980"/>
                  <a:gd name="connsiteX13" fmla="*/ 67715 w 505131"/>
                  <a:gd name="connsiteY13" fmla="*/ 438379 h 610980"/>
                  <a:gd name="connsiteX14" fmla="*/ 655 w 505131"/>
                  <a:gd name="connsiteY14" fmla="*/ 404849 h 610980"/>
                  <a:gd name="connsiteX15" fmla="*/ 14374 w 505131"/>
                  <a:gd name="connsiteY15" fmla="*/ 292073 h 610980"/>
                  <a:gd name="connsiteX16" fmla="*/ 101239 w 505131"/>
                  <a:gd name="connsiteY16" fmla="*/ 209777 h 610980"/>
                  <a:gd name="connsiteX17" fmla="*/ 167900 w 505131"/>
                  <a:gd name="connsiteY17" fmla="*/ 191292 h 610980"/>
                  <a:gd name="connsiteX18" fmla="*/ 117956 w 505131"/>
                  <a:gd name="connsiteY18" fmla="*/ 148277 h 610980"/>
                  <a:gd name="connsiteX0" fmla="*/ 117956 w 505131"/>
                  <a:gd name="connsiteY0" fmla="*/ 154618 h 617321"/>
                  <a:gd name="connsiteX1" fmla="*/ 142632 w 505131"/>
                  <a:gd name="connsiteY1" fmla="*/ 29354 h 617321"/>
                  <a:gd name="connsiteX2" fmla="*/ 325907 w 505131"/>
                  <a:gd name="connsiteY2" fmla="*/ 31714 h 617321"/>
                  <a:gd name="connsiteX3" fmla="*/ 345521 w 505131"/>
                  <a:gd name="connsiteY3" fmla="*/ 158256 h 617321"/>
                  <a:gd name="connsiteX4" fmla="*/ 310319 w 505131"/>
                  <a:gd name="connsiteY4" fmla="*/ 191537 h 617321"/>
                  <a:gd name="connsiteX5" fmla="*/ 404515 w 505131"/>
                  <a:gd name="connsiteY5" fmla="*/ 208498 h 617321"/>
                  <a:gd name="connsiteX6" fmla="*/ 486809 w 505131"/>
                  <a:gd name="connsiteY6" fmla="*/ 307559 h 617321"/>
                  <a:gd name="connsiteX7" fmla="*/ 505131 w 505131"/>
                  <a:gd name="connsiteY7" fmla="*/ 424898 h 617321"/>
                  <a:gd name="connsiteX8" fmla="*/ 402991 w 505131"/>
                  <a:gd name="connsiteY8" fmla="*/ 453864 h 617321"/>
                  <a:gd name="connsiteX9" fmla="*/ 386227 w 505131"/>
                  <a:gd name="connsiteY9" fmla="*/ 322798 h 617321"/>
                  <a:gd name="connsiteX10" fmla="*/ 390801 w 505131"/>
                  <a:gd name="connsiteY10" fmla="*/ 607788 h 617321"/>
                  <a:gd name="connsiteX11" fmla="*/ 102763 w 505131"/>
                  <a:gd name="connsiteY11" fmla="*/ 606262 h 617321"/>
                  <a:gd name="connsiteX12" fmla="*/ 78379 w 505131"/>
                  <a:gd name="connsiteY12" fmla="*/ 309082 h 617321"/>
                  <a:gd name="connsiteX13" fmla="*/ 67715 w 505131"/>
                  <a:gd name="connsiteY13" fmla="*/ 444720 h 617321"/>
                  <a:gd name="connsiteX14" fmla="*/ 655 w 505131"/>
                  <a:gd name="connsiteY14" fmla="*/ 411190 h 617321"/>
                  <a:gd name="connsiteX15" fmla="*/ 14374 w 505131"/>
                  <a:gd name="connsiteY15" fmla="*/ 298414 h 617321"/>
                  <a:gd name="connsiteX16" fmla="*/ 101239 w 505131"/>
                  <a:gd name="connsiteY16" fmla="*/ 216118 h 617321"/>
                  <a:gd name="connsiteX17" fmla="*/ 167900 w 505131"/>
                  <a:gd name="connsiteY17" fmla="*/ 197633 h 617321"/>
                  <a:gd name="connsiteX18" fmla="*/ 117956 w 505131"/>
                  <a:gd name="connsiteY18" fmla="*/ 154618 h 617321"/>
                  <a:gd name="connsiteX0" fmla="*/ 117956 w 505131"/>
                  <a:gd name="connsiteY0" fmla="*/ 155265 h 617968"/>
                  <a:gd name="connsiteX1" fmla="*/ 142632 w 505131"/>
                  <a:gd name="connsiteY1" fmla="*/ 30001 h 617968"/>
                  <a:gd name="connsiteX2" fmla="*/ 325907 w 505131"/>
                  <a:gd name="connsiteY2" fmla="*/ 32361 h 617968"/>
                  <a:gd name="connsiteX3" fmla="*/ 345521 w 505131"/>
                  <a:gd name="connsiteY3" fmla="*/ 158903 h 617968"/>
                  <a:gd name="connsiteX4" fmla="*/ 310319 w 505131"/>
                  <a:gd name="connsiteY4" fmla="*/ 192184 h 617968"/>
                  <a:gd name="connsiteX5" fmla="*/ 404515 w 505131"/>
                  <a:gd name="connsiteY5" fmla="*/ 209145 h 617968"/>
                  <a:gd name="connsiteX6" fmla="*/ 486809 w 505131"/>
                  <a:gd name="connsiteY6" fmla="*/ 308206 h 617968"/>
                  <a:gd name="connsiteX7" fmla="*/ 505131 w 505131"/>
                  <a:gd name="connsiteY7" fmla="*/ 425545 h 617968"/>
                  <a:gd name="connsiteX8" fmla="*/ 402991 w 505131"/>
                  <a:gd name="connsiteY8" fmla="*/ 454511 h 617968"/>
                  <a:gd name="connsiteX9" fmla="*/ 386227 w 505131"/>
                  <a:gd name="connsiteY9" fmla="*/ 323445 h 617968"/>
                  <a:gd name="connsiteX10" fmla="*/ 390801 w 505131"/>
                  <a:gd name="connsiteY10" fmla="*/ 608435 h 617968"/>
                  <a:gd name="connsiteX11" fmla="*/ 102763 w 505131"/>
                  <a:gd name="connsiteY11" fmla="*/ 606909 h 617968"/>
                  <a:gd name="connsiteX12" fmla="*/ 78379 w 505131"/>
                  <a:gd name="connsiteY12" fmla="*/ 309729 h 617968"/>
                  <a:gd name="connsiteX13" fmla="*/ 67715 w 505131"/>
                  <a:gd name="connsiteY13" fmla="*/ 445367 h 617968"/>
                  <a:gd name="connsiteX14" fmla="*/ 655 w 505131"/>
                  <a:gd name="connsiteY14" fmla="*/ 411837 h 617968"/>
                  <a:gd name="connsiteX15" fmla="*/ 14374 w 505131"/>
                  <a:gd name="connsiteY15" fmla="*/ 299061 h 617968"/>
                  <a:gd name="connsiteX16" fmla="*/ 101239 w 505131"/>
                  <a:gd name="connsiteY16" fmla="*/ 216765 h 617968"/>
                  <a:gd name="connsiteX17" fmla="*/ 167900 w 505131"/>
                  <a:gd name="connsiteY17" fmla="*/ 198280 h 617968"/>
                  <a:gd name="connsiteX18" fmla="*/ 117956 w 505131"/>
                  <a:gd name="connsiteY18" fmla="*/ 155265 h 617968"/>
                  <a:gd name="connsiteX0" fmla="*/ 117956 w 505131"/>
                  <a:gd name="connsiteY0" fmla="*/ 155265 h 617968"/>
                  <a:gd name="connsiteX1" fmla="*/ 142632 w 505131"/>
                  <a:gd name="connsiteY1" fmla="*/ 30001 h 617968"/>
                  <a:gd name="connsiteX2" fmla="*/ 325907 w 505131"/>
                  <a:gd name="connsiteY2" fmla="*/ 32361 h 617968"/>
                  <a:gd name="connsiteX3" fmla="*/ 345521 w 505131"/>
                  <a:gd name="connsiteY3" fmla="*/ 158903 h 617968"/>
                  <a:gd name="connsiteX4" fmla="*/ 310319 w 505131"/>
                  <a:gd name="connsiteY4" fmla="*/ 192184 h 617968"/>
                  <a:gd name="connsiteX5" fmla="*/ 404515 w 505131"/>
                  <a:gd name="connsiteY5" fmla="*/ 209145 h 617968"/>
                  <a:gd name="connsiteX6" fmla="*/ 486809 w 505131"/>
                  <a:gd name="connsiteY6" fmla="*/ 308206 h 617968"/>
                  <a:gd name="connsiteX7" fmla="*/ 505131 w 505131"/>
                  <a:gd name="connsiteY7" fmla="*/ 425545 h 617968"/>
                  <a:gd name="connsiteX8" fmla="*/ 402991 w 505131"/>
                  <a:gd name="connsiteY8" fmla="*/ 454511 h 617968"/>
                  <a:gd name="connsiteX9" fmla="*/ 386227 w 505131"/>
                  <a:gd name="connsiteY9" fmla="*/ 323445 h 617968"/>
                  <a:gd name="connsiteX10" fmla="*/ 390801 w 505131"/>
                  <a:gd name="connsiteY10" fmla="*/ 608435 h 617968"/>
                  <a:gd name="connsiteX11" fmla="*/ 102763 w 505131"/>
                  <a:gd name="connsiteY11" fmla="*/ 606909 h 617968"/>
                  <a:gd name="connsiteX12" fmla="*/ 78379 w 505131"/>
                  <a:gd name="connsiteY12" fmla="*/ 309729 h 617968"/>
                  <a:gd name="connsiteX13" fmla="*/ 67715 w 505131"/>
                  <a:gd name="connsiteY13" fmla="*/ 445367 h 617968"/>
                  <a:gd name="connsiteX14" fmla="*/ 655 w 505131"/>
                  <a:gd name="connsiteY14" fmla="*/ 411837 h 617968"/>
                  <a:gd name="connsiteX15" fmla="*/ 14374 w 505131"/>
                  <a:gd name="connsiteY15" fmla="*/ 299061 h 617968"/>
                  <a:gd name="connsiteX16" fmla="*/ 101239 w 505131"/>
                  <a:gd name="connsiteY16" fmla="*/ 216765 h 617968"/>
                  <a:gd name="connsiteX17" fmla="*/ 167900 w 505131"/>
                  <a:gd name="connsiteY17" fmla="*/ 198280 h 617968"/>
                  <a:gd name="connsiteX18" fmla="*/ 117956 w 505131"/>
                  <a:gd name="connsiteY18" fmla="*/ 155265 h 617968"/>
                  <a:gd name="connsiteX0" fmla="*/ 117956 w 505131"/>
                  <a:gd name="connsiteY0" fmla="*/ 148616 h 611319"/>
                  <a:gd name="connsiteX1" fmla="*/ 142632 w 505131"/>
                  <a:gd name="connsiteY1" fmla="*/ 23352 h 611319"/>
                  <a:gd name="connsiteX2" fmla="*/ 324581 w 505131"/>
                  <a:gd name="connsiteY2" fmla="*/ 24827 h 611319"/>
                  <a:gd name="connsiteX3" fmla="*/ 345521 w 505131"/>
                  <a:gd name="connsiteY3" fmla="*/ 152254 h 611319"/>
                  <a:gd name="connsiteX4" fmla="*/ 310319 w 505131"/>
                  <a:gd name="connsiteY4" fmla="*/ 185535 h 611319"/>
                  <a:gd name="connsiteX5" fmla="*/ 404515 w 505131"/>
                  <a:gd name="connsiteY5" fmla="*/ 202496 h 611319"/>
                  <a:gd name="connsiteX6" fmla="*/ 486809 w 505131"/>
                  <a:gd name="connsiteY6" fmla="*/ 301557 h 611319"/>
                  <a:gd name="connsiteX7" fmla="*/ 505131 w 505131"/>
                  <a:gd name="connsiteY7" fmla="*/ 418896 h 611319"/>
                  <a:gd name="connsiteX8" fmla="*/ 402991 w 505131"/>
                  <a:gd name="connsiteY8" fmla="*/ 447862 h 611319"/>
                  <a:gd name="connsiteX9" fmla="*/ 386227 w 505131"/>
                  <a:gd name="connsiteY9" fmla="*/ 316796 h 611319"/>
                  <a:gd name="connsiteX10" fmla="*/ 390801 w 505131"/>
                  <a:gd name="connsiteY10" fmla="*/ 601786 h 611319"/>
                  <a:gd name="connsiteX11" fmla="*/ 102763 w 505131"/>
                  <a:gd name="connsiteY11" fmla="*/ 600260 h 611319"/>
                  <a:gd name="connsiteX12" fmla="*/ 78379 w 505131"/>
                  <a:gd name="connsiteY12" fmla="*/ 303080 h 611319"/>
                  <a:gd name="connsiteX13" fmla="*/ 67715 w 505131"/>
                  <a:gd name="connsiteY13" fmla="*/ 438718 h 611319"/>
                  <a:gd name="connsiteX14" fmla="*/ 655 w 505131"/>
                  <a:gd name="connsiteY14" fmla="*/ 405188 h 611319"/>
                  <a:gd name="connsiteX15" fmla="*/ 14374 w 505131"/>
                  <a:gd name="connsiteY15" fmla="*/ 292412 h 611319"/>
                  <a:gd name="connsiteX16" fmla="*/ 101239 w 505131"/>
                  <a:gd name="connsiteY16" fmla="*/ 210116 h 611319"/>
                  <a:gd name="connsiteX17" fmla="*/ 167900 w 505131"/>
                  <a:gd name="connsiteY17" fmla="*/ 191631 h 611319"/>
                  <a:gd name="connsiteX18" fmla="*/ 117956 w 505131"/>
                  <a:gd name="connsiteY18" fmla="*/ 148616 h 611319"/>
                  <a:gd name="connsiteX0" fmla="*/ 117956 w 505131"/>
                  <a:gd name="connsiteY0" fmla="*/ 155418 h 618121"/>
                  <a:gd name="connsiteX1" fmla="*/ 142632 w 505131"/>
                  <a:gd name="connsiteY1" fmla="*/ 30154 h 618121"/>
                  <a:gd name="connsiteX2" fmla="*/ 324581 w 505131"/>
                  <a:gd name="connsiteY2" fmla="*/ 31629 h 618121"/>
                  <a:gd name="connsiteX3" fmla="*/ 345521 w 505131"/>
                  <a:gd name="connsiteY3" fmla="*/ 159056 h 618121"/>
                  <a:gd name="connsiteX4" fmla="*/ 310319 w 505131"/>
                  <a:gd name="connsiteY4" fmla="*/ 192337 h 618121"/>
                  <a:gd name="connsiteX5" fmla="*/ 404515 w 505131"/>
                  <a:gd name="connsiteY5" fmla="*/ 209298 h 618121"/>
                  <a:gd name="connsiteX6" fmla="*/ 486809 w 505131"/>
                  <a:gd name="connsiteY6" fmla="*/ 308359 h 618121"/>
                  <a:gd name="connsiteX7" fmla="*/ 505131 w 505131"/>
                  <a:gd name="connsiteY7" fmla="*/ 425698 h 618121"/>
                  <a:gd name="connsiteX8" fmla="*/ 402991 w 505131"/>
                  <a:gd name="connsiteY8" fmla="*/ 454664 h 618121"/>
                  <a:gd name="connsiteX9" fmla="*/ 386227 w 505131"/>
                  <a:gd name="connsiteY9" fmla="*/ 323598 h 618121"/>
                  <a:gd name="connsiteX10" fmla="*/ 390801 w 505131"/>
                  <a:gd name="connsiteY10" fmla="*/ 608588 h 618121"/>
                  <a:gd name="connsiteX11" fmla="*/ 102763 w 505131"/>
                  <a:gd name="connsiteY11" fmla="*/ 607062 h 618121"/>
                  <a:gd name="connsiteX12" fmla="*/ 78379 w 505131"/>
                  <a:gd name="connsiteY12" fmla="*/ 309882 h 618121"/>
                  <a:gd name="connsiteX13" fmla="*/ 67715 w 505131"/>
                  <a:gd name="connsiteY13" fmla="*/ 445520 h 618121"/>
                  <a:gd name="connsiteX14" fmla="*/ 655 w 505131"/>
                  <a:gd name="connsiteY14" fmla="*/ 411990 h 618121"/>
                  <a:gd name="connsiteX15" fmla="*/ 14374 w 505131"/>
                  <a:gd name="connsiteY15" fmla="*/ 299214 h 618121"/>
                  <a:gd name="connsiteX16" fmla="*/ 101239 w 505131"/>
                  <a:gd name="connsiteY16" fmla="*/ 216918 h 618121"/>
                  <a:gd name="connsiteX17" fmla="*/ 167900 w 505131"/>
                  <a:gd name="connsiteY17" fmla="*/ 198433 h 618121"/>
                  <a:gd name="connsiteX18" fmla="*/ 117956 w 505131"/>
                  <a:gd name="connsiteY18" fmla="*/ 155418 h 618121"/>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54588 h 617291"/>
                  <a:gd name="connsiteX1" fmla="*/ 143074 w 505131"/>
                  <a:gd name="connsiteY1" fmla="*/ 30209 h 617291"/>
                  <a:gd name="connsiteX2" fmla="*/ 324581 w 505131"/>
                  <a:gd name="connsiteY2" fmla="*/ 30799 h 617291"/>
                  <a:gd name="connsiteX3" fmla="*/ 345521 w 505131"/>
                  <a:gd name="connsiteY3" fmla="*/ 158226 h 617291"/>
                  <a:gd name="connsiteX4" fmla="*/ 310319 w 505131"/>
                  <a:gd name="connsiteY4" fmla="*/ 191507 h 617291"/>
                  <a:gd name="connsiteX5" fmla="*/ 404515 w 505131"/>
                  <a:gd name="connsiteY5" fmla="*/ 208468 h 617291"/>
                  <a:gd name="connsiteX6" fmla="*/ 486809 w 505131"/>
                  <a:gd name="connsiteY6" fmla="*/ 307529 h 617291"/>
                  <a:gd name="connsiteX7" fmla="*/ 505131 w 505131"/>
                  <a:gd name="connsiteY7" fmla="*/ 424868 h 617291"/>
                  <a:gd name="connsiteX8" fmla="*/ 402991 w 505131"/>
                  <a:gd name="connsiteY8" fmla="*/ 453834 h 617291"/>
                  <a:gd name="connsiteX9" fmla="*/ 386227 w 505131"/>
                  <a:gd name="connsiteY9" fmla="*/ 322768 h 617291"/>
                  <a:gd name="connsiteX10" fmla="*/ 390801 w 505131"/>
                  <a:gd name="connsiteY10" fmla="*/ 607758 h 617291"/>
                  <a:gd name="connsiteX11" fmla="*/ 102763 w 505131"/>
                  <a:gd name="connsiteY11" fmla="*/ 606232 h 617291"/>
                  <a:gd name="connsiteX12" fmla="*/ 78379 w 505131"/>
                  <a:gd name="connsiteY12" fmla="*/ 309052 h 617291"/>
                  <a:gd name="connsiteX13" fmla="*/ 67715 w 505131"/>
                  <a:gd name="connsiteY13" fmla="*/ 444690 h 617291"/>
                  <a:gd name="connsiteX14" fmla="*/ 655 w 505131"/>
                  <a:gd name="connsiteY14" fmla="*/ 411160 h 617291"/>
                  <a:gd name="connsiteX15" fmla="*/ 14374 w 505131"/>
                  <a:gd name="connsiteY15" fmla="*/ 298384 h 617291"/>
                  <a:gd name="connsiteX16" fmla="*/ 101239 w 505131"/>
                  <a:gd name="connsiteY16" fmla="*/ 216088 h 617291"/>
                  <a:gd name="connsiteX17" fmla="*/ 167900 w 505131"/>
                  <a:gd name="connsiteY17" fmla="*/ 197603 h 617291"/>
                  <a:gd name="connsiteX18" fmla="*/ 117956 w 505131"/>
                  <a:gd name="connsiteY18" fmla="*/ 154588 h 617291"/>
                  <a:gd name="connsiteX0" fmla="*/ 117956 w 505131"/>
                  <a:gd name="connsiteY0" fmla="*/ 154383 h 617086"/>
                  <a:gd name="connsiteX1" fmla="*/ 143074 w 505131"/>
                  <a:gd name="connsiteY1" fmla="*/ 30004 h 617086"/>
                  <a:gd name="connsiteX2" fmla="*/ 324581 w 505131"/>
                  <a:gd name="connsiteY2" fmla="*/ 30594 h 617086"/>
                  <a:gd name="connsiteX3" fmla="*/ 345521 w 505131"/>
                  <a:gd name="connsiteY3" fmla="*/ 158021 h 617086"/>
                  <a:gd name="connsiteX4" fmla="*/ 310319 w 505131"/>
                  <a:gd name="connsiteY4" fmla="*/ 191302 h 617086"/>
                  <a:gd name="connsiteX5" fmla="*/ 404515 w 505131"/>
                  <a:gd name="connsiteY5" fmla="*/ 208263 h 617086"/>
                  <a:gd name="connsiteX6" fmla="*/ 486809 w 505131"/>
                  <a:gd name="connsiteY6" fmla="*/ 307324 h 617086"/>
                  <a:gd name="connsiteX7" fmla="*/ 505131 w 505131"/>
                  <a:gd name="connsiteY7" fmla="*/ 424663 h 617086"/>
                  <a:gd name="connsiteX8" fmla="*/ 402991 w 505131"/>
                  <a:gd name="connsiteY8" fmla="*/ 453629 h 617086"/>
                  <a:gd name="connsiteX9" fmla="*/ 386227 w 505131"/>
                  <a:gd name="connsiteY9" fmla="*/ 322563 h 617086"/>
                  <a:gd name="connsiteX10" fmla="*/ 390801 w 505131"/>
                  <a:gd name="connsiteY10" fmla="*/ 607553 h 617086"/>
                  <a:gd name="connsiteX11" fmla="*/ 102763 w 505131"/>
                  <a:gd name="connsiteY11" fmla="*/ 606027 h 617086"/>
                  <a:gd name="connsiteX12" fmla="*/ 78379 w 505131"/>
                  <a:gd name="connsiteY12" fmla="*/ 308847 h 617086"/>
                  <a:gd name="connsiteX13" fmla="*/ 67715 w 505131"/>
                  <a:gd name="connsiteY13" fmla="*/ 444485 h 617086"/>
                  <a:gd name="connsiteX14" fmla="*/ 655 w 505131"/>
                  <a:gd name="connsiteY14" fmla="*/ 410955 h 617086"/>
                  <a:gd name="connsiteX15" fmla="*/ 14374 w 505131"/>
                  <a:gd name="connsiteY15" fmla="*/ 298179 h 617086"/>
                  <a:gd name="connsiteX16" fmla="*/ 101239 w 505131"/>
                  <a:gd name="connsiteY16" fmla="*/ 215883 h 617086"/>
                  <a:gd name="connsiteX17" fmla="*/ 167900 w 505131"/>
                  <a:gd name="connsiteY17" fmla="*/ 197398 h 617086"/>
                  <a:gd name="connsiteX18" fmla="*/ 117956 w 505131"/>
                  <a:gd name="connsiteY18" fmla="*/ 154383 h 617086"/>
                  <a:gd name="connsiteX0" fmla="*/ 117956 w 505131"/>
                  <a:gd name="connsiteY0" fmla="*/ 154151 h 616854"/>
                  <a:gd name="connsiteX1" fmla="*/ 143074 w 505131"/>
                  <a:gd name="connsiteY1" fmla="*/ 29772 h 616854"/>
                  <a:gd name="connsiteX2" fmla="*/ 324581 w 505131"/>
                  <a:gd name="connsiteY2" fmla="*/ 30362 h 616854"/>
                  <a:gd name="connsiteX3" fmla="*/ 345521 w 505131"/>
                  <a:gd name="connsiteY3" fmla="*/ 157789 h 616854"/>
                  <a:gd name="connsiteX4" fmla="*/ 310319 w 505131"/>
                  <a:gd name="connsiteY4" fmla="*/ 191070 h 616854"/>
                  <a:gd name="connsiteX5" fmla="*/ 404515 w 505131"/>
                  <a:gd name="connsiteY5" fmla="*/ 208031 h 616854"/>
                  <a:gd name="connsiteX6" fmla="*/ 486809 w 505131"/>
                  <a:gd name="connsiteY6" fmla="*/ 307092 h 616854"/>
                  <a:gd name="connsiteX7" fmla="*/ 505131 w 505131"/>
                  <a:gd name="connsiteY7" fmla="*/ 424431 h 616854"/>
                  <a:gd name="connsiteX8" fmla="*/ 402991 w 505131"/>
                  <a:gd name="connsiteY8" fmla="*/ 453397 h 616854"/>
                  <a:gd name="connsiteX9" fmla="*/ 386227 w 505131"/>
                  <a:gd name="connsiteY9" fmla="*/ 322331 h 616854"/>
                  <a:gd name="connsiteX10" fmla="*/ 390801 w 505131"/>
                  <a:gd name="connsiteY10" fmla="*/ 607321 h 616854"/>
                  <a:gd name="connsiteX11" fmla="*/ 102763 w 505131"/>
                  <a:gd name="connsiteY11" fmla="*/ 605795 h 616854"/>
                  <a:gd name="connsiteX12" fmla="*/ 78379 w 505131"/>
                  <a:gd name="connsiteY12" fmla="*/ 308615 h 616854"/>
                  <a:gd name="connsiteX13" fmla="*/ 67715 w 505131"/>
                  <a:gd name="connsiteY13" fmla="*/ 444253 h 616854"/>
                  <a:gd name="connsiteX14" fmla="*/ 655 w 505131"/>
                  <a:gd name="connsiteY14" fmla="*/ 410723 h 616854"/>
                  <a:gd name="connsiteX15" fmla="*/ 14374 w 505131"/>
                  <a:gd name="connsiteY15" fmla="*/ 297947 h 616854"/>
                  <a:gd name="connsiteX16" fmla="*/ 101239 w 505131"/>
                  <a:gd name="connsiteY16" fmla="*/ 215651 h 616854"/>
                  <a:gd name="connsiteX17" fmla="*/ 167900 w 505131"/>
                  <a:gd name="connsiteY17" fmla="*/ 197166 h 616854"/>
                  <a:gd name="connsiteX18" fmla="*/ 117956 w 505131"/>
                  <a:gd name="connsiteY18" fmla="*/ 154151 h 616854"/>
                  <a:gd name="connsiteX0" fmla="*/ 117956 w 505131"/>
                  <a:gd name="connsiteY0" fmla="*/ 154407 h 617110"/>
                  <a:gd name="connsiteX1" fmla="*/ 143074 w 505131"/>
                  <a:gd name="connsiteY1" fmla="*/ 30028 h 617110"/>
                  <a:gd name="connsiteX2" fmla="*/ 324581 w 505131"/>
                  <a:gd name="connsiteY2" fmla="*/ 30618 h 617110"/>
                  <a:gd name="connsiteX3" fmla="*/ 345521 w 505131"/>
                  <a:gd name="connsiteY3" fmla="*/ 158045 h 617110"/>
                  <a:gd name="connsiteX4" fmla="*/ 310319 w 505131"/>
                  <a:gd name="connsiteY4" fmla="*/ 191326 h 617110"/>
                  <a:gd name="connsiteX5" fmla="*/ 404515 w 505131"/>
                  <a:gd name="connsiteY5" fmla="*/ 208287 h 617110"/>
                  <a:gd name="connsiteX6" fmla="*/ 486809 w 505131"/>
                  <a:gd name="connsiteY6" fmla="*/ 307348 h 617110"/>
                  <a:gd name="connsiteX7" fmla="*/ 505131 w 505131"/>
                  <a:gd name="connsiteY7" fmla="*/ 424687 h 617110"/>
                  <a:gd name="connsiteX8" fmla="*/ 402991 w 505131"/>
                  <a:gd name="connsiteY8" fmla="*/ 453653 h 617110"/>
                  <a:gd name="connsiteX9" fmla="*/ 386227 w 505131"/>
                  <a:gd name="connsiteY9" fmla="*/ 322587 h 617110"/>
                  <a:gd name="connsiteX10" fmla="*/ 390801 w 505131"/>
                  <a:gd name="connsiteY10" fmla="*/ 607577 h 617110"/>
                  <a:gd name="connsiteX11" fmla="*/ 102763 w 505131"/>
                  <a:gd name="connsiteY11" fmla="*/ 606051 h 617110"/>
                  <a:gd name="connsiteX12" fmla="*/ 78379 w 505131"/>
                  <a:gd name="connsiteY12" fmla="*/ 308871 h 617110"/>
                  <a:gd name="connsiteX13" fmla="*/ 67715 w 505131"/>
                  <a:gd name="connsiteY13" fmla="*/ 444509 h 617110"/>
                  <a:gd name="connsiteX14" fmla="*/ 655 w 505131"/>
                  <a:gd name="connsiteY14" fmla="*/ 410979 h 617110"/>
                  <a:gd name="connsiteX15" fmla="*/ 14374 w 505131"/>
                  <a:gd name="connsiteY15" fmla="*/ 298203 h 617110"/>
                  <a:gd name="connsiteX16" fmla="*/ 101239 w 505131"/>
                  <a:gd name="connsiteY16" fmla="*/ 215907 h 617110"/>
                  <a:gd name="connsiteX17" fmla="*/ 167900 w 505131"/>
                  <a:gd name="connsiteY17" fmla="*/ 197422 h 617110"/>
                  <a:gd name="connsiteX18" fmla="*/ 117956 w 505131"/>
                  <a:gd name="connsiteY18" fmla="*/ 154407 h 617110"/>
                  <a:gd name="connsiteX0" fmla="*/ 117956 w 505131"/>
                  <a:gd name="connsiteY0" fmla="*/ 154010 h 616713"/>
                  <a:gd name="connsiteX1" fmla="*/ 143074 w 505131"/>
                  <a:gd name="connsiteY1" fmla="*/ 29631 h 616713"/>
                  <a:gd name="connsiteX2" fmla="*/ 324581 w 505131"/>
                  <a:gd name="connsiteY2" fmla="*/ 30221 h 616713"/>
                  <a:gd name="connsiteX3" fmla="*/ 345521 w 505131"/>
                  <a:gd name="connsiteY3" fmla="*/ 157648 h 616713"/>
                  <a:gd name="connsiteX4" fmla="*/ 310319 w 505131"/>
                  <a:gd name="connsiteY4" fmla="*/ 190929 h 616713"/>
                  <a:gd name="connsiteX5" fmla="*/ 404515 w 505131"/>
                  <a:gd name="connsiteY5" fmla="*/ 207890 h 616713"/>
                  <a:gd name="connsiteX6" fmla="*/ 486809 w 505131"/>
                  <a:gd name="connsiteY6" fmla="*/ 306951 h 616713"/>
                  <a:gd name="connsiteX7" fmla="*/ 505131 w 505131"/>
                  <a:gd name="connsiteY7" fmla="*/ 424290 h 616713"/>
                  <a:gd name="connsiteX8" fmla="*/ 402991 w 505131"/>
                  <a:gd name="connsiteY8" fmla="*/ 453256 h 616713"/>
                  <a:gd name="connsiteX9" fmla="*/ 386227 w 505131"/>
                  <a:gd name="connsiteY9" fmla="*/ 322190 h 616713"/>
                  <a:gd name="connsiteX10" fmla="*/ 390801 w 505131"/>
                  <a:gd name="connsiteY10" fmla="*/ 607180 h 616713"/>
                  <a:gd name="connsiteX11" fmla="*/ 102763 w 505131"/>
                  <a:gd name="connsiteY11" fmla="*/ 605654 h 616713"/>
                  <a:gd name="connsiteX12" fmla="*/ 78379 w 505131"/>
                  <a:gd name="connsiteY12" fmla="*/ 308474 h 616713"/>
                  <a:gd name="connsiteX13" fmla="*/ 67715 w 505131"/>
                  <a:gd name="connsiteY13" fmla="*/ 444112 h 616713"/>
                  <a:gd name="connsiteX14" fmla="*/ 655 w 505131"/>
                  <a:gd name="connsiteY14" fmla="*/ 410582 h 616713"/>
                  <a:gd name="connsiteX15" fmla="*/ 14374 w 505131"/>
                  <a:gd name="connsiteY15" fmla="*/ 297806 h 616713"/>
                  <a:gd name="connsiteX16" fmla="*/ 101239 w 505131"/>
                  <a:gd name="connsiteY16" fmla="*/ 215510 h 616713"/>
                  <a:gd name="connsiteX17" fmla="*/ 167900 w 505131"/>
                  <a:gd name="connsiteY17" fmla="*/ 197025 h 616713"/>
                  <a:gd name="connsiteX18" fmla="*/ 117956 w 505131"/>
                  <a:gd name="connsiteY18" fmla="*/ 154010 h 616713"/>
                  <a:gd name="connsiteX0" fmla="*/ 117956 w 505131"/>
                  <a:gd name="connsiteY0" fmla="*/ 154010 h 616713"/>
                  <a:gd name="connsiteX1" fmla="*/ 143074 w 505131"/>
                  <a:gd name="connsiteY1" fmla="*/ 29631 h 616713"/>
                  <a:gd name="connsiteX2" fmla="*/ 324581 w 505131"/>
                  <a:gd name="connsiteY2" fmla="*/ 30221 h 616713"/>
                  <a:gd name="connsiteX3" fmla="*/ 345521 w 505131"/>
                  <a:gd name="connsiteY3" fmla="*/ 157648 h 616713"/>
                  <a:gd name="connsiteX4" fmla="*/ 310319 w 505131"/>
                  <a:gd name="connsiteY4" fmla="*/ 190929 h 616713"/>
                  <a:gd name="connsiteX5" fmla="*/ 404515 w 505131"/>
                  <a:gd name="connsiteY5" fmla="*/ 207890 h 616713"/>
                  <a:gd name="connsiteX6" fmla="*/ 486809 w 505131"/>
                  <a:gd name="connsiteY6" fmla="*/ 306951 h 616713"/>
                  <a:gd name="connsiteX7" fmla="*/ 505131 w 505131"/>
                  <a:gd name="connsiteY7" fmla="*/ 424290 h 616713"/>
                  <a:gd name="connsiteX8" fmla="*/ 402991 w 505131"/>
                  <a:gd name="connsiteY8" fmla="*/ 453256 h 616713"/>
                  <a:gd name="connsiteX9" fmla="*/ 386227 w 505131"/>
                  <a:gd name="connsiteY9" fmla="*/ 322190 h 616713"/>
                  <a:gd name="connsiteX10" fmla="*/ 390801 w 505131"/>
                  <a:gd name="connsiteY10" fmla="*/ 607180 h 616713"/>
                  <a:gd name="connsiteX11" fmla="*/ 102763 w 505131"/>
                  <a:gd name="connsiteY11" fmla="*/ 605654 h 616713"/>
                  <a:gd name="connsiteX12" fmla="*/ 78379 w 505131"/>
                  <a:gd name="connsiteY12" fmla="*/ 308474 h 616713"/>
                  <a:gd name="connsiteX13" fmla="*/ 67715 w 505131"/>
                  <a:gd name="connsiteY13" fmla="*/ 444112 h 616713"/>
                  <a:gd name="connsiteX14" fmla="*/ 655 w 505131"/>
                  <a:gd name="connsiteY14" fmla="*/ 410582 h 616713"/>
                  <a:gd name="connsiteX15" fmla="*/ 14374 w 505131"/>
                  <a:gd name="connsiteY15" fmla="*/ 297806 h 616713"/>
                  <a:gd name="connsiteX16" fmla="*/ 101239 w 505131"/>
                  <a:gd name="connsiteY16" fmla="*/ 215510 h 616713"/>
                  <a:gd name="connsiteX17" fmla="*/ 167900 w 505131"/>
                  <a:gd name="connsiteY17" fmla="*/ 197025 h 616713"/>
                  <a:gd name="connsiteX18" fmla="*/ 117956 w 505131"/>
                  <a:gd name="connsiteY18" fmla="*/ 154010 h 616713"/>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5173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761 w 505131"/>
                  <a:gd name="connsiteY4" fmla="*/ 186058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44111 h 602832"/>
                  <a:gd name="connsiteX1" fmla="*/ 143074 w 505131"/>
                  <a:gd name="connsiteY1" fmla="*/ 15750 h 602832"/>
                  <a:gd name="connsiteX2" fmla="*/ 324581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111 h 602832"/>
                  <a:gd name="connsiteX1" fmla="*/ 143074 w 505131"/>
                  <a:gd name="connsiteY1" fmla="*/ 15750 h 602832"/>
                  <a:gd name="connsiteX2" fmla="*/ 323697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111 h 602832"/>
                  <a:gd name="connsiteX1" fmla="*/ 143074 w 505131"/>
                  <a:gd name="connsiteY1" fmla="*/ 15750 h 602832"/>
                  <a:gd name="connsiteX2" fmla="*/ 321928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606 h 603327"/>
                  <a:gd name="connsiteX1" fmla="*/ 143074 w 505131"/>
                  <a:gd name="connsiteY1" fmla="*/ 16245 h 603327"/>
                  <a:gd name="connsiteX2" fmla="*/ 322370 w 505131"/>
                  <a:gd name="connsiteY2" fmla="*/ 15950 h 603327"/>
                  <a:gd name="connsiteX3" fmla="*/ 345079 w 505131"/>
                  <a:gd name="connsiteY3" fmla="*/ 145147 h 603327"/>
                  <a:gd name="connsiteX4" fmla="*/ 310761 w 505131"/>
                  <a:gd name="connsiteY4" fmla="*/ 178870 h 603327"/>
                  <a:gd name="connsiteX5" fmla="*/ 404515 w 505131"/>
                  <a:gd name="connsiteY5" fmla="*/ 194504 h 603327"/>
                  <a:gd name="connsiteX6" fmla="*/ 486809 w 505131"/>
                  <a:gd name="connsiteY6" fmla="*/ 293565 h 603327"/>
                  <a:gd name="connsiteX7" fmla="*/ 505131 w 505131"/>
                  <a:gd name="connsiteY7" fmla="*/ 410904 h 603327"/>
                  <a:gd name="connsiteX8" fmla="*/ 402991 w 505131"/>
                  <a:gd name="connsiteY8" fmla="*/ 439870 h 603327"/>
                  <a:gd name="connsiteX9" fmla="*/ 386227 w 505131"/>
                  <a:gd name="connsiteY9" fmla="*/ 308804 h 603327"/>
                  <a:gd name="connsiteX10" fmla="*/ 390801 w 505131"/>
                  <a:gd name="connsiteY10" fmla="*/ 593794 h 603327"/>
                  <a:gd name="connsiteX11" fmla="*/ 102763 w 505131"/>
                  <a:gd name="connsiteY11" fmla="*/ 592268 h 603327"/>
                  <a:gd name="connsiteX12" fmla="*/ 78379 w 505131"/>
                  <a:gd name="connsiteY12" fmla="*/ 295088 h 603327"/>
                  <a:gd name="connsiteX13" fmla="*/ 67715 w 505131"/>
                  <a:gd name="connsiteY13" fmla="*/ 430726 h 603327"/>
                  <a:gd name="connsiteX14" fmla="*/ 655 w 505131"/>
                  <a:gd name="connsiteY14" fmla="*/ 397196 h 603327"/>
                  <a:gd name="connsiteX15" fmla="*/ 14374 w 505131"/>
                  <a:gd name="connsiteY15" fmla="*/ 284420 h 603327"/>
                  <a:gd name="connsiteX16" fmla="*/ 101239 w 505131"/>
                  <a:gd name="connsiteY16" fmla="*/ 202124 h 603327"/>
                  <a:gd name="connsiteX17" fmla="*/ 166131 w 505131"/>
                  <a:gd name="connsiteY17" fmla="*/ 184082 h 603327"/>
                  <a:gd name="connsiteX18" fmla="*/ 119725 w 505131"/>
                  <a:gd name="connsiteY18" fmla="*/ 144606 h 603327"/>
                  <a:gd name="connsiteX0" fmla="*/ 119725 w 505131"/>
                  <a:gd name="connsiteY0" fmla="*/ 144606 h 603327"/>
                  <a:gd name="connsiteX1" fmla="*/ 143074 w 505131"/>
                  <a:gd name="connsiteY1" fmla="*/ 16245 h 603327"/>
                  <a:gd name="connsiteX2" fmla="*/ 322370 w 505131"/>
                  <a:gd name="connsiteY2" fmla="*/ 15950 h 603327"/>
                  <a:gd name="connsiteX3" fmla="*/ 345079 w 505131"/>
                  <a:gd name="connsiteY3" fmla="*/ 145147 h 603327"/>
                  <a:gd name="connsiteX4" fmla="*/ 310761 w 505131"/>
                  <a:gd name="connsiteY4" fmla="*/ 178870 h 603327"/>
                  <a:gd name="connsiteX5" fmla="*/ 404515 w 505131"/>
                  <a:gd name="connsiteY5" fmla="*/ 194504 h 603327"/>
                  <a:gd name="connsiteX6" fmla="*/ 486809 w 505131"/>
                  <a:gd name="connsiteY6" fmla="*/ 293565 h 603327"/>
                  <a:gd name="connsiteX7" fmla="*/ 505131 w 505131"/>
                  <a:gd name="connsiteY7" fmla="*/ 410904 h 603327"/>
                  <a:gd name="connsiteX8" fmla="*/ 402991 w 505131"/>
                  <a:gd name="connsiteY8" fmla="*/ 439870 h 603327"/>
                  <a:gd name="connsiteX9" fmla="*/ 386227 w 505131"/>
                  <a:gd name="connsiteY9" fmla="*/ 308804 h 603327"/>
                  <a:gd name="connsiteX10" fmla="*/ 390801 w 505131"/>
                  <a:gd name="connsiteY10" fmla="*/ 593794 h 603327"/>
                  <a:gd name="connsiteX11" fmla="*/ 102763 w 505131"/>
                  <a:gd name="connsiteY11" fmla="*/ 592268 h 603327"/>
                  <a:gd name="connsiteX12" fmla="*/ 78379 w 505131"/>
                  <a:gd name="connsiteY12" fmla="*/ 295088 h 603327"/>
                  <a:gd name="connsiteX13" fmla="*/ 67715 w 505131"/>
                  <a:gd name="connsiteY13" fmla="*/ 430726 h 603327"/>
                  <a:gd name="connsiteX14" fmla="*/ 655 w 505131"/>
                  <a:gd name="connsiteY14" fmla="*/ 397196 h 603327"/>
                  <a:gd name="connsiteX15" fmla="*/ 14374 w 505131"/>
                  <a:gd name="connsiteY15" fmla="*/ 284420 h 603327"/>
                  <a:gd name="connsiteX16" fmla="*/ 101239 w 505131"/>
                  <a:gd name="connsiteY16" fmla="*/ 202124 h 603327"/>
                  <a:gd name="connsiteX17" fmla="*/ 166131 w 505131"/>
                  <a:gd name="connsiteY17" fmla="*/ 184082 h 603327"/>
                  <a:gd name="connsiteX18" fmla="*/ 119725 w 505131"/>
                  <a:gd name="connsiteY18" fmla="*/ 144606 h 603327"/>
                  <a:gd name="connsiteX0" fmla="*/ 119725 w 505131"/>
                  <a:gd name="connsiteY0" fmla="*/ 143938 h 602659"/>
                  <a:gd name="connsiteX1" fmla="*/ 143074 w 505131"/>
                  <a:gd name="connsiteY1" fmla="*/ 15577 h 602659"/>
                  <a:gd name="connsiteX2" fmla="*/ 322370 w 505131"/>
                  <a:gd name="connsiteY2" fmla="*/ 15282 h 602659"/>
                  <a:gd name="connsiteX3" fmla="*/ 345079 w 505131"/>
                  <a:gd name="connsiteY3" fmla="*/ 144479 h 602659"/>
                  <a:gd name="connsiteX4" fmla="*/ 310761 w 505131"/>
                  <a:gd name="connsiteY4" fmla="*/ 178202 h 602659"/>
                  <a:gd name="connsiteX5" fmla="*/ 404515 w 505131"/>
                  <a:gd name="connsiteY5" fmla="*/ 193836 h 602659"/>
                  <a:gd name="connsiteX6" fmla="*/ 486809 w 505131"/>
                  <a:gd name="connsiteY6" fmla="*/ 292897 h 602659"/>
                  <a:gd name="connsiteX7" fmla="*/ 505131 w 505131"/>
                  <a:gd name="connsiteY7" fmla="*/ 410236 h 602659"/>
                  <a:gd name="connsiteX8" fmla="*/ 402991 w 505131"/>
                  <a:gd name="connsiteY8" fmla="*/ 439202 h 602659"/>
                  <a:gd name="connsiteX9" fmla="*/ 386227 w 505131"/>
                  <a:gd name="connsiteY9" fmla="*/ 308136 h 602659"/>
                  <a:gd name="connsiteX10" fmla="*/ 390801 w 505131"/>
                  <a:gd name="connsiteY10" fmla="*/ 593126 h 602659"/>
                  <a:gd name="connsiteX11" fmla="*/ 102763 w 505131"/>
                  <a:gd name="connsiteY11" fmla="*/ 591600 h 602659"/>
                  <a:gd name="connsiteX12" fmla="*/ 78379 w 505131"/>
                  <a:gd name="connsiteY12" fmla="*/ 294420 h 602659"/>
                  <a:gd name="connsiteX13" fmla="*/ 67715 w 505131"/>
                  <a:gd name="connsiteY13" fmla="*/ 430058 h 602659"/>
                  <a:gd name="connsiteX14" fmla="*/ 655 w 505131"/>
                  <a:gd name="connsiteY14" fmla="*/ 396528 h 602659"/>
                  <a:gd name="connsiteX15" fmla="*/ 14374 w 505131"/>
                  <a:gd name="connsiteY15" fmla="*/ 283752 h 602659"/>
                  <a:gd name="connsiteX16" fmla="*/ 101239 w 505131"/>
                  <a:gd name="connsiteY16" fmla="*/ 201456 h 602659"/>
                  <a:gd name="connsiteX17" fmla="*/ 166131 w 505131"/>
                  <a:gd name="connsiteY17" fmla="*/ 183414 h 602659"/>
                  <a:gd name="connsiteX18" fmla="*/ 119725 w 505131"/>
                  <a:gd name="connsiteY18" fmla="*/ 143938 h 602659"/>
                  <a:gd name="connsiteX0" fmla="*/ 119725 w 505131"/>
                  <a:gd name="connsiteY0" fmla="*/ 152768 h 611489"/>
                  <a:gd name="connsiteX1" fmla="*/ 143074 w 505131"/>
                  <a:gd name="connsiteY1" fmla="*/ 24407 h 611489"/>
                  <a:gd name="connsiteX2" fmla="*/ 322370 w 505131"/>
                  <a:gd name="connsiteY2" fmla="*/ 24112 h 611489"/>
                  <a:gd name="connsiteX3" fmla="*/ 345079 w 505131"/>
                  <a:gd name="connsiteY3" fmla="*/ 153309 h 611489"/>
                  <a:gd name="connsiteX4" fmla="*/ 310761 w 505131"/>
                  <a:gd name="connsiteY4" fmla="*/ 187032 h 611489"/>
                  <a:gd name="connsiteX5" fmla="*/ 404515 w 505131"/>
                  <a:gd name="connsiteY5" fmla="*/ 202666 h 611489"/>
                  <a:gd name="connsiteX6" fmla="*/ 486809 w 505131"/>
                  <a:gd name="connsiteY6" fmla="*/ 301727 h 611489"/>
                  <a:gd name="connsiteX7" fmla="*/ 505131 w 505131"/>
                  <a:gd name="connsiteY7" fmla="*/ 419066 h 611489"/>
                  <a:gd name="connsiteX8" fmla="*/ 402991 w 505131"/>
                  <a:gd name="connsiteY8" fmla="*/ 448032 h 611489"/>
                  <a:gd name="connsiteX9" fmla="*/ 386227 w 505131"/>
                  <a:gd name="connsiteY9" fmla="*/ 316966 h 611489"/>
                  <a:gd name="connsiteX10" fmla="*/ 390801 w 505131"/>
                  <a:gd name="connsiteY10" fmla="*/ 601956 h 611489"/>
                  <a:gd name="connsiteX11" fmla="*/ 102763 w 505131"/>
                  <a:gd name="connsiteY11" fmla="*/ 600430 h 611489"/>
                  <a:gd name="connsiteX12" fmla="*/ 78379 w 505131"/>
                  <a:gd name="connsiteY12" fmla="*/ 303250 h 611489"/>
                  <a:gd name="connsiteX13" fmla="*/ 67715 w 505131"/>
                  <a:gd name="connsiteY13" fmla="*/ 438888 h 611489"/>
                  <a:gd name="connsiteX14" fmla="*/ 655 w 505131"/>
                  <a:gd name="connsiteY14" fmla="*/ 405358 h 611489"/>
                  <a:gd name="connsiteX15" fmla="*/ 14374 w 505131"/>
                  <a:gd name="connsiteY15" fmla="*/ 292582 h 611489"/>
                  <a:gd name="connsiteX16" fmla="*/ 101239 w 505131"/>
                  <a:gd name="connsiteY16" fmla="*/ 210286 h 611489"/>
                  <a:gd name="connsiteX17" fmla="*/ 166131 w 505131"/>
                  <a:gd name="connsiteY17" fmla="*/ 192244 h 611489"/>
                  <a:gd name="connsiteX18" fmla="*/ 119725 w 505131"/>
                  <a:gd name="connsiteY18" fmla="*/ 152768 h 611489"/>
                  <a:gd name="connsiteX0" fmla="*/ 119725 w 505131"/>
                  <a:gd name="connsiteY0" fmla="*/ 157406 h 616127"/>
                  <a:gd name="connsiteX1" fmla="*/ 143074 w 505131"/>
                  <a:gd name="connsiteY1" fmla="*/ 29045 h 616127"/>
                  <a:gd name="connsiteX2" fmla="*/ 322370 w 505131"/>
                  <a:gd name="connsiteY2" fmla="*/ 28750 h 616127"/>
                  <a:gd name="connsiteX3" fmla="*/ 345079 w 505131"/>
                  <a:gd name="connsiteY3" fmla="*/ 157947 h 616127"/>
                  <a:gd name="connsiteX4" fmla="*/ 310761 w 505131"/>
                  <a:gd name="connsiteY4" fmla="*/ 191670 h 616127"/>
                  <a:gd name="connsiteX5" fmla="*/ 404515 w 505131"/>
                  <a:gd name="connsiteY5" fmla="*/ 207304 h 616127"/>
                  <a:gd name="connsiteX6" fmla="*/ 486809 w 505131"/>
                  <a:gd name="connsiteY6" fmla="*/ 306365 h 616127"/>
                  <a:gd name="connsiteX7" fmla="*/ 505131 w 505131"/>
                  <a:gd name="connsiteY7" fmla="*/ 423704 h 616127"/>
                  <a:gd name="connsiteX8" fmla="*/ 402991 w 505131"/>
                  <a:gd name="connsiteY8" fmla="*/ 452670 h 616127"/>
                  <a:gd name="connsiteX9" fmla="*/ 386227 w 505131"/>
                  <a:gd name="connsiteY9" fmla="*/ 321604 h 616127"/>
                  <a:gd name="connsiteX10" fmla="*/ 390801 w 505131"/>
                  <a:gd name="connsiteY10" fmla="*/ 606594 h 616127"/>
                  <a:gd name="connsiteX11" fmla="*/ 102763 w 505131"/>
                  <a:gd name="connsiteY11" fmla="*/ 605068 h 616127"/>
                  <a:gd name="connsiteX12" fmla="*/ 78379 w 505131"/>
                  <a:gd name="connsiteY12" fmla="*/ 307888 h 616127"/>
                  <a:gd name="connsiteX13" fmla="*/ 67715 w 505131"/>
                  <a:gd name="connsiteY13" fmla="*/ 443526 h 616127"/>
                  <a:gd name="connsiteX14" fmla="*/ 655 w 505131"/>
                  <a:gd name="connsiteY14" fmla="*/ 409996 h 616127"/>
                  <a:gd name="connsiteX15" fmla="*/ 14374 w 505131"/>
                  <a:gd name="connsiteY15" fmla="*/ 297220 h 616127"/>
                  <a:gd name="connsiteX16" fmla="*/ 101239 w 505131"/>
                  <a:gd name="connsiteY16" fmla="*/ 214924 h 616127"/>
                  <a:gd name="connsiteX17" fmla="*/ 166131 w 505131"/>
                  <a:gd name="connsiteY17" fmla="*/ 196882 h 616127"/>
                  <a:gd name="connsiteX18" fmla="*/ 119725 w 505131"/>
                  <a:gd name="connsiteY18" fmla="*/ 157406 h 616127"/>
                  <a:gd name="connsiteX0" fmla="*/ 119725 w 505131"/>
                  <a:gd name="connsiteY0" fmla="*/ 156893 h 615614"/>
                  <a:gd name="connsiteX1" fmla="*/ 143074 w 505131"/>
                  <a:gd name="connsiteY1" fmla="*/ 28532 h 615614"/>
                  <a:gd name="connsiteX2" fmla="*/ 322370 w 505131"/>
                  <a:gd name="connsiteY2" fmla="*/ 28237 h 615614"/>
                  <a:gd name="connsiteX3" fmla="*/ 345079 w 505131"/>
                  <a:gd name="connsiteY3" fmla="*/ 157434 h 615614"/>
                  <a:gd name="connsiteX4" fmla="*/ 310761 w 505131"/>
                  <a:gd name="connsiteY4" fmla="*/ 191157 h 615614"/>
                  <a:gd name="connsiteX5" fmla="*/ 404515 w 505131"/>
                  <a:gd name="connsiteY5" fmla="*/ 206791 h 615614"/>
                  <a:gd name="connsiteX6" fmla="*/ 486809 w 505131"/>
                  <a:gd name="connsiteY6" fmla="*/ 305852 h 615614"/>
                  <a:gd name="connsiteX7" fmla="*/ 505131 w 505131"/>
                  <a:gd name="connsiteY7" fmla="*/ 423191 h 615614"/>
                  <a:gd name="connsiteX8" fmla="*/ 402991 w 505131"/>
                  <a:gd name="connsiteY8" fmla="*/ 452157 h 615614"/>
                  <a:gd name="connsiteX9" fmla="*/ 386227 w 505131"/>
                  <a:gd name="connsiteY9" fmla="*/ 321091 h 615614"/>
                  <a:gd name="connsiteX10" fmla="*/ 390801 w 505131"/>
                  <a:gd name="connsiteY10" fmla="*/ 606081 h 615614"/>
                  <a:gd name="connsiteX11" fmla="*/ 102763 w 505131"/>
                  <a:gd name="connsiteY11" fmla="*/ 604555 h 615614"/>
                  <a:gd name="connsiteX12" fmla="*/ 78379 w 505131"/>
                  <a:gd name="connsiteY12" fmla="*/ 307375 h 615614"/>
                  <a:gd name="connsiteX13" fmla="*/ 67715 w 505131"/>
                  <a:gd name="connsiteY13" fmla="*/ 443013 h 615614"/>
                  <a:gd name="connsiteX14" fmla="*/ 655 w 505131"/>
                  <a:gd name="connsiteY14" fmla="*/ 409483 h 615614"/>
                  <a:gd name="connsiteX15" fmla="*/ 14374 w 505131"/>
                  <a:gd name="connsiteY15" fmla="*/ 296707 h 615614"/>
                  <a:gd name="connsiteX16" fmla="*/ 101239 w 505131"/>
                  <a:gd name="connsiteY16" fmla="*/ 214411 h 615614"/>
                  <a:gd name="connsiteX17" fmla="*/ 166131 w 505131"/>
                  <a:gd name="connsiteY17" fmla="*/ 196369 h 615614"/>
                  <a:gd name="connsiteX18" fmla="*/ 119725 w 505131"/>
                  <a:gd name="connsiteY18" fmla="*/ 156893 h 615614"/>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2920"/>
                  <a:gd name="connsiteY0" fmla="*/ 157323 h 616044"/>
                  <a:gd name="connsiteX1" fmla="*/ 143074 w 502920"/>
                  <a:gd name="connsiteY1" fmla="*/ 28962 h 616044"/>
                  <a:gd name="connsiteX2" fmla="*/ 322370 w 502920"/>
                  <a:gd name="connsiteY2" fmla="*/ 28667 h 616044"/>
                  <a:gd name="connsiteX3" fmla="*/ 345079 w 502920"/>
                  <a:gd name="connsiteY3" fmla="*/ 157864 h 616044"/>
                  <a:gd name="connsiteX4" fmla="*/ 310761 w 502920"/>
                  <a:gd name="connsiteY4" fmla="*/ 191587 h 616044"/>
                  <a:gd name="connsiteX5" fmla="*/ 400535 w 502920"/>
                  <a:gd name="connsiteY5" fmla="*/ 210761 h 616044"/>
                  <a:gd name="connsiteX6" fmla="*/ 486809 w 502920"/>
                  <a:gd name="connsiteY6" fmla="*/ 306282 h 616044"/>
                  <a:gd name="connsiteX7" fmla="*/ 502920 w 502920"/>
                  <a:gd name="connsiteY7" fmla="*/ 424948 h 616044"/>
                  <a:gd name="connsiteX8" fmla="*/ 402991 w 502920"/>
                  <a:gd name="connsiteY8" fmla="*/ 452587 h 616044"/>
                  <a:gd name="connsiteX9" fmla="*/ 386227 w 502920"/>
                  <a:gd name="connsiteY9" fmla="*/ 321521 h 616044"/>
                  <a:gd name="connsiteX10" fmla="*/ 390801 w 502920"/>
                  <a:gd name="connsiteY10" fmla="*/ 606511 h 616044"/>
                  <a:gd name="connsiteX11" fmla="*/ 102763 w 502920"/>
                  <a:gd name="connsiteY11" fmla="*/ 604985 h 616044"/>
                  <a:gd name="connsiteX12" fmla="*/ 78379 w 502920"/>
                  <a:gd name="connsiteY12" fmla="*/ 307805 h 616044"/>
                  <a:gd name="connsiteX13" fmla="*/ 67715 w 502920"/>
                  <a:gd name="connsiteY13" fmla="*/ 443443 h 616044"/>
                  <a:gd name="connsiteX14" fmla="*/ 655 w 502920"/>
                  <a:gd name="connsiteY14" fmla="*/ 409913 h 616044"/>
                  <a:gd name="connsiteX15" fmla="*/ 14374 w 502920"/>
                  <a:gd name="connsiteY15" fmla="*/ 297137 h 616044"/>
                  <a:gd name="connsiteX16" fmla="*/ 101239 w 502920"/>
                  <a:gd name="connsiteY16" fmla="*/ 214841 h 616044"/>
                  <a:gd name="connsiteX17" fmla="*/ 166131 w 502920"/>
                  <a:gd name="connsiteY17" fmla="*/ 196799 h 616044"/>
                  <a:gd name="connsiteX18" fmla="*/ 119725 w 502920"/>
                  <a:gd name="connsiteY18" fmla="*/ 157323 h 616044"/>
                  <a:gd name="connsiteX0" fmla="*/ 119725 w 503356"/>
                  <a:gd name="connsiteY0" fmla="*/ 157323 h 616044"/>
                  <a:gd name="connsiteX1" fmla="*/ 143074 w 503356"/>
                  <a:gd name="connsiteY1" fmla="*/ 28962 h 616044"/>
                  <a:gd name="connsiteX2" fmla="*/ 322370 w 503356"/>
                  <a:gd name="connsiteY2" fmla="*/ 28667 h 616044"/>
                  <a:gd name="connsiteX3" fmla="*/ 345079 w 503356"/>
                  <a:gd name="connsiteY3" fmla="*/ 157864 h 616044"/>
                  <a:gd name="connsiteX4" fmla="*/ 310761 w 503356"/>
                  <a:gd name="connsiteY4" fmla="*/ 191587 h 616044"/>
                  <a:gd name="connsiteX5" fmla="*/ 400535 w 503356"/>
                  <a:gd name="connsiteY5" fmla="*/ 210761 h 616044"/>
                  <a:gd name="connsiteX6" fmla="*/ 486809 w 503356"/>
                  <a:gd name="connsiteY6" fmla="*/ 306282 h 616044"/>
                  <a:gd name="connsiteX7" fmla="*/ 502920 w 503356"/>
                  <a:gd name="connsiteY7" fmla="*/ 424948 h 616044"/>
                  <a:gd name="connsiteX8" fmla="*/ 402991 w 503356"/>
                  <a:gd name="connsiteY8" fmla="*/ 452587 h 616044"/>
                  <a:gd name="connsiteX9" fmla="*/ 386227 w 503356"/>
                  <a:gd name="connsiteY9" fmla="*/ 321521 h 616044"/>
                  <a:gd name="connsiteX10" fmla="*/ 390801 w 503356"/>
                  <a:gd name="connsiteY10" fmla="*/ 606511 h 616044"/>
                  <a:gd name="connsiteX11" fmla="*/ 102763 w 503356"/>
                  <a:gd name="connsiteY11" fmla="*/ 604985 h 616044"/>
                  <a:gd name="connsiteX12" fmla="*/ 78379 w 503356"/>
                  <a:gd name="connsiteY12" fmla="*/ 307805 h 616044"/>
                  <a:gd name="connsiteX13" fmla="*/ 67715 w 503356"/>
                  <a:gd name="connsiteY13" fmla="*/ 443443 h 616044"/>
                  <a:gd name="connsiteX14" fmla="*/ 655 w 503356"/>
                  <a:gd name="connsiteY14" fmla="*/ 409913 h 616044"/>
                  <a:gd name="connsiteX15" fmla="*/ 14374 w 503356"/>
                  <a:gd name="connsiteY15" fmla="*/ 297137 h 616044"/>
                  <a:gd name="connsiteX16" fmla="*/ 101239 w 503356"/>
                  <a:gd name="connsiteY16" fmla="*/ 214841 h 616044"/>
                  <a:gd name="connsiteX17" fmla="*/ 166131 w 503356"/>
                  <a:gd name="connsiteY17" fmla="*/ 196799 h 616044"/>
                  <a:gd name="connsiteX18" fmla="*/ 119725 w 503356"/>
                  <a:gd name="connsiteY18" fmla="*/ 157323 h 616044"/>
                  <a:gd name="connsiteX0" fmla="*/ 119725 w 503168"/>
                  <a:gd name="connsiteY0" fmla="*/ 157323 h 616044"/>
                  <a:gd name="connsiteX1" fmla="*/ 143074 w 503168"/>
                  <a:gd name="connsiteY1" fmla="*/ 28962 h 616044"/>
                  <a:gd name="connsiteX2" fmla="*/ 322370 w 503168"/>
                  <a:gd name="connsiteY2" fmla="*/ 28667 h 616044"/>
                  <a:gd name="connsiteX3" fmla="*/ 345079 w 503168"/>
                  <a:gd name="connsiteY3" fmla="*/ 157864 h 616044"/>
                  <a:gd name="connsiteX4" fmla="*/ 310761 w 503168"/>
                  <a:gd name="connsiteY4" fmla="*/ 191587 h 616044"/>
                  <a:gd name="connsiteX5" fmla="*/ 400535 w 503168"/>
                  <a:gd name="connsiteY5" fmla="*/ 210761 h 616044"/>
                  <a:gd name="connsiteX6" fmla="*/ 486809 w 503168"/>
                  <a:gd name="connsiteY6" fmla="*/ 306282 h 616044"/>
                  <a:gd name="connsiteX7" fmla="*/ 502920 w 503168"/>
                  <a:gd name="connsiteY7" fmla="*/ 424948 h 616044"/>
                  <a:gd name="connsiteX8" fmla="*/ 402991 w 503168"/>
                  <a:gd name="connsiteY8" fmla="*/ 452587 h 616044"/>
                  <a:gd name="connsiteX9" fmla="*/ 386227 w 503168"/>
                  <a:gd name="connsiteY9" fmla="*/ 321521 h 616044"/>
                  <a:gd name="connsiteX10" fmla="*/ 390801 w 503168"/>
                  <a:gd name="connsiteY10" fmla="*/ 606511 h 616044"/>
                  <a:gd name="connsiteX11" fmla="*/ 102763 w 503168"/>
                  <a:gd name="connsiteY11" fmla="*/ 604985 h 616044"/>
                  <a:gd name="connsiteX12" fmla="*/ 78379 w 503168"/>
                  <a:gd name="connsiteY12" fmla="*/ 307805 h 616044"/>
                  <a:gd name="connsiteX13" fmla="*/ 67715 w 503168"/>
                  <a:gd name="connsiteY13" fmla="*/ 443443 h 616044"/>
                  <a:gd name="connsiteX14" fmla="*/ 655 w 503168"/>
                  <a:gd name="connsiteY14" fmla="*/ 409913 h 616044"/>
                  <a:gd name="connsiteX15" fmla="*/ 14374 w 503168"/>
                  <a:gd name="connsiteY15" fmla="*/ 297137 h 616044"/>
                  <a:gd name="connsiteX16" fmla="*/ 101239 w 503168"/>
                  <a:gd name="connsiteY16" fmla="*/ 214841 h 616044"/>
                  <a:gd name="connsiteX17" fmla="*/ 166131 w 503168"/>
                  <a:gd name="connsiteY17" fmla="*/ 196799 h 616044"/>
                  <a:gd name="connsiteX18" fmla="*/ 119725 w 503168"/>
                  <a:gd name="connsiteY18" fmla="*/ 157323 h 616044"/>
                  <a:gd name="connsiteX0" fmla="*/ 119725 w 503119"/>
                  <a:gd name="connsiteY0" fmla="*/ 157323 h 616044"/>
                  <a:gd name="connsiteX1" fmla="*/ 143074 w 503119"/>
                  <a:gd name="connsiteY1" fmla="*/ 28962 h 616044"/>
                  <a:gd name="connsiteX2" fmla="*/ 322370 w 503119"/>
                  <a:gd name="connsiteY2" fmla="*/ 28667 h 616044"/>
                  <a:gd name="connsiteX3" fmla="*/ 345079 w 503119"/>
                  <a:gd name="connsiteY3" fmla="*/ 157864 h 616044"/>
                  <a:gd name="connsiteX4" fmla="*/ 310761 w 503119"/>
                  <a:gd name="connsiteY4" fmla="*/ 191587 h 616044"/>
                  <a:gd name="connsiteX5" fmla="*/ 400535 w 503119"/>
                  <a:gd name="connsiteY5" fmla="*/ 210761 h 616044"/>
                  <a:gd name="connsiteX6" fmla="*/ 486809 w 503119"/>
                  <a:gd name="connsiteY6" fmla="*/ 306282 h 616044"/>
                  <a:gd name="connsiteX7" fmla="*/ 502920 w 503119"/>
                  <a:gd name="connsiteY7" fmla="*/ 424948 h 616044"/>
                  <a:gd name="connsiteX8" fmla="*/ 402991 w 503119"/>
                  <a:gd name="connsiteY8" fmla="*/ 452587 h 616044"/>
                  <a:gd name="connsiteX9" fmla="*/ 386227 w 503119"/>
                  <a:gd name="connsiteY9" fmla="*/ 321521 h 616044"/>
                  <a:gd name="connsiteX10" fmla="*/ 390801 w 503119"/>
                  <a:gd name="connsiteY10" fmla="*/ 606511 h 616044"/>
                  <a:gd name="connsiteX11" fmla="*/ 102763 w 503119"/>
                  <a:gd name="connsiteY11" fmla="*/ 604985 h 616044"/>
                  <a:gd name="connsiteX12" fmla="*/ 78379 w 503119"/>
                  <a:gd name="connsiteY12" fmla="*/ 307805 h 616044"/>
                  <a:gd name="connsiteX13" fmla="*/ 67715 w 503119"/>
                  <a:gd name="connsiteY13" fmla="*/ 443443 h 616044"/>
                  <a:gd name="connsiteX14" fmla="*/ 655 w 503119"/>
                  <a:gd name="connsiteY14" fmla="*/ 409913 h 616044"/>
                  <a:gd name="connsiteX15" fmla="*/ 14374 w 503119"/>
                  <a:gd name="connsiteY15" fmla="*/ 297137 h 616044"/>
                  <a:gd name="connsiteX16" fmla="*/ 101239 w 503119"/>
                  <a:gd name="connsiteY16" fmla="*/ 214841 h 616044"/>
                  <a:gd name="connsiteX17" fmla="*/ 166131 w 503119"/>
                  <a:gd name="connsiteY17" fmla="*/ 196799 h 616044"/>
                  <a:gd name="connsiteX18" fmla="*/ 119725 w 503119"/>
                  <a:gd name="connsiteY18" fmla="*/ 157323 h 616044"/>
                  <a:gd name="connsiteX0" fmla="*/ 119725 w 503119"/>
                  <a:gd name="connsiteY0" fmla="*/ 157323 h 616044"/>
                  <a:gd name="connsiteX1" fmla="*/ 143074 w 503119"/>
                  <a:gd name="connsiteY1" fmla="*/ 28962 h 616044"/>
                  <a:gd name="connsiteX2" fmla="*/ 322370 w 503119"/>
                  <a:gd name="connsiteY2" fmla="*/ 28667 h 616044"/>
                  <a:gd name="connsiteX3" fmla="*/ 345079 w 503119"/>
                  <a:gd name="connsiteY3" fmla="*/ 157864 h 616044"/>
                  <a:gd name="connsiteX4" fmla="*/ 310761 w 503119"/>
                  <a:gd name="connsiteY4" fmla="*/ 191587 h 616044"/>
                  <a:gd name="connsiteX5" fmla="*/ 400535 w 503119"/>
                  <a:gd name="connsiteY5" fmla="*/ 210761 h 616044"/>
                  <a:gd name="connsiteX6" fmla="*/ 486809 w 503119"/>
                  <a:gd name="connsiteY6" fmla="*/ 306282 h 616044"/>
                  <a:gd name="connsiteX7" fmla="*/ 502920 w 503119"/>
                  <a:gd name="connsiteY7" fmla="*/ 424948 h 616044"/>
                  <a:gd name="connsiteX8" fmla="*/ 402991 w 503119"/>
                  <a:gd name="connsiteY8" fmla="*/ 452587 h 616044"/>
                  <a:gd name="connsiteX9" fmla="*/ 386227 w 503119"/>
                  <a:gd name="connsiteY9" fmla="*/ 321521 h 616044"/>
                  <a:gd name="connsiteX10" fmla="*/ 390801 w 503119"/>
                  <a:gd name="connsiteY10" fmla="*/ 606511 h 616044"/>
                  <a:gd name="connsiteX11" fmla="*/ 102763 w 503119"/>
                  <a:gd name="connsiteY11" fmla="*/ 604985 h 616044"/>
                  <a:gd name="connsiteX12" fmla="*/ 78379 w 503119"/>
                  <a:gd name="connsiteY12" fmla="*/ 307805 h 616044"/>
                  <a:gd name="connsiteX13" fmla="*/ 67715 w 503119"/>
                  <a:gd name="connsiteY13" fmla="*/ 443443 h 616044"/>
                  <a:gd name="connsiteX14" fmla="*/ 655 w 503119"/>
                  <a:gd name="connsiteY14" fmla="*/ 409913 h 616044"/>
                  <a:gd name="connsiteX15" fmla="*/ 14374 w 503119"/>
                  <a:gd name="connsiteY15" fmla="*/ 297137 h 616044"/>
                  <a:gd name="connsiteX16" fmla="*/ 101239 w 503119"/>
                  <a:gd name="connsiteY16" fmla="*/ 214841 h 616044"/>
                  <a:gd name="connsiteX17" fmla="*/ 166131 w 503119"/>
                  <a:gd name="connsiteY17" fmla="*/ 196799 h 616044"/>
                  <a:gd name="connsiteX18" fmla="*/ 119725 w 503119"/>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2991 w 503134"/>
                  <a:gd name="connsiteY8" fmla="*/ 452587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529 w 503134"/>
                  <a:gd name="connsiteY8" fmla="*/ 457011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372"/>
                  <a:gd name="connsiteX1" fmla="*/ 143074 w 503134"/>
                  <a:gd name="connsiteY1" fmla="*/ 28962 h 616372"/>
                  <a:gd name="connsiteX2" fmla="*/ 322370 w 503134"/>
                  <a:gd name="connsiteY2" fmla="*/ 28667 h 616372"/>
                  <a:gd name="connsiteX3" fmla="*/ 345079 w 503134"/>
                  <a:gd name="connsiteY3" fmla="*/ 157864 h 616372"/>
                  <a:gd name="connsiteX4" fmla="*/ 310761 w 503134"/>
                  <a:gd name="connsiteY4" fmla="*/ 191587 h 616372"/>
                  <a:gd name="connsiteX5" fmla="*/ 400535 w 503134"/>
                  <a:gd name="connsiteY5" fmla="*/ 210761 h 616372"/>
                  <a:gd name="connsiteX6" fmla="*/ 486809 w 503134"/>
                  <a:gd name="connsiteY6" fmla="*/ 306282 h 616372"/>
                  <a:gd name="connsiteX7" fmla="*/ 502920 w 503134"/>
                  <a:gd name="connsiteY7" fmla="*/ 424948 h 616372"/>
                  <a:gd name="connsiteX8" fmla="*/ 406087 w 503134"/>
                  <a:gd name="connsiteY8" fmla="*/ 457453 h 616372"/>
                  <a:gd name="connsiteX9" fmla="*/ 388438 w 503134"/>
                  <a:gd name="connsiteY9" fmla="*/ 326388 h 616372"/>
                  <a:gd name="connsiteX10" fmla="*/ 390801 w 503134"/>
                  <a:gd name="connsiteY10" fmla="*/ 606511 h 616372"/>
                  <a:gd name="connsiteX11" fmla="*/ 102763 w 503134"/>
                  <a:gd name="connsiteY11" fmla="*/ 604985 h 616372"/>
                  <a:gd name="connsiteX12" fmla="*/ 78379 w 503134"/>
                  <a:gd name="connsiteY12" fmla="*/ 307805 h 616372"/>
                  <a:gd name="connsiteX13" fmla="*/ 67715 w 503134"/>
                  <a:gd name="connsiteY13" fmla="*/ 443443 h 616372"/>
                  <a:gd name="connsiteX14" fmla="*/ 655 w 503134"/>
                  <a:gd name="connsiteY14" fmla="*/ 409913 h 616372"/>
                  <a:gd name="connsiteX15" fmla="*/ 14374 w 503134"/>
                  <a:gd name="connsiteY15" fmla="*/ 297137 h 616372"/>
                  <a:gd name="connsiteX16" fmla="*/ 101239 w 503134"/>
                  <a:gd name="connsiteY16" fmla="*/ 214841 h 616372"/>
                  <a:gd name="connsiteX17" fmla="*/ 166131 w 503134"/>
                  <a:gd name="connsiteY17" fmla="*/ 196799 h 616372"/>
                  <a:gd name="connsiteX18" fmla="*/ 119725 w 503134"/>
                  <a:gd name="connsiteY18" fmla="*/ 157323 h 616372"/>
                  <a:gd name="connsiteX0" fmla="*/ 119725 w 503134"/>
                  <a:gd name="connsiteY0" fmla="*/ 157323 h 617215"/>
                  <a:gd name="connsiteX1" fmla="*/ 143074 w 503134"/>
                  <a:gd name="connsiteY1" fmla="*/ 28962 h 617215"/>
                  <a:gd name="connsiteX2" fmla="*/ 322370 w 503134"/>
                  <a:gd name="connsiteY2" fmla="*/ 28667 h 617215"/>
                  <a:gd name="connsiteX3" fmla="*/ 345079 w 503134"/>
                  <a:gd name="connsiteY3" fmla="*/ 157864 h 617215"/>
                  <a:gd name="connsiteX4" fmla="*/ 310761 w 503134"/>
                  <a:gd name="connsiteY4" fmla="*/ 191587 h 617215"/>
                  <a:gd name="connsiteX5" fmla="*/ 400535 w 503134"/>
                  <a:gd name="connsiteY5" fmla="*/ 210761 h 617215"/>
                  <a:gd name="connsiteX6" fmla="*/ 486809 w 503134"/>
                  <a:gd name="connsiteY6" fmla="*/ 306282 h 617215"/>
                  <a:gd name="connsiteX7" fmla="*/ 502920 w 503134"/>
                  <a:gd name="connsiteY7" fmla="*/ 424948 h 617215"/>
                  <a:gd name="connsiteX8" fmla="*/ 406087 w 503134"/>
                  <a:gd name="connsiteY8" fmla="*/ 457453 h 617215"/>
                  <a:gd name="connsiteX9" fmla="*/ 388438 w 503134"/>
                  <a:gd name="connsiteY9" fmla="*/ 326388 h 617215"/>
                  <a:gd name="connsiteX10" fmla="*/ 390801 w 503134"/>
                  <a:gd name="connsiteY10" fmla="*/ 606511 h 617215"/>
                  <a:gd name="connsiteX11" fmla="*/ 102763 w 503134"/>
                  <a:gd name="connsiteY11" fmla="*/ 604985 h 617215"/>
                  <a:gd name="connsiteX12" fmla="*/ 78379 w 503134"/>
                  <a:gd name="connsiteY12" fmla="*/ 307805 h 617215"/>
                  <a:gd name="connsiteX13" fmla="*/ 67715 w 503134"/>
                  <a:gd name="connsiteY13" fmla="*/ 443443 h 617215"/>
                  <a:gd name="connsiteX14" fmla="*/ 655 w 503134"/>
                  <a:gd name="connsiteY14" fmla="*/ 409913 h 617215"/>
                  <a:gd name="connsiteX15" fmla="*/ 14374 w 503134"/>
                  <a:gd name="connsiteY15" fmla="*/ 297137 h 617215"/>
                  <a:gd name="connsiteX16" fmla="*/ 101239 w 503134"/>
                  <a:gd name="connsiteY16" fmla="*/ 214841 h 617215"/>
                  <a:gd name="connsiteX17" fmla="*/ 166131 w 503134"/>
                  <a:gd name="connsiteY17" fmla="*/ 196799 h 617215"/>
                  <a:gd name="connsiteX18" fmla="*/ 119725 w 503134"/>
                  <a:gd name="connsiteY18" fmla="*/ 157323 h 617215"/>
                  <a:gd name="connsiteX0" fmla="*/ 119725 w 503134"/>
                  <a:gd name="connsiteY0" fmla="*/ 157323 h 617215"/>
                  <a:gd name="connsiteX1" fmla="*/ 143074 w 503134"/>
                  <a:gd name="connsiteY1" fmla="*/ 28962 h 617215"/>
                  <a:gd name="connsiteX2" fmla="*/ 322370 w 503134"/>
                  <a:gd name="connsiteY2" fmla="*/ 28667 h 617215"/>
                  <a:gd name="connsiteX3" fmla="*/ 345079 w 503134"/>
                  <a:gd name="connsiteY3" fmla="*/ 157864 h 617215"/>
                  <a:gd name="connsiteX4" fmla="*/ 310761 w 503134"/>
                  <a:gd name="connsiteY4" fmla="*/ 191587 h 617215"/>
                  <a:gd name="connsiteX5" fmla="*/ 400535 w 503134"/>
                  <a:gd name="connsiteY5" fmla="*/ 210761 h 617215"/>
                  <a:gd name="connsiteX6" fmla="*/ 486809 w 503134"/>
                  <a:gd name="connsiteY6" fmla="*/ 306282 h 617215"/>
                  <a:gd name="connsiteX7" fmla="*/ 502920 w 503134"/>
                  <a:gd name="connsiteY7" fmla="*/ 424948 h 617215"/>
                  <a:gd name="connsiteX8" fmla="*/ 406087 w 503134"/>
                  <a:gd name="connsiteY8" fmla="*/ 457453 h 617215"/>
                  <a:gd name="connsiteX9" fmla="*/ 388438 w 503134"/>
                  <a:gd name="connsiteY9" fmla="*/ 326388 h 617215"/>
                  <a:gd name="connsiteX10" fmla="*/ 390801 w 503134"/>
                  <a:gd name="connsiteY10" fmla="*/ 606511 h 617215"/>
                  <a:gd name="connsiteX11" fmla="*/ 102763 w 503134"/>
                  <a:gd name="connsiteY11" fmla="*/ 604985 h 617215"/>
                  <a:gd name="connsiteX12" fmla="*/ 78379 w 503134"/>
                  <a:gd name="connsiteY12" fmla="*/ 307805 h 617215"/>
                  <a:gd name="connsiteX13" fmla="*/ 67715 w 503134"/>
                  <a:gd name="connsiteY13" fmla="*/ 443443 h 617215"/>
                  <a:gd name="connsiteX14" fmla="*/ 655 w 503134"/>
                  <a:gd name="connsiteY14" fmla="*/ 409913 h 617215"/>
                  <a:gd name="connsiteX15" fmla="*/ 14374 w 503134"/>
                  <a:gd name="connsiteY15" fmla="*/ 297137 h 617215"/>
                  <a:gd name="connsiteX16" fmla="*/ 101239 w 503134"/>
                  <a:gd name="connsiteY16" fmla="*/ 214841 h 617215"/>
                  <a:gd name="connsiteX17" fmla="*/ 166131 w 503134"/>
                  <a:gd name="connsiteY17" fmla="*/ 196799 h 617215"/>
                  <a:gd name="connsiteX18" fmla="*/ 119725 w 503134"/>
                  <a:gd name="connsiteY18" fmla="*/ 157323 h 617215"/>
                  <a:gd name="connsiteX0" fmla="*/ 119725 w 503134"/>
                  <a:gd name="connsiteY0" fmla="*/ 157323 h 617787"/>
                  <a:gd name="connsiteX1" fmla="*/ 143074 w 503134"/>
                  <a:gd name="connsiteY1" fmla="*/ 28962 h 617787"/>
                  <a:gd name="connsiteX2" fmla="*/ 322370 w 503134"/>
                  <a:gd name="connsiteY2" fmla="*/ 28667 h 617787"/>
                  <a:gd name="connsiteX3" fmla="*/ 345079 w 503134"/>
                  <a:gd name="connsiteY3" fmla="*/ 157864 h 617787"/>
                  <a:gd name="connsiteX4" fmla="*/ 310761 w 503134"/>
                  <a:gd name="connsiteY4" fmla="*/ 191587 h 617787"/>
                  <a:gd name="connsiteX5" fmla="*/ 400535 w 503134"/>
                  <a:gd name="connsiteY5" fmla="*/ 210761 h 617787"/>
                  <a:gd name="connsiteX6" fmla="*/ 486809 w 503134"/>
                  <a:gd name="connsiteY6" fmla="*/ 306282 h 617787"/>
                  <a:gd name="connsiteX7" fmla="*/ 502920 w 503134"/>
                  <a:gd name="connsiteY7" fmla="*/ 424948 h 617787"/>
                  <a:gd name="connsiteX8" fmla="*/ 406087 w 503134"/>
                  <a:gd name="connsiteY8" fmla="*/ 457453 h 617787"/>
                  <a:gd name="connsiteX9" fmla="*/ 388438 w 503134"/>
                  <a:gd name="connsiteY9" fmla="*/ 326388 h 617787"/>
                  <a:gd name="connsiteX10" fmla="*/ 390801 w 503134"/>
                  <a:gd name="connsiteY10" fmla="*/ 606511 h 617787"/>
                  <a:gd name="connsiteX11" fmla="*/ 103487 w 503134"/>
                  <a:gd name="connsiteY11" fmla="*/ 606154 h 617787"/>
                  <a:gd name="connsiteX12" fmla="*/ 78379 w 503134"/>
                  <a:gd name="connsiteY12" fmla="*/ 307805 h 617787"/>
                  <a:gd name="connsiteX13" fmla="*/ 67715 w 503134"/>
                  <a:gd name="connsiteY13" fmla="*/ 443443 h 617787"/>
                  <a:gd name="connsiteX14" fmla="*/ 655 w 503134"/>
                  <a:gd name="connsiteY14" fmla="*/ 409913 h 617787"/>
                  <a:gd name="connsiteX15" fmla="*/ 14374 w 503134"/>
                  <a:gd name="connsiteY15" fmla="*/ 297137 h 617787"/>
                  <a:gd name="connsiteX16" fmla="*/ 101239 w 503134"/>
                  <a:gd name="connsiteY16" fmla="*/ 214841 h 617787"/>
                  <a:gd name="connsiteX17" fmla="*/ 166131 w 503134"/>
                  <a:gd name="connsiteY17" fmla="*/ 196799 h 617787"/>
                  <a:gd name="connsiteX18" fmla="*/ 119725 w 503134"/>
                  <a:gd name="connsiteY18" fmla="*/ 157323 h 617787"/>
                  <a:gd name="connsiteX0" fmla="*/ 119725 w 503134"/>
                  <a:gd name="connsiteY0" fmla="*/ 157323 h 617292"/>
                  <a:gd name="connsiteX1" fmla="*/ 143074 w 503134"/>
                  <a:gd name="connsiteY1" fmla="*/ 28962 h 617292"/>
                  <a:gd name="connsiteX2" fmla="*/ 322370 w 503134"/>
                  <a:gd name="connsiteY2" fmla="*/ 28667 h 617292"/>
                  <a:gd name="connsiteX3" fmla="*/ 345079 w 503134"/>
                  <a:gd name="connsiteY3" fmla="*/ 157864 h 617292"/>
                  <a:gd name="connsiteX4" fmla="*/ 310761 w 503134"/>
                  <a:gd name="connsiteY4" fmla="*/ 191587 h 617292"/>
                  <a:gd name="connsiteX5" fmla="*/ 400535 w 503134"/>
                  <a:gd name="connsiteY5" fmla="*/ 210761 h 617292"/>
                  <a:gd name="connsiteX6" fmla="*/ 486809 w 503134"/>
                  <a:gd name="connsiteY6" fmla="*/ 306282 h 617292"/>
                  <a:gd name="connsiteX7" fmla="*/ 502920 w 503134"/>
                  <a:gd name="connsiteY7" fmla="*/ 424948 h 617292"/>
                  <a:gd name="connsiteX8" fmla="*/ 406087 w 503134"/>
                  <a:gd name="connsiteY8" fmla="*/ 457453 h 617292"/>
                  <a:gd name="connsiteX9" fmla="*/ 388438 w 503134"/>
                  <a:gd name="connsiteY9" fmla="*/ 326388 h 617292"/>
                  <a:gd name="connsiteX10" fmla="*/ 390801 w 503134"/>
                  <a:gd name="connsiteY10" fmla="*/ 606511 h 617292"/>
                  <a:gd name="connsiteX11" fmla="*/ 103487 w 503134"/>
                  <a:gd name="connsiteY11" fmla="*/ 606154 h 617292"/>
                  <a:gd name="connsiteX12" fmla="*/ 78379 w 503134"/>
                  <a:gd name="connsiteY12" fmla="*/ 307805 h 617292"/>
                  <a:gd name="connsiteX13" fmla="*/ 67715 w 503134"/>
                  <a:gd name="connsiteY13" fmla="*/ 443443 h 617292"/>
                  <a:gd name="connsiteX14" fmla="*/ 655 w 503134"/>
                  <a:gd name="connsiteY14" fmla="*/ 409913 h 617292"/>
                  <a:gd name="connsiteX15" fmla="*/ 14374 w 503134"/>
                  <a:gd name="connsiteY15" fmla="*/ 297137 h 617292"/>
                  <a:gd name="connsiteX16" fmla="*/ 101239 w 503134"/>
                  <a:gd name="connsiteY16" fmla="*/ 214841 h 617292"/>
                  <a:gd name="connsiteX17" fmla="*/ 166131 w 503134"/>
                  <a:gd name="connsiteY17" fmla="*/ 196799 h 617292"/>
                  <a:gd name="connsiteX18" fmla="*/ 119725 w 503134"/>
                  <a:gd name="connsiteY18" fmla="*/ 157323 h 617292"/>
                  <a:gd name="connsiteX0" fmla="*/ 119725 w 503134"/>
                  <a:gd name="connsiteY0" fmla="*/ 157323 h 617292"/>
                  <a:gd name="connsiteX1" fmla="*/ 143074 w 503134"/>
                  <a:gd name="connsiteY1" fmla="*/ 28962 h 617292"/>
                  <a:gd name="connsiteX2" fmla="*/ 322370 w 503134"/>
                  <a:gd name="connsiteY2" fmla="*/ 28667 h 617292"/>
                  <a:gd name="connsiteX3" fmla="*/ 345079 w 503134"/>
                  <a:gd name="connsiteY3" fmla="*/ 157864 h 617292"/>
                  <a:gd name="connsiteX4" fmla="*/ 310761 w 503134"/>
                  <a:gd name="connsiteY4" fmla="*/ 191587 h 617292"/>
                  <a:gd name="connsiteX5" fmla="*/ 400535 w 503134"/>
                  <a:gd name="connsiteY5" fmla="*/ 210761 h 617292"/>
                  <a:gd name="connsiteX6" fmla="*/ 486809 w 503134"/>
                  <a:gd name="connsiteY6" fmla="*/ 306282 h 617292"/>
                  <a:gd name="connsiteX7" fmla="*/ 502920 w 503134"/>
                  <a:gd name="connsiteY7" fmla="*/ 424948 h 617292"/>
                  <a:gd name="connsiteX8" fmla="*/ 406087 w 503134"/>
                  <a:gd name="connsiteY8" fmla="*/ 457453 h 617292"/>
                  <a:gd name="connsiteX9" fmla="*/ 388438 w 503134"/>
                  <a:gd name="connsiteY9" fmla="*/ 326388 h 617292"/>
                  <a:gd name="connsiteX10" fmla="*/ 390801 w 503134"/>
                  <a:gd name="connsiteY10" fmla="*/ 606511 h 617292"/>
                  <a:gd name="connsiteX11" fmla="*/ 103487 w 503134"/>
                  <a:gd name="connsiteY11" fmla="*/ 606154 h 617292"/>
                  <a:gd name="connsiteX12" fmla="*/ 78379 w 503134"/>
                  <a:gd name="connsiteY12" fmla="*/ 307805 h 617292"/>
                  <a:gd name="connsiteX13" fmla="*/ 65946 w 503134"/>
                  <a:gd name="connsiteY13" fmla="*/ 443443 h 617292"/>
                  <a:gd name="connsiteX14" fmla="*/ 655 w 503134"/>
                  <a:gd name="connsiteY14" fmla="*/ 409913 h 617292"/>
                  <a:gd name="connsiteX15" fmla="*/ 14374 w 503134"/>
                  <a:gd name="connsiteY15" fmla="*/ 297137 h 617292"/>
                  <a:gd name="connsiteX16" fmla="*/ 101239 w 503134"/>
                  <a:gd name="connsiteY16" fmla="*/ 214841 h 617292"/>
                  <a:gd name="connsiteX17" fmla="*/ 166131 w 503134"/>
                  <a:gd name="connsiteY17" fmla="*/ 196799 h 617292"/>
                  <a:gd name="connsiteX18" fmla="*/ 119725 w 503134"/>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5770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7993 w 501402"/>
                  <a:gd name="connsiteY0" fmla="*/ 157323 h 617292"/>
                  <a:gd name="connsiteX1" fmla="*/ 141342 w 501402"/>
                  <a:gd name="connsiteY1" fmla="*/ 28962 h 617292"/>
                  <a:gd name="connsiteX2" fmla="*/ 320638 w 501402"/>
                  <a:gd name="connsiteY2" fmla="*/ 28667 h 617292"/>
                  <a:gd name="connsiteX3" fmla="*/ 343347 w 501402"/>
                  <a:gd name="connsiteY3" fmla="*/ 157864 h 617292"/>
                  <a:gd name="connsiteX4" fmla="*/ 309029 w 501402"/>
                  <a:gd name="connsiteY4" fmla="*/ 191587 h 617292"/>
                  <a:gd name="connsiteX5" fmla="*/ 398803 w 501402"/>
                  <a:gd name="connsiteY5" fmla="*/ 210761 h 617292"/>
                  <a:gd name="connsiteX6" fmla="*/ 485077 w 501402"/>
                  <a:gd name="connsiteY6" fmla="*/ 306282 h 617292"/>
                  <a:gd name="connsiteX7" fmla="*/ 501188 w 501402"/>
                  <a:gd name="connsiteY7" fmla="*/ 424948 h 617292"/>
                  <a:gd name="connsiteX8" fmla="*/ 404355 w 501402"/>
                  <a:gd name="connsiteY8" fmla="*/ 457453 h 617292"/>
                  <a:gd name="connsiteX9" fmla="*/ 386706 w 501402"/>
                  <a:gd name="connsiteY9" fmla="*/ 326388 h 617292"/>
                  <a:gd name="connsiteX10" fmla="*/ 389069 w 501402"/>
                  <a:gd name="connsiteY10" fmla="*/ 606511 h 617292"/>
                  <a:gd name="connsiteX11" fmla="*/ 101755 w 501402"/>
                  <a:gd name="connsiteY11" fmla="*/ 606154 h 617292"/>
                  <a:gd name="connsiteX12" fmla="*/ 76647 w 501402"/>
                  <a:gd name="connsiteY12" fmla="*/ 317098 h 617292"/>
                  <a:gd name="connsiteX13" fmla="*/ 66425 w 501402"/>
                  <a:gd name="connsiteY13" fmla="*/ 443443 h 617292"/>
                  <a:gd name="connsiteX14" fmla="*/ 692 w 501402"/>
                  <a:gd name="connsiteY14" fmla="*/ 414338 h 617292"/>
                  <a:gd name="connsiteX15" fmla="*/ 13969 w 501402"/>
                  <a:gd name="connsiteY15" fmla="*/ 297137 h 617292"/>
                  <a:gd name="connsiteX16" fmla="*/ 99507 w 501402"/>
                  <a:gd name="connsiteY16" fmla="*/ 214841 h 617292"/>
                  <a:gd name="connsiteX17" fmla="*/ 164399 w 501402"/>
                  <a:gd name="connsiteY17" fmla="*/ 196799 h 617292"/>
                  <a:gd name="connsiteX18" fmla="*/ 117993 w 501402"/>
                  <a:gd name="connsiteY18" fmla="*/ 157323 h 617292"/>
                  <a:gd name="connsiteX0" fmla="*/ 118586 w 501995"/>
                  <a:gd name="connsiteY0" fmla="*/ 157323 h 617292"/>
                  <a:gd name="connsiteX1" fmla="*/ 141935 w 501995"/>
                  <a:gd name="connsiteY1" fmla="*/ 28962 h 617292"/>
                  <a:gd name="connsiteX2" fmla="*/ 321231 w 501995"/>
                  <a:gd name="connsiteY2" fmla="*/ 28667 h 617292"/>
                  <a:gd name="connsiteX3" fmla="*/ 343940 w 501995"/>
                  <a:gd name="connsiteY3" fmla="*/ 157864 h 617292"/>
                  <a:gd name="connsiteX4" fmla="*/ 309622 w 501995"/>
                  <a:gd name="connsiteY4" fmla="*/ 191587 h 617292"/>
                  <a:gd name="connsiteX5" fmla="*/ 399396 w 501995"/>
                  <a:gd name="connsiteY5" fmla="*/ 210761 h 617292"/>
                  <a:gd name="connsiteX6" fmla="*/ 485670 w 501995"/>
                  <a:gd name="connsiteY6" fmla="*/ 306282 h 617292"/>
                  <a:gd name="connsiteX7" fmla="*/ 501781 w 501995"/>
                  <a:gd name="connsiteY7" fmla="*/ 424948 h 617292"/>
                  <a:gd name="connsiteX8" fmla="*/ 404948 w 501995"/>
                  <a:gd name="connsiteY8" fmla="*/ 457453 h 617292"/>
                  <a:gd name="connsiteX9" fmla="*/ 387299 w 501995"/>
                  <a:gd name="connsiteY9" fmla="*/ 326388 h 617292"/>
                  <a:gd name="connsiteX10" fmla="*/ 389662 w 501995"/>
                  <a:gd name="connsiteY10" fmla="*/ 606511 h 617292"/>
                  <a:gd name="connsiteX11" fmla="*/ 102348 w 501995"/>
                  <a:gd name="connsiteY11" fmla="*/ 606154 h 617292"/>
                  <a:gd name="connsiteX12" fmla="*/ 77240 w 501995"/>
                  <a:gd name="connsiteY12" fmla="*/ 317098 h 617292"/>
                  <a:gd name="connsiteX13" fmla="*/ 67018 w 501995"/>
                  <a:gd name="connsiteY13" fmla="*/ 443443 h 617292"/>
                  <a:gd name="connsiteX14" fmla="*/ 1285 w 501995"/>
                  <a:gd name="connsiteY14" fmla="*/ 414338 h 617292"/>
                  <a:gd name="connsiteX15" fmla="*/ 14562 w 501995"/>
                  <a:gd name="connsiteY15" fmla="*/ 297137 h 617292"/>
                  <a:gd name="connsiteX16" fmla="*/ 100100 w 501995"/>
                  <a:gd name="connsiteY16" fmla="*/ 214841 h 617292"/>
                  <a:gd name="connsiteX17" fmla="*/ 164992 w 501995"/>
                  <a:gd name="connsiteY17" fmla="*/ 196799 h 617292"/>
                  <a:gd name="connsiteX18" fmla="*/ 118586 w 501995"/>
                  <a:gd name="connsiteY18" fmla="*/ 157323 h 617292"/>
                  <a:gd name="connsiteX0" fmla="*/ 118586 w 501995"/>
                  <a:gd name="connsiteY0" fmla="*/ 157323 h 617292"/>
                  <a:gd name="connsiteX1" fmla="*/ 141935 w 501995"/>
                  <a:gd name="connsiteY1" fmla="*/ 28962 h 617292"/>
                  <a:gd name="connsiteX2" fmla="*/ 321231 w 501995"/>
                  <a:gd name="connsiteY2" fmla="*/ 28667 h 617292"/>
                  <a:gd name="connsiteX3" fmla="*/ 343940 w 501995"/>
                  <a:gd name="connsiteY3" fmla="*/ 157864 h 617292"/>
                  <a:gd name="connsiteX4" fmla="*/ 309622 w 501995"/>
                  <a:gd name="connsiteY4" fmla="*/ 191587 h 617292"/>
                  <a:gd name="connsiteX5" fmla="*/ 399396 w 501995"/>
                  <a:gd name="connsiteY5" fmla="*/ 210761 h 617292"/>
                  <a:gd name="connsiteX6" fmla="*/ 485670 w 501995"/>
                  <a:gd name="connsiteY6" fmla="*/ 306282 h 617292"/>
                  <a:gd name="connsiteX7" fmla="*/ 501781 w 501995"/>
                  <a:gd name="connsiteY7" fmla="*/ 424948 h 617292"/>
                  <a:gd name="connsiteX8" fmla="*/ 404948 w 501995"/>
                  <a:gd name="connsiteY8" fmla="*/ 457453 h 617292"/>
                  <a:gd name="connsiteX9" fmla="*/ 387299 w 501995"/>
                  <a:gd name="connsiteY9" fmla="*/ 326388 h 617292"/>
                  <a:gd name="connsiteX10" fmla="*/ 389662 w 501995"/>
                  <a:gd name="connsiteY10" fmla="*/ 606511 h 617292"/>
                  <a:gd name="connsiteX11" fmla="*/ 102348 w 501995"/>
                  <a:gd name="connsiteY11" fmla="*/ 606154 h 617292"/>
                  <a:gd name="connsiteX12" fmla="*/ 77240 w 501995"/>
                  <a:gd name="connsiteY12" fmla="*/ 317098 h 617292"/>
                  <a:gd name="connsiteX13" fmla="*/ 67018 w 501995"/>
                  <a:gd name="connsiteY13" fmla="*/ 443443 h 617292"/>
                  <a:gd name="connsiteX14" fmla="*/ 1285 w 501995"/>
                  <a:gd name="connsiteY14" fmla="*/ 414338 h 617292"/>
                  <a:gd name="connsiteX15" fmla="*/ 14562 w 501995"/>
                  <a:gd name="connsiteY15" fmla="*/ 297137 h 617292"/>
                  <a:gd name="connsiteX16" fmla="*/ 100100 w 501995"/>
                  <a:gd name="connsiteY16" fmla="*/ 214841 h 617292"/>
                  <a:gd name="connsiteX17" fmla="*/ 164992 w 501995"/>
                  <a:gd name="connsiteY17" fmla="*/ 196799 h 617292"/>
                  <a:gd name="connsiteX18" fmla="*/ 118586 w 501995"/>
                  <a:gd name="connsiteY18" fmla="*/ 157323 h 617292"/>
                  <a:gd name="connsiteX0" fmla="*/ 119757 w 503166"/>
                  <a:gd name="connsiteY0" fmla="*/ 157323 h 617292"/>
                  <a:gd name="connsiteX1" fmla="*/ 143106 w 503166"/>
                  <a:gd name="connsiteY1" fmla="*/ 28962 h 617292"/>
                  <a:gd name="connsiteX2" fmla="*/ 322402 w 503166"/>
                  <a:gd name="connsiteY2" fmla="*/ 28667 h 617292"/>
                  <a:gd name="connsiteX3" fmla="*/ 345111 w 503166"/>
                  <a:gd name="connsiteY3" fmla="*/ 157864 h 617292"/>
                  <a:gd name="connsiteX4" fmla="*/ 310793 w 503166"/>
                  <a:gd name="connsiteY4" fmla="*/ 191587 h 617292"/>
                  <a:gd name="connsiteX5" fmla="*/ 400567 w 503166"/>
                  <a:gd name="connsiteY5" fmla="*/ 210761 h 617292"/>
                  <a:gd name="connsiteX6" fmla="*/ 486841 w 503166"/>
                  <a:gd name="connsiteY6" fmla="*/ 306282 h 617292"/>
                  <a:gd name="connsiteX7" fmla="*/ 502952 w 503166"/>
                  <a:gd name="connsiteY7" fmla="*/ 424948 h 617292"/>
                  <a:gd name="connsiteX8" fmla="*/ 406119 w 503166"/>
                  <a:gd name="connsiteY8" fmla="*/ 457453 h 617292"/>
                  <a:gd name="connsiteX9" fmla="*/ 388470 w 503166"/>
                  <a:gd name="connsiteY9" fmla="*/ 326388 h 617292"/>
                  <a:gd name="connsiteX10" fmla="*/ 390833 w 503166"/>
                  <a:gd name="connsiteY10" fmla="*/ 606511 h 617292"/>
                  <a:gd name="connsiteX11" fmla="*/ 103519 w 503166"/>
                  <a:gd name="connsiteY11" fmla="*/ 606154 h 617292"/>
                  <a:gd name="connsiteX12" fmla="*/ 78411 w 503166"/>
                  <a:gd name="connsiteY12" fmla="*/ 317098 h 617292"/>
                  <a:gd name="connsiteX13" fmla="*/ 68189 w 503166"/>
                  <a:gd name="connsiteY13" fmla="*/ 443443 h 617292"/>
                  <a:gd name="connsiteX14" fmla="*/ 2456 w 503166"/>
                  <a:gd name="connsiteY14" fmla="*/ 414338 h 617292"/>
                  <a:gd name="connsiteX15" fmla="*/ 15733 w 503166"/>
                  <a:gd name="connsiteY15" fmla="*/ 297137 h 617292"/>
                  <a:gd name="connsiteX16" fmla="*/ 101271 w 503166"/>
                  <a:gd name="connsiteY16" fmla="*/ 214841 h 617292"/>
                  <a:gd name="connsiteX17" fmla="*/ 166163 w 503166"/>
                  <a:gd name="connsiteY17" fmla="*/ 196799 h 617292"/>
                  <a:gd name="connsiteX18" fmla="*/ 119757 w 503166"/>
                  <a:gd name="connsiteY18" fmla="*/ 157323 h 617292"/>
                  <a:gd name="connsiteX0" fmla="*/ 120355 w 503764"/>
                  <a:gd name="connsiteY0" fmla="*/ 157323 h 617292"/>
                  <a:gd name="connsiteX1" fmla="*/ 143704 w 503764"/>
                  <a:gd name="connsiteY1" fmla="*/ 28962 h 617292"/>
                  <a:gd name="connsiteX2" fmla="*/ 323000 w 503764"/>
                  <a:gd name="connsiteY2" fmla="*/ 28667 h 617292"/>
                  <a:gd name="connsiteX3" fmla="*/ 345709 w 503764"/>
                  <a:gd name="connsiteY3" fmla="*/ 157864 h 617292"/>
                  <a:gd name="connsiteX4" fmla="*/ 311391 w 503764"/>
                  <a:gd name="connsiteY4" fmla="*/ 191587 h 617292"/>
                  <a:gd name="connsiteX5" fmla="*/ 401165 w 503764"/>
                  <a:gd name="connsiteY5" fmla="*/ 210761 h 617292"/>
                  <a:gd name="connsiteX6" fmla="*/ 487439 w 503764"/>
                  <a:gd name="connsiteY6" fmla="*/ 306282 h 617292"/>
                  <a:gd name="connsiteX7" fmla="*/ 503550 w 503764"/>
                  <a:gd name="connsiteY7" fmla="*/ 424948 h 617292"/>
                  <a:gd name="connsiteX8" fmla="*/ 406717 w 503764"/>
                  <a:gd name="connsiteY8" fmla="*/ 457453 h 617292"/>
                  <a:gd name="connsiteX9" fmla="*/ 389068 w 503764"/>
                  <a:gd name="connsiteY9" fmla="*/ 326388 h 617292"/>
                  <a:gd name="connsiteX10" fmla="*/ 391431 w 503764"/>
                  <a:gd name="connsiteY10" fmla="*/ 606511 h 617292"/>
                  <a:gd name="connsiteX11" fmla="*/ 104117 w 503764"/>
                  <a:gd name="connsiteY11" fmla="*/ 606154 h 617292"/>
                  <a:gd name="connsiteX12" fmla="*/ 79009 w 503764"/>
                  <a:gd name="connsiteY12" fmla="*/ 317098 h 617292"/>
                  <a:gd name="connsiteX13" fmla="*/ 68787 w 503764"/>
                  <a:gd name="connsiteY13" fmla="*/ 443443 h 617292"/>
                  <a:gd name="connsiteX14" fmla="*/ 3054 w 503764"/>
                  <a:gd name="connsiteY14" fmla="*/ 414338 h 617292"/>
                  <a:gd name="connsiteX15" fmla="*/ 16331 w 503764"/>
                  <a:gd name="connsiteY15" fmla="*/ 297137 h 617292"/>
                  <a:gd name="connsiteX16" fmla="*/ 101869 w 503764"/>
                  <a:gd name="connsiteY16" fmla="*/ 214841 h 617292"/>
                  <a:gd name="connsiteX17" fmla="*/ 166761 w 503764"/>
                  <a:gd name="connsiteY17" fmla="*/ 196799 h 617292"/>
                  <a:gd name="connsiteX18" fmla="*/ 120355 w 503764"/>
                  <a:gd name="connsiteY18" fmla="*/ 157323 h 617292"/>
                  <a:gd name="connsiteX0" fmla="*/ 119758 w 503167"/>
                  <a:gd name="connsiteY0" fmla="*/ 157323 h 617292"/>
                  <a:gd name="connsiteX1" fmla="*/ 143107 w 503167"/>
                  <a:gd name="connsiteY1" fmla="*/ 28962 h 617292"/>
                  <a:gd name="connsiteX2" fmla="*/ 322403 w 503167"/>
                  <a:gd name="connsiteY2" fmla="*/ 28667 h 617292"/>
                  <a:gd name="connsiteX3" fmla="*/ 345112 w 503167"/>
                  <a:gd name="connsiteY3" fmla="*/ 157864 h 617292"/>
                  <a:gd name="connsiteX4" fmla="*/ 310794 w 503167"/>
                  <a:gd name="connsiteY4" fmla="*/ 191587 h 617292"/>
                  <a:gd name="connsiteX5" fmla="*/ 400568 w 503167"/>
                  <a:gd name="connsiteY5" fmla="*/ 210761 h 617292"/>
                  <a:gd name="connsiteX6" fmla="*/ 486842 w 503167"/>
                  <a:gd name="connsiteY6" fmla="*/ 306282 h 617292"/>
                  <a:gd name="connsiteX7" fmla="*/ 502953 w 503167"/>
                  <a:gd name="connsiteY7" fmla="*/ 424948 h 617292"/>
                  <a:gd name="connsiteX8" fmla="*/ 406120 w 503167"/>
                  <a:gd name="connsiteY8" fmla="*/ 457453 h 617292"/>
                  <a:gd name="connsiteX9" fmla="*/ 388471 w 503167"/>
                  <a:gd name="connsiteY9" fmla="*/ 326388 h 617292"/>
                  <a:gd name="connsiteX10" fmla="*/ 390834 w 503167"/>
                  <a:gd name="connsiteY10" fmla="*/ 606511 h 617292"/>
                  <a:gd name="connsiteX11" fmla="*/ 103520 w 503167"/>
                  <a:gd name="connsiteY11" fmla="*/ 606154 h 617292"/>
                  <a:gd name="connsiteX12" fmla="*/ 78412 w 503167"/>
                  <a:gd name="connsiteY12" fmla="*/ 317098 h 617292"/>
                  <a:gd name="connsiteX13" fmla="*/ 68190 w 503167"/>
                  <a:gd name="connsiteY13" fmla="*/ 443443 h 617292"/>
                  <a:gd name="connsiteX14" fmla="*/ 2457 w 503167"/>
                  <a:gd name="connsiteY14" fmla="*/ 414338 h 617292"/>
                  <a:gd name="connsiteX15" fmla="*/ 15734 w 503167"/>
                  <a:gd name="connsiteY15" fmla="*/ 297137 h 617292"/>
                  <a:gd name="connsiteX16" fmla="*/ 101272 w 503167"/>
                  <a:gd name="connsiteY16" fmla="*/ 214841 h 617292"/>
                  <a:gd name="connsiteX17" fmla="*/ 166164 w 503167"/>
                  <a:gd name="connsiteY17" fmla="*/ 196799 h 617292"/>
                  <a:gd name="connsiteX18" fmla="*/ 119758 w 50316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8936 w 502345"/>
                  <a:gd name="connsiteY0" fmla="*/ 157323 h 617292"/>
                  <a:gd name="connsiteX1" fmla="*/ 142285 w 502345"/>
                  <a:gd name="connsiteY1" fmla="*/ 28962 h 617292"/>
                  <a:gd name="connsiteX2" fmla="*/ 321581 w 502345"/>
                  <a:gd name="connsiteY2" fmla="*/ 28667 h 617292"/>
                  <a:gd name="connsiteX3" fmla="*/ 344290 w 502345"/>
                  <a:gd name="connsiteY3" fmla="*/ 157864 h 617292"/>
                  <a:gd name="connsiteX4" fmla="*/ 309972 w 502345"/>
                  <a:gd name="connsiteY4" fmla="*/ 191587 h 617292"/>
                  <a:gd name="connsiteX5" fmla="*/ 399746 w 502345"/>
                  <a:gd name="connsiteY5" fmla="*/ 210761 h 617292"/>
                  <a:gd name="connsiteX6" fmla="*/ 486020 w 502345"/>
                  <a:gd name="connsiteY6" fmla="*/ 306282 h 617292"/>
                  <a:gd name="connsiteX7" fmla="*/ 502131 w 502345"/>
                  <a:gd name="connsiteY7" fmla="*/ 424948 h 617292"/>
                  <a:gd name="connsiteX8" fmla="*/ 405298 w 502345"/>
                  <a:gd name="connsiteY8" fmla="*/ 457453 h 617292"/>
                  <a:gd name="connsiteX9" fmla="*/ 387649 w 502345"/>
                  <a:gd name="connsiteY9" fmla="*/ 326388 h 617292"/>
                  <a:gd name="connsiteX10" fmla="*/ 390012 w 502345"/>
                  <a:gd name="connsiteY10" fmla="*/ 606511 h 617292"/>
                  <a:gd name="connsiteX11" fmla="*/ 102698 w 502345"/>
                  <a:gd name="connsiteY11" fmla="*/ 606154 h 617292"/>
                  <a:gd name="connsiteX12" fmla="*/ 77590 w 502345"/>
                  <a:gd name="connsiteY12" fmla="*/ 317098 h 617292"/>
                  <a:gd name="connsiteX13" fmla="*/ 67368 w 502345"/>
                  <a:gd name="connsiteY13" fmla="*/ 443443 h 617292"/>
                  <a:gd name="connsiteX14" fmla="*/ 1635 w 502345"/>
                  <a:gd name="connsiteY14" fmla="*/ 414338 h 617292"/>
                  <a:gd name="connsiteX15" fmla="*/ 14912 w 502345"/>
                  <a:gd name="connsiteY15" fmla="*/ 297137 h 617292"/>
                  <a:gd name="connsiteX16" fmla="*/ 102661 w 502345"/>
                  <a:gd name="connsiteY16" fmla="*/ 217939 h 617292"/>
                  <a:gd name="connsiteX17" fmla="*/ 165342 w 502345"/>
                  <a:gd name="connsiteY17" fmla="*/ 196799 h 617292"/>
                  <a:gd name="connsiteX18" fmla="*/ 118936 w 502345"/>
                  <a:gd name="connsiteY18" fmla="*/ 157323 h 617292"/>
                  <a:gd name="connsiteX0" fmla="*/ 118936 w 502345"/>
                  <a:gd name="connsiteY0" fmla="*/ 157323 h 617292"/>
                  <a:gd name="connsiteX1" fmla="*/ 142285 w 502345"/>
                  <a:gd name="connsiteY1" fmla="*/ 28962 h 617292"/>
                  <a:gd name="connsiteX2" fmla="*/ 321581 w 502345"/>
                  <a:gd name="connsiteY2" fmla="*/ 28667 h 617292"/>
                  <a:gd name="connsiteX3" fmla="*/ 344290 w 502345"/>
                  <a:gd name="connsiteY3" fmla="*/ 157864 h 617292"/>
                  <a:gd name="connsiteX4" fmla="*/ 309972 w 502345"/>
                  <a:gd name="connsiteY4" fmla="*/ 191587 h 617292"/>
                  <a:gd name="connsiteX5" fmla="*/ 399746 w 502345"/>
                  <a:gd name="connsiteY5" fmla="*/ 210761 h 617292"/>
                  <a:gd name="connsiteX6" fmla="*/ 486020 w 502345"/>
                  <a:gd name="connsiteY6" fmla="*/ 306282 h 617292"/>
                  <a:gd name="connsiteX7" fmla="*/ 502131 w 502345"/>
                  <a:gd name="connsiteY7" fmla="*/ 424948 h 617292"/>
                  <a:gd name="connsiteX8" fmla="*/ 405298 w 502345"/>
                  <a:gd name="connsiteY8" fmla="*/ 457453 h 617292"/>
                  <a:gd name="connsiteX9" fmla="*/ 387649 w 502345"/>
                  <a:gd name="connsiteY9" fmla="*/ 326388 h 617292"/>
                  <a:gd name="connsiteX10" fmla="*/ 390012 w 502345"/>
                  <a:gd name="connsiteY10" fmla="*/ 606511 h 617292"/>
                  <a:gd name="connsiteX11" fmla="*/ 102698 w 502345"/>
                  <a:gd name="connsiteY11" fmla="*/ 606154 h 617292"/>
                  <a:gd name="connsiteX12" fmla="*/ 77590 w 502345"/>
                  <a:gd name="connsiteY12" fmla="*/ 317098 h 617292"/>
                  <a:gd name="connsiteX13" fmla="*/ 67368 w 502345"/>
                  <a:gd name="connsiteY13" fmla="*/ 443443 h 617292"/>
                  <a:gd name="connsiteX14" fmla="*/ 1635 w 502345"/>
                  <a:gd name="connsiteY14" fmla="*/ 414338 h 617292"/>
                  <a:gd name="connsiteX15" fmla="*/ 14912 w 502345"/>
                  <a:gd name="connsiteY15" fmla="*/ 301562 h 617292"/>
                  <a:gd name="connsiteX16" fmla="*/ 102661 w 502345"/>
                  <a:gd name="connsiteY16" fmla="*/ 217939 h 617292"/>
                  <a:gd name="connsiteX17" fmla="*/ 165342 w 502345"/>
                  <a:gd name="connsiteY17" fmla="*/ 196799 h 617292"/>
                  <a:gd name="connsiteX18" fmla="*/ 118936 w 502345"/>
                  <a:gd name="connsiteY18" fmla="*/ 157323 h 617292"/>
                  <a:gd name="connsiteX0" fmla="*/ 118579 w 501988"/>
                  <a:gd name="connsiteY0" fmla="*/ 157323 h 617292"/>
                  <a:gd name="connsiteX1" fmla="*/ 141928 w 501988"/>
                  <a:gd name="connsiteY1" fmla="*/ 28962 h 617292"/>
                  <a:gd name="connsiteX2" fmla="*/ 321224 w 501988"/>
                  <a:gd name="connsiteY2" fmla="*/ 28667 h 617292"/>
                  <a:gd name="connsiteX3" fmla="*/ 343933 w 501988"/>
                  <a:gd name="connsiteY3" fmla="*/ 157864 h 617292"/>
                  <a:gd name="connsiteX4" fmla="*/ 309615 w 501988"/>
                  <a:gd name="connsiteY4" fmla="*/ 191587 h 617292"/>
                  <a:gd name="connsiteX5" fmla="*/ 399389 w 501988"/>
                  <a:gd name="connsiteY5" fmla="*/ 210761 h 617292"/>
                  <a:gd name="connsiteX6" fmla="*/ 485663 w 501988"/>
                  <a:gd name="connsiteY6" fmla="*/ 306282 h 617292"/>
                  <a:gd name="connsiteX7" fmla="*/ 501774 w 501988"/>
                  <a:gd name="connsiteY7" fmla="*/ 424948 h 617292"/>
                  <a:gd name="connsiteX8" fmla="*/ 404941 w 501988"/>
                  <a:gd name="connsiteY8" fmla="*/ 457453 h 617292"/>
                  <a:gd name="connsiteX9" fmla="*/ 387292 w 501988"/>
                  <a:gd name="connsiteY9" fmla="*/ 326388 h 617292"/>
                  <a:gd name="connsiteX10" fmla="*/ 389655 w 501988"/>
                  <a:gd name="connsiteY10" fmla="*/ 606511 h 617292"/>
                  <a:gd name="connsiteX11" fmla="*/ 102341 w 501988"/>
                  <a:gd name="connsiteY11" fmla="*/ 606154 h 617292"/>
                  <a:gd name="connsiteX12" fmla="*/ 77233 w 501988"/>
                  <a:gd name="connsiteY12" fmla="*/ 317098 h 617292"/>
                  <a:gd name="connsiteX13" fmla="*/ 67011 w 501988"/>
                  <a:gd name="connsiteY13" fmla="*/ 443443 h 617292"/>
                  <a:gd name="connsiteX14" fmla="*/ 1278 w 501988"/>
                  <a:gd name="connsiteY14" fmla="*/ 414338 h 617292"/>
                  <a:gd name="connsiteX15" fmla="*/ 14555 w 501988"/>
                  <a:gd name="connsiteY15" fmla="*/ 301562 h 617292"/>
                  <a:gd name="connsiteX16" fmla="*/ 102304 w 501988"/>
                  <a:gd name="connsiteY16" fmla="*/ 217939 h 617292"/>
                  <a:gd name="connsiteX17" fmla="*/ 164985 w 501988"/>
                  <a:gd name="connsiteY17" fmla="*/ 196799 h 617292"/>
                  <a:gd name="connsiteX18" fmla="*/ 118579 w 501988"/>
                  <a:gd name="connsiteY18" fmla="*/ 157323 h 617292"/>
                  <a:gd name="connsiteX0" fmla="*/ 118371 w 501780"/>
                  <a:gd name="connsiteY0" fmla="*/ 157323 h 617292"/>
                  <a:gd name="connsiteX1" fmla="*/ 141720 w 501780"/>
                  <a:gd name="connsiteY1" fmla="*/ 28962 h 617292"/>
                  <a:gd name="connsiteX2" fmla="*/ 321016 w 501780"/>
                  <a:gd name="connsiteY2" fmla="*/ 28667 h 617292"/>
                  <a:gd name="connsiteX3" fmla="*/ 343725 w 501780"/>
                  <a:gd name="connsiteY3" fmla="*/ 157864 h 617292"/>
                  <a:gd name="connsiteX4" fmla="*/ 309407 w 501780"/>
                  <a:gd name="connsiteY4" fmla="*/ 191587 h 617292"/>
                  <a:gd name="connsiteX5" fmla="*/ 399181 w 501780"/>
                  <a:gd name="connsiteY5" fmla="*/ 210761 h 617292"/>
                  <a:gd name="connsiteX6" fmla="*/ 485455 w 501780"/>
                  <a:gd name="connsiteY6" fmla="*/ 306282 h 617292"/>
                  <a:gd name="connsiteX7" fmla="*/ 501566 w 501780"/>
                  <a:gd name="connsiteY7" fmla="*/ 424948 h 617292"/>
                  <a:gd name="connsiteX8" fmla="*/ 404733 w 501780"/>
                  <a:gd name="connsiteY8" fmla="*/ 457453 h 617292"/>
                  <a:gd name="connsiteX9" fmla="*/ 387084 w 501780"/>
                  <a:gd name="connsiteY9" fmla="*/ 326388 h 617292"/>
                  <a:gd name="connsiteX10" fmla="*/ 389447 w 501780"/>
                  <a:gd name="connsiteY10" fmla="*/ 606511 h 617292"/>
                  <a:gd name="connsiteX11" fmla="*/ 102133 w 501780"/>
                  <a:gd name="connsiteY11" fmla="*/ 606154 h 617292"/>
                  <a:gd name="connsiteX12" fmla="*/ 77025 w 501780"/>
                  <a:gd name="connsiteY12" fmla="*/ 317098 h 617292"/>
                  <a:gd name="connsiteX13" fmla="*/ 66803 w 501780"/>
                  <a:gd name="connsiteY13" fmla="*/ 443443 h 617292"/>
                  <a:gd name="connsiteX14" fmla="*/ 1070 w 501780"/>
                  <a:gd name="connsiteY14" fmla="*/ 414338 h 617292"/>
                  <a:gd name="connsiteX15" fmla="*/ 16116 w 501780"/>
                  <a:gd name="connsiteY15" fmla="*/ 295367 h 617292"/>
                  <a:gd name="connsiteX16" fmla="*/ 102096 w 501780"/>
                  <a:gd name="connsiteY16" fmla="*/ 217939 h 617292"/>
                  <a:gd name="connsiteX17" fmla="*/ 164777 w 501780"/>
                  <a:gd name="connsiteY17" fmla="*/ 196799 h 617292"/>
                  <a:gd name="connsiteX18" fmla="*/ 118371 w 501780"/>
                  <a:gd name="connsiteY18" fmla="*/ 157323 h 617292"/>
                  <a:gd name="connsiteX0" fmla="*/ 118816 w 502225"/>
                  <a:gd name="connsiteY0" fmla="*/ 157323 h 617292"/>
                  <a:gd name="connsiteX1" fmla="*/ 142165 w 502225"/>
                  <a:gd name="connsiteY1" fmla="*/ 28962 h 617292"/>
                  <a:gd name="connsiteX2" fmla="*/ 321461 w 502225"/>
                  <a:gd name="connsiteY2" fmla="*/ 28667 h 617292"/>
                  <a:gd name="connsiteX3" fmla="*/ 344170 w 502225"/>
                  <a:gd name="connsiteY3" fmla="*/ 157864 h 617292"/>
                  <a:gd name="connsiteX4" fmla="*/ 309852 w 502225"/>
                  <a:gd name="connsiteY4" fmla="*/ 191587 h 617292"/>
                  <a:gd name="connsiteX5" fmla="*/ 399626 w 502225"/>
                  <a:gd name="connsiteY5" fmla="*/ 210761 h 617292"/>
                  <a:gd name="connsiteX6" fmla="*/ 485900 w 502225"/>
                  <a:gd name="connsiteY6" fmla="*/ 306282 h 617292"/>
                  <a:gd name="connsiteX7" fmla="*/ 502011 w 502225"/>
                  <a:gd name="connsiteY7" fmla="*/ 424948 h 617292"/>
                  <a:gd name="connsiteX8" fmla="*/ 405178 w 502225"/>
                  <a:gd name="connsiteY8" fmla="*/ 457453 h 617292"/>
                  <a:gd name="connsiteX9" fmla="*/ 387529 w 502225"/>
                  <a:gd name="connsiteY9" fmla="*/ 326388 h 617292"/>
                  <a:gd name="connsiteX10" fmla="*/ 389892 w 502225"/>
                  <a:gd name="connsiteY10" fmla="*/ 606511 h 617292"/>
                  <a:gd name="connsiteX11" fmla="*/ 102578 w 502225"/>
                  <a:gd name="connsiteY11" fmla="*/ 606154 h 617292"/>
                  <a:gd name="connsiteX12" fmla="*/ 77470 w 502225"/>
                  <a:gd name="connsiteY12" fmla="*/ 317098 h 617292"/>
                  <a:gd name="connsiteX13" fmla="*/ 67248 w 502225"/>
                  <a:gd name="connsiteY13" fmla="*/ 443443 h 617292"/>
                  <a:gd name="connsiteX14" fmla="*/ 1515 w 502225"/>
                  <a:gd name="connsiteY14" fmla="*/ 414338 h 617292"/>
                  <a:gd name="connsiteX15" fmla="*/ 16561 w 502225"/>
                  <a:gd name="connsiteY15" fmla="*/ 295367 h 617292"/>
                  <a:gd name="connsiteX16" fmla="*/ 102541 w 502225"/>
                  <a:gd name="connsiteY16" fmla="*/ 217939 h 617292"/>
                  <a:gd name="connsiteX17" fmla="*/ 165222 w 502225"/>
                  <a:gd name="connsiteY17" fmla="*/ 196799 h 617292"/>
                  <a:gd name="connsiteX18" fmla="*/ 118816 w 502225"/>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294" h="617292">
                    <a:moveTo>
                      <a:pt x="118885" y="157323"/>
                    </a:moveTo>
                    <a:cubicBezTo>
                      <a:pt x="87626" y="118730"/>
                      <a:pt x="104660" y="55063"/>
                      <a:pt x="142234" y="28962"/>
                    </a:cubicBezTo>
                    <a:cubicBezTo>
                      <a:pt x="199605" y="-10891"/>
                      <a:pt x="265753" y="-8303"/>
                      <a:pt x="321530" y="28667"/>
                    </a:cubicBezTo>
                    <a:cubicBezTo>
                      <a:pt x="354820" y="50732"/>
                      <a:pt x="378808" y="114283"/>
                      <a:pt x="344239" y="157864"/>
                    </a:cubicBezTo>
                    <a:cubicBezTo>
                      <a:pt x="330910" y="174668"/>
                      <a:pt x="321360" y="183000"/>
                      <a:pt x="309921" y="191587"/>
                    </a:cubicBezTo>
                    <a:cubicBezTo>
                      <a:pt x="339258" y="195412"/>
                      <a:pt x="365910" y="197453"/>
                      <a:pt x="399695" y="210761"/>
                    </a:cubicBezTo>
                    <a:cubicBezTo>
                      <a:pt x="450386" y="230728"/>
                      <a:pt x="467990" y="257713"/>
                      <a:pt x="485969" y="306282"/>
                    </a:cubicBezTo>
                    <a:cubicBezTo>
                      <a:pt x="499400" y="342565"/>
                      <a:pt x="503313" y="376035"/>
                      <a:pt x="502080" y="424948"/>
                    </a:cubicBezTo>
                    <a:cubicBezTo>
                      <a:pt x="474644" y="445241"/>
                      <a:pt x="443960" y="453785"/>
                      <a:pt x="405247" y="457453"/>
                    </a:cubicBezTo>
                    <a:cubicBezTo>
                      <a:pt x="406005" y="421360"/>
                      <a:pt x="403910" y="376325"/>
                      <a:pt x="390694" y="334796"/>
                    </a:cubicBezTo>
                    <a:cubicBezTo>
                      <a:pt x="417049" y="428543"/>
                      <a:pt x="402234" y="505973"/>
                      <a:pt x="389961" y="606511"/>
                    </a:cubicBezTo>
                    <a:cubicBezTo>
                      <a:pt x="298127" y="621292"/>
                      <a:pt x="184950" y="620591"/>
                      <a:pt x="102647" y="606154"/>
                    </a:cubicBezTo>
                    <a:cubicBezTo>
                      <a:pt x="76802" y="535857"/>
                      <a:pt x="53016" y="426242"/>
                      <a:pt x="75327" y="327718"/>
                    </a:cubicBezTo>
                    <a:cubicBezTo>
                      <a:pt x="62868" y="386522"/>
                      <a:pt x="66692" y="412800"/>
                      <a:pt x="67317" y="443443"/>
                    </a:cubicBezTo>
                    <a:cubicBezTo>
                      <a:pt x="37782" y="439894"/>
                      <a:pt x="17348" y="430685"/>
                      <a:pt x="1584" y="414338"/>
                    </a:cubicBezTo>
                    <a:cubicBezTo>
                      <a:pt x="-2081" y="377317"/>
                      <a:pt x="-288" y="333152"/>
                      <a:pt x="16630" y="295367"/>
                    </a:cubicBezTo>
                    <a:cubicBezTo>
                      <a:pt x="39677" y="243893"/>
                      <a:pt x="70757" y="229942"/>
                      <a:pt x="102610" y="217939"/>
                    </a:cubicBezTo>
                    <a:cubicBezTo>
                      <a:pt x="130429" y="207456"/>
                      <a:pt x="140785" y="204220"/>
                      <a:pt x="165291" y="196799"/>
                    </a:cubicBezTo>
                    <a:cubicBezTo>
                      <a:pt x="144368" y="186442"/>
                      <a:pt x="136656" y="179264"/>
                      <a:pt x="118885" y="157323"/>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Oval 7"/>
              <p:cNvSpPr/>
              <p:nvPr/>
            </p:nvSpPr>
            <p:spPr>
              <a:xfrm>
                <a:off x="104775" y="0"/>
                <a:ext cx="260985" cy="21209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2" name="Rectangle 1"/>
          <p:cNvSpPr/>
          <p:nvPr/>
        </p:nvSpPr>
        <p:spPr>
          <a:xfrm>
            <a:off x="1130064" y="5165229"/>
            <a:ext cx="10634132" cy="769441"/>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GB" sz="4400" b="1" dirty="0" smtClean="0">
                <a:ln/>
                <a:effectLst>
                  <a:outerShdw blurRad="60007" dist="310007" dir="7680000" sy="30000" kx="1300200" algn="ctr" rotWithShape="0">
                    <a:prstClr val="black">
                      <a:alpha val="32000"/>
                    </a:prstClr>
                  </a:outerShdw>
                </a:effectLst>
                <a:latin typeface="Candara" panose="020E0502030303020204" pitchFamily="34" charset="0"/>
              </a:rPr>
              <a:t>Session 2: Healthy, Positive, Social Norms</a:t>
            </a:r>
            <a:endParaRPr lang="en-GB" sz="4400" b="1" dirty="0">
              <a:ln/>
              <a:effectLst>
                <a:outerShdw blurRad="60007" dist="310007" dir="7680000" sy="30000" kx="1300200" algn="ctr" rotWithShape="0">
                  <a:prstClr val="black">
                    <a:alpha val="32000"/>
                  </a:prstClr>
                </a:outerShdw>
              </a:effectLst>
              <a:latin typeface="Candara" panose="020E0502030303020204" pitchFamily="34" charset="0"/>
            </a:endParaRPr>
          </a:p>
        </p:txBody>
      </p:sp>
      <p:sp>
        <p:nvSpPr>
          <p:cNvPr id="12" name="Rectangle 10"/>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Rectangle 11"/>
          <p:cNvSpPr>
            <a:spLocks noChangeArrowheads="1"/>
          </p:cNvSpPr>
          <p:nvPr/>
        </p:nvSpPr>
        <p:spPr bwMode="auto">
          <a:xfrm>
            <a:off x="1169988" y="2725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4" name="Rectangle 22"/>
          <p:cNvSpPr>
            <a:spLocks noChangeArrowheads="1"/>
          </p:cNvSpPr>
          <p:nvPr/>
        </p:nvSpPr>
        <p:spPr bwMode="auto">
          <a:xfrm>
            <a:off x="6995910" y="510772"/>
            <a:ext cx="4353382" cy="40934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normalizeH="0" baseline="0" dirty="0" smtClean="0">
                <a:ln/>
                <a:solidFill>
                  <a:srgbClr val="FF0000"/>
                </a:solidFill>
                <a:effectLst>
                  <a:outerShdw blurRad="50800" dist="38100" dir="2700000" algn="tl" rotWithShape="0">
                    <a:prstClr val="black">
                      <a:alpha val="40000"/>
                    </a:prstClr>
                  </a:outerShdw>
                </a:effectLst>
                <a:latin typeface="Candara" panose="020E0502030303020204" pitchFamily="34" charset="0"/>
                <a:ea typeface="Calibri" panose="020F0502020204030204" pitchFamily="34" charset="0"/>
                <a:cs typeface="Lucida Sans" panose="020B0602040502020204" pitchFamily="34" charset="0"/>
              </a:rPr>
              <a:t>The Scottish</a:t>
            </a:r>
            <a:endParaRPr kumimoji="0" lang="en-GB" altLang="en-US" sz="6000" b="1" i="0" u="none" strike="noStrike" normalizeH="0" baseline="0" dirty="0" smtClean="0">
              <a:ln/>
              <a:solidFill>
                <a:srgbClr val="FF0000"/>
              </a:solidFill>
              <a:effectLst>
                <a:outerShdw blurRad="50800" dist="38100" dir="2700000" algn="tl" rotWithShape="0">
                  <a:prstClr val="black">
                    <a:alpha val="40000"/>
                  </a:prstClr>
                </a:outerShdw>
              </a:effectLst>
              <a:latin typeface="Candara" panose="020E0502030303020204" pitchFamily="34" charset="0"/>
              <a:ea typeface="Calibri" panose="020F0502020204030204" pitchFamily="34" charset="0"/>
              <a:cs typeface="Lucida Sans" panose="020B06020405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6000" b="1" i="0" u="none" strike="noStrike" normalizeH="0" baseline="0" dirty="0" smtClean="0">
                <a:ln/>
                <a:solidFill>
                  <a:srgbClr val="FF0000"/>
                </a:solidFill>
                <a:effectLst>
                  <a:outerShdw blurRad="50800" dist="38100" dir="2700000" algn="tl" rotWithShape="0">
                    <a:prstClr val="black">
                      <a:alpha val="40000"/>
                    </a:prstClr>
                  </a:outerShdw>
                </a:effectLst>
                <a:latin typeface="Candara" panose="020E0502030303020204" pitchFamily="34" charset="0"/>
                <a:ea typeface="Calibri" panose="020F0502020204030204" pitchFamily="34" charset="0"/>
                <a:cs typeface="Lucida Sans" panose="020B0602040502020204" pitchFamily="34" charset="0"/>
              </a:rPr>
              <a:t>Intervention Initiative</a:t>
            </a:r>
          </a:p>
          <a:p>
            <a:pPr marL="0" marR="0" lvl="0" indent="0" defTabSz="914400" rtl="0" eaLnBrk="0" fontAlgn="base" latinLnBrk="0" hangingPunct="0">
              <a:lnSpc>
                <a:spcPct val="100000"/>
              </a:lnSpc>
              <a:spcBef>
                <a:spcPct val="0"/>
              </a:spcBef>
              <a:spcAft>
                <a:spcPct val="0"/>
              </a:spcAft>
              <a:buClrTx/>
              <a:buSzTx/>
              <a:buFontTx/>
              <a:buNone/>
              <a:tabLst/>
            </a:pPr>
            <a:r>
              <a:rPr lang="en-GB" altLang="en-US" sz="4400" b="1" dirty="0" smtClean="0">
                <a:ln/>
                <a:solidFill>
                  <a:srgbClr val="92D050"/>
                </a:solidFill>
                <a:effectLst>
                  <a:outerShdw blurRad="50800" dist="38100" dir="2700000" algn="tl" rotWithShape="0">
                    <a:prstClr val="black">
                      <a:alpha val="40000"/>
                    </a:prstClr>
                  </a:outerShdw>
                </a:effectLst>
                <a:latin typeface="Candara" panose="020E0502030303020204" pitchFamily="34" charset="0"/>
                <a:cs typeface="Lucida Sans" panose="020B0602040502020204" pitchFamily="34" charset="0"/>
              </a:rPr>
              <a:t>Bystander Training</a:t>
            </a:r>
            <a:r>
              <a:rPr kumimoji="0" lang="en-GB" altLang="en-US" sz="4400" b="1" i="0" u="none" strike="noStrike" normalizeH="0" baseline="0" dirty="0" smtClean="0">
                <a:ln/>
                <a:solidFill>
                  <a:srgbClr val="92D050"/>
                </a:solidFill>
                <a:effectLst>
                  <a:outerShdw blurRad="50800" dist="38100" dir="2700000" algn="tl" rotWithShape="0">
                    <a:prstClr val="black">
                      <a:alpha val="40000"/>
                    </a:prstClr>
                  </a:outerShdw>
                </a:effectLst>
              </a:rPr>
              <a:t> </a:t>
            </a:r>
            <a:endParaRPr kumimoji="0" lang="en-GB" altLang="en-US" sz="4400" b="1" i="0" u="none" strike="noStrike" normalizeH="0" baseline="0" dirty="0" smtClean="0">
              <a:ln/>
              <a:solidFill>
                <a:srgbClr val="92D050"/>
              </a:solidFill>
              <a:effectLst>
                <a:outerShdw blurRad="50800" dist="38100" dir="2700000" algn="tl" rotWithShape="0">
                  <a:prstClr val="black">
                    <a:alpha val="40000"/>
                  </a:prstClr>
                </a:outerShdw>
              </a:effectLst>
              <a:latin typeface="Arial" panose="020B0604020202020204" pitchFamily="34" charset="0"/>
            </a:endParaRPr>
          </a:p>
        </p:txBody>
      </p:sp>
      <p:sp>
        <p:nvSpPr>
          <p:cNvPr id="13" name="Slide Number Placeholder 12"/>
          <p:cNvSpPr>
            <a:spLocks noGrp="1"/>
          </p:cNvSpPr>
          <p:nvPr>
            <p:ph type="sldNum" sz="quarter" idx="12"/>
          </p:nvPr>
        </p:nvSpPr>
        <p:spPr/>
        <p:txBody>
          <a:bodyPr/>
          <a:lstStyle/>
          <a:p>
            <a:fld id="{E86F2E8C-0A13-4E69-9F47-17C03A55EB2A}" type="slidenum">
              <a:rPr lang="en-GB" smtClean="0"/>
              <a:t>1</a:t>
            </a:fld>
            <a:endParaRPr lang="en-GB"/>
          </a:p>
        </p:txBody>
      </p:sp>
    </p:spTree>
    <p:extLst>
      <p:ext uri="{BB962C8B-B14F-4D97-AF65-F5344CB8AC3E}">
        <p14:creationId xmlns:p14="http://schemas.microsoft.com/office/powerpoint/2010/main" val="1312575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80091908"/>
              </p:ext>
            </p:extLst>
          </p:nvPr>
        </p:nvGraphicFramePr>
        <p:xfrm>
          <a:off x="1807752" y="26322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7010288" y="4404932"/>
            <a:ext cx="1424781" cy="1424781"/>
            <a:chOff x="3351609" y="2990"/>
            <a:chExt cx="1424781" cy="1424781"/>
          </a:xfrm>
          <a:scene3d>
            <a:camera prst="orthographicFront">
              <a:rot lat="0" lon="0" rev="0"/>
            </a:camera>
            <a:lightRig rig="contrasting" dir="t">
              <a:rot lat="0" lon="0" rev="1200000"/>
            </a:lightRig>
          </a:scene3d>
        </p:grpSpPr>
        <p:sp>
          <p:nvSpPr>
            <p:cNvPr id="6" name="Oval 5"/>
            <p:cNvSpPr/>
            <p:nvPr/>
          </p:nvSpPr>
          <p:spPr>
            <a:xfrm>
              <a:off x="3351609" y="2990"/>
              <a:ext cx="1424781" cy="1424781"/>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Oval 4"/>
            <p:cNvSpPr txBox="1"/>
            <p:nvPr/>
          </p:nvSpPr>
          <p:spPr>
            <a:xfrm>
              <a:off x="3560263" y="211644"/>
              <a:ext cx="1007473" cy="10074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dirty="0" smtClean="0"/>
                <a:t>Your niece</a:t>
              </a:r>
              <a:endParaRPr lang="en-US" sz="1300" kern="1200" dirty="0"/>
            </a:p>
          </p:txBody>
        </p:sp>
      </p:grpSp>
      <p:grpSp>
        <p:nvGrpSpPr>
          <p:cNvPr id="9" name="Group 8"/>
          <p:cNvGrpSpPr/>
          <p:nvPr/>
        </p:nvGrpSpPr>
        <p:grpSpPr>
          <a:xfrm>
            <a:off x="2254296" y="4108832"/>
            <a:ext cx="2007790" cy="1868705"/>
            <a:chOff x="3351609" y="2990"/>
            <a:chExt cx="1424781" cy="1424781"/>
          </a:xfrm>
          <a:scene3d>
            <a:camera prst="orthographicFront">
              <a:rot lat="0" lon="0" rev="0"/>
            </a:camera>
            <a:lightRig rig="contrasting" dir="t">
              <a:rot lat="0" lon="0" rev="1200000"/>
            </a:lightRig>
          </a:scene3d>
        </p:grpSpPr>
        <p:sp>
          <p:nvSpPr>
            <p:cNvPr id="10" name="Oval 9"/>
            <p:cNvSpPr/>
            <p:nvPr/>
          </p:nvSpPr>
          <p:spPr>
            <a:xfrm>
              <a:off x="3351609" y="2990"/>
              <a:ext cx="1424781" cy="1424781"/>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Oval 4"/>
            <p:cNvSpPr txBox="1"/>
            <p:nvPr/>
          </p:nvSpPr>
          <p:spPr>
            <a:xfrm>
              <a:off x="3560263" y="211644"/>
              <a:ext cx="1007473" cy="10074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dirty="0" smtClean="0"/>
                <a:t>Your daughter</a:t>
              </a:r>
              <a:endParaRPr lang="en-US" sz="1300" kern="1200" dirty="0"/>
            </a:p>
          </p:txBody>
        </p:sp>
      </p:grpSp>
      <p:grpSp>
        <p:nvGrpSpPr>
          <p:cNvPr id="16" name="Group 15"/>
          <p:cNvGrpSpPr/>
          <p:nvPr/>
        </p:nvGrpSpPr>
        <p:grpSpPr>
          <a:xfrm rot="14674701">
            <a:off x="4262850" y="3014402"/>
            <a:ext cx="546605" cy="1325609"/>
            <a:chOff x="3482086" y="1457904"/>
            <a:chExt cx="484425" cy="211032"/>
          </a:xfrm>
          <a:scene3d>
            <a:camera prst="orthographicFront">
              <a:rot lat="0" lon="0" rev="0"/>
            </a:camera>
            <a:lightRig rig="contrasting" dir="t">
              <a:rot lat="0" lon="0" rev="1200000"/>
            </a:lightRig>
          </a:scene3d>
        </p:grpSpPr>
        <p:sp>
          <p:nvSpPr>
            <p:cNvPr id="17" name="Right Arrow 16"/>
            <p:cNvSpPr/>
            <p:nvPr/>
          </p:nvSpPr>
          <p:spPr>
            <a:xfrm rot="14883849">
              <a:off x="3618783" y="1321207"/>
              <a:ext cx="211032" cy="484425"/>
            </a:xfrm>
            <a:prstGeom prst="rightArrow">
              <a:avLst>
                <a:gd name="adj1" fmla="val 60000"/>
                <a:gd name="adj2" fmla="val 50000"/>
              </a:avLst>
            </a:prstGeom>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Right Arrow 4"/>
            <p:cNvSpPr txBox="1"/>
            <p:nvPr/>
          </p:nvSpPr>
          <p:spPr>
            <a:xfrm rot="25683849">
              <a:off x="3662263" y="1447455"/>
              <a:ext cx="147722" cy="290655"/>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22" name="Group 21"/>
          <p:cNvGrpSpPr/>
          <p:nvPr/>
        </p:nvGrpSpPr>
        <p:grpSpPr>
          <a:xfrm rot="10043057">
            <a:off x="6736986" y="3096463"/>
            <a:ext cx="546605" cy="1325609"/>
            <a:chOff x="3482086" y="1457904"/>
            <a:chExt cx="484425" cy="211032"/>
          </a:xfrm>
          <a:scene3d>
            <a:camera prst="orthographicFront">
              <a:rot lat="0" lon="0" rev="0"/>
            </a:camera>
            <a:lightRig rig="contrasting" dir="t">
              <a:rot lat="0" lon="0" rev="1200000"/>
            </a:lightRig>
          </a:scene3d>
        </p:grpSpPr>
        <p:sp>
          <p:nvSpPr>
            <p:cNvPr id="23" name="Right Arrow 22"/>
            <p:cNvSpPr/>
            <p:nvPr/>
          </p:nvSpPr>
          <p:spPr>
            <a:xfrm rot="14883849">
              <a:off x="3618783" y="1321207"/>
              <a:ext cx="211032" cy="484425"/>
            </a:xfrm>
            <a:prstGeom prst="rightArrow">
              <a:avLst>
                <a:gd name="adj1" fmla="val 60000"/>
                <a:gd name="adj2" fmla="val 50000"/>
              </a:avLst>
            </a:prstGeom>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Right Arrow 4"/>
            <p:cNvSpPr txBox="1"/>
            <p:nvPr/>
          </p:nvSpPr>
          <p:spPr>
            <a:xfrm rot="25683849">
              <a:off x="3662263" y="1447455"/>
              <a:ext cx="147722" cy="290655"/>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sp>
        <p:nvSpPr>
          <p:cNvPr id="2" name="Slide Number Placeholder 1"/>
          <p:cNvSpPr>
            <a:spLocks noGrp="1"/>
          </p:cNvSpPr>
          <p:nvPr>
            <p:ph type="sldNum" sz="quarter" idx="12"/>
          </p:nvPr>
        </p:nvSpPr>
        <p:spPr/>
        <p:txBody>
          <a:bodyPr/>
          <a:lstStyle/>
          <a:p>
            <a:fld id="{E86F2E8C-0A13-4E69-9F47-17C03A55EB2A}" type="slidenum">
              <a:rPr lang="en-GB" smtClean="0"/>
              <a:t>10</a:t>
            </a:fld>
            <a:endParaRPr lang="en-GB"/>
          </a:p>
        </p:txBody>
      </p:sp>
    </p:spTree>
    <p:extLst>
      <p:ext uri="{BB962C8B-B14F-4D97-AF65-F5344CB8AC3E}">
        <p14:creationId xmlns:p14="http://schemas.microsoft.com/office/powerpoint/2010/main" val="1407434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7835" y="470211"/>
            <a:ext cx="10076330" cy="461665"/>
          </a:xfrm>
          <a:prstGeom prst="rect">
            <a:avLst/>
          </a:prstGeom>
        </p:spPr>
        <p:txBody>
          <a:bodyPr wrap="square">
            <a:spAutoFit/>
          </a:bodyPr>
          <a:lstStyle/>
          <a:p>
            <a:r>
              <a:rPr lang="en-GB" sz="2400" b="1" dirty="0">
                <a:latin typeface="Candara" panose="020E0502030303020204" pitchFamily="34" charset="0"/>
              </a:rPr>
              <a:t>IMPACT (of rape, attempted rape, sexual assault, sexual harassment)</a:t>
            </a:r>
          </a:p>
        </p:txBody>
      </p:sp>
      <p:sp>
        <p:nvSpPr>
          <p:cNvPr id="3" name="Rounded Rectangular Callout 2"/>
          <p:cNvSpPr/>
          <p:nvPr/>
        </p:nvSpPr>
        <p:spPr>
          <a:xfrm>
            <a:off x="318247" y="1126195"/>
            <a:ext cx="3600000" cy="3166824"/>
          </a:xfrm>
          <a:prstGeom prst="wedgeRoundRectCallout">
            <a:avLst>
              <a:gd name="adj1" fmla="val -14608"/>
              <a:gd name="adj2" fmla="val 7523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b="1" dirty="0">
                <a:latin typeface="Candara" panose="020E0502030303020204" pitchFamily="34" charset="0"/>
              </a:rPr>
              <a:t>“Throughout the ordeal, I was having nightmares, was afraid to go anywhere outside of my </a:t>
            </a:r>
            <a:r>
              <a:rPr lang="en-GB" b="1" dirty="0" smtClean="0">
                <a:latin typeface="Candara" panose="020E0502030303020204" pitchFamily="34" charset="0"/>
              </a:rPr>
              <a:t>room, </a:t>
            </a:r>
            <a:r>
              <a:rPr lang="en-GB" b="1" dirty="0">
                <a:latin typeface="Candara" panose="020E0502030303020204" pitchFamily="34" charset="0"/>
              </a:rPr>
              <a:t>had splitting headaches and was on a course of Beta blockers and antidepressants. This seriously affected my relationships further into </a:t>
            </a:r>
            <a:r>
              <a:rPr lang="en-GB" b="1" dirty="0" err="1">
                <a:latin typeface="Candara" panose="020E0502030303020204" pitchFamily="34" charset="0"/>
              </a:rPr>
              <a:t>uni</a:t>
            </a:r>
            <a:r>
              <a:rPr lang="en-GB" b="1" dirty="0">
                <a:latin typeface="Candara" panose="020E0502030303020204" pitchFamily="34" charset="0"/>
              </a:rPr>
              <a:t> and screwed up my first year exams” </a:t>
            </a:r>
            <a:r>
              <a:rPr lang="en-GB" sz="1400" b="1" dirty="0">
                <a:latin typeface="Candara" panose="020E0502030303020204" pitchFamily="34" charset="0"/>
              </a:rPr>
              <a:t>(Cambridge 2014 p20)</a:t>
            </a:r>
          </a:p>
        </p:txBody>
      </p:sp>
      <p:sp>
        <p:nvSpPr>
          <p:cNvPr id="4" name="Rounded Rectangular Callout 3"/>
          <p:cNvSpPr/>
          <p:nvPr/>
        </p:nvSpPr>
        <p:spPr>
          <a:xfrm>
            <a:off x="4303058" y="1126195"/>
            <a:ext cx="3600000" cy="3473291"/>
          </a:xfrm>
          <a:prstGeom prst="wedgeRoundRectCallout">
            <a:avLst>
              <a:gd name="adj1" fmla="val 5065"/>
              <a:gd name="adj2" fmla="val 6301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wrap="square" lIns="72000">
            <a:spAutoFit/>
          </a:bodyPr>
          <a:lstStyle/>
          <a:p>
            <a:r>
              <a:rPr lang="en-GB" b="1" dirty="0">
                <a:latin typeface="Candara" panose="020E0502030303020204" pitchFamily="34" charset="0"/>
              </a:rPr>
              <a:t>“After the attempted rape, I thought I was fine. I got with every boy, but would freak if they touched me down there. I would get drunk every night. I drew away from my friends. I got addicted to prescription drugs. I contemplated suicide. It took me a year and a half to realise I needed help.” </a:t>
            </a:r>
            <a:r>
              <a:rPr lang="en-GB" sz="1400" b="1" dirty="0">
                <a:latin typeface="Candara" panose="020E0502030303020204" pitchFamily="34" charset="0"/>
              </a:rPr>
              <a:t>(Cambridge 2014 p20)</a:t>
            </a:r>
            <a:endParaRPr lang="en-GB" b="1" dirty="0">
              <a:latin typeface="Candara" panose="020E0502030303020204" pitchFamily="34" charset="0"/>
            </a:endParaRPr>
          </a:p>
        </p:txBody>
      </p:sp>
      <p:sp>
        <p:nvSpPr>
          <p:cNvPr id="5" name="Rounded Rectangular Callout 4"/>
          <p:cNvSpPr/>
          <p:nvPr/>
        </p:nvSpPr>
        <p:spPr>
          <a:xfrm>
            <a:off x="2229408" y="5225397"/>
            <a:ext cx="5518053" cy="953453"/>
          </a:xfrm>
          <a:prstGeom prst="wedgeRoundRectCallout">
            <a:avLst>
              <a:gd name="adj1" fmla="val -10331"/>
              <a:gd name="adj2" fmla="val 75115"/>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GB" b="1" dirty="0">
                <a:latin typeface="Candara" panose="020E0502030303020204" pitchFamily="34" charset="0"/>
              </a:rPr>
              <a:t>“I find it difficult to go on dates with men without being wary of their intentions” </a:t>
            </a:r>
          </a:p>
          <a:p>
            <a:r>
              <a:rPr lang="en-GB" sz="1400" b="1" dirty="0">
                <a:latin typeface="Candara" panose="020E0502030303020204" pitchFamily="34" charset="0"/>
              </a:rPr>
              <a:t>(NUS 2011 p28)</a:t>
            </a:r>
          </a:p>
        </p:txBody>
      </p:sp>
      <p:sp>
        <p:nvSpPr>
          <p:cNvPr id="6" name="Rounded Rectangular Callout 5"/>
          <p:cNvSpPr/>
          <p:nvPr/>
        </p:nvSpPr>
        <p:spPr>
          <a:xfrm>
            <a:off x="8287869" y="1126195"/>
            <a:ext cx="3600000" cy="4575929"/>
          </a:xfrm>
          <a:prstGeom prst="wedgeRoundRectCallout">
            <a:avLst>
              <a:gd name="adj1" fmla="val -36272"/>
              <a:gd name="adj2" fmla="val 62304"/>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wrap="square" lIns="72000">
            <a:spAutoFit/>
          </a:bodyPr>
          <a:lstStyle/>
          <a:p>
            <a:r>
              <a:rPr lang="en-GB" b="1" dirty="0">
                <a:latin typeface="Candara" panose="020E0502030303020204" pitchFamily="34" charset="0"/>
              </a:rPr>
              <a:t>“It is playing a massive part in my life</a:t>
            </a:r>
            <a:r>
              <a:rPr lang="en-GB" b="1" dirty="0" smtClean="0">
                <a:latin typeface="Candara" panose="020E0502030303020204" pitchFamily="34" charset="0"/>
              </a:rPr>
              <a:t>. I </a:t>
            </a:r>
            <a:r>
              <a:rPr lang="en-GB" b="1" dirty="0">
                <a:latin typeface="Candara" panose="020E0502030303020204" pitchFamily="34" charset="0"/>
              </a:rPr>
              <a:t>won’t go out alone after dark any more, which, as a part time student, is seriously affecting my studies and personal and social choices</a:t>
            </a:r>
            <a:r>
              <a:rPr lang="en-GB" b="1" dirty="0" smtClean="0">
                <a:latin typeface="Candara" panose="020E0502030303020204" pitchFamily="34" charset="0"/>
              </a:rPr>
              <a:t>. It </a:t>
            </a:r>
            <a:r>
              <a:rPr lang="en-GB" b="1" dirty="0">
                <a:latin typeface="Candara" panose="020E0502030303020204" pitchFamily="34" charset="0"/>
              </a:rPr>
              <a:t>is also affecting me financially as I will take any possible precautions so as not to be alone in my local area in the dark. I’m taking anti-anxiety medication for the first time because of it and I feel like it’s slowly destroying me” </a:t>
            </a:r>
            <a:r>
              <a:rPr lang="en-GB" sz="1400" b="1" dirty="0">
                <a:latin typeface="Candara" panose="020E0502030303020204" pitchFamily="34" charset="0"/>
              </a:rPr>
              <a:t>(NUS 2011 p28)</a:t>
            </a:r>
            <a:endParaRPr lang="en-GB" b="1" dirty="0">
              <a:latin typeface="Candara" panose="020E0502030303020204" pitchFamily="34" charset="0"/>
            </a:endParaRPr>
          </a:p>
        </p:txBody>
      </p:sp>
      <p:sp>
        <p:nvSpPr>
          <p:cNvPr id="7" name="Slide Number Placeholder 6"/>
          <p:cNvSpPr>
            <a:spLocks noGrp="1"/>
          </p:cNvSpPr>
          <p:nvPr>
            <p:ph type="sldNum" sz="quarter" idx="12"/>
          </p:nvPr>
        </p:nvSpPr>
        <p:spPr/>
        <p:txBody>
          <a:bodyPr/>
          <a:lstStyle/>
          <a:p>
            <a:fld id="{E86F2E8C-0A13-4E69-9F47-17C03A55EB2A}" type="slidenum">
              <a:rPr lang="en-GB" smtClean="0"/>
              <a:t>11</a:t>
            </a:fld>
            <a:endParaRPr lang="en-GB"/>
          </a:p>
        </p:txBody>
      </p:sp>
    </p:spTree>
    <p:extLst>
      <p:ext uri="{BB962C8B-B14F-4D97-AF65-F5344CB8AC3E}">
        <p14:creationId xmlns:p14="http://schemas.microsoft.com/office/powerpoint/2010/main" val="722770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214" y="383513"/>
            <a:ext cx="11142199" cy="4955203"/>
          </a:xfrm>
          <a:prstGeom prst="rect">
            <a:avLst/>
          </a:prstGeom>
        </p:spPr>
        <p:txBody>
          <a:bodyPr wrap="square">
            <a:spAutoFit/>
          </a:bodyPr>
          <a:lstStyle/>
          <a:p>
            <a:r>
              <a:rPr lang="en-GB" sz="3200" b="1" dirty="0">
                <a:latin typeface="Candara" panose="020E0502030303020204" pitchFamily="34" charset="0"/>
              </a:rPr>
              <a:t>A student’s personal </a:t>
            </a:r>
            <a:r>
              <a:rPr lang="en-GB" sz="3200" b="1" dirty="0" smtClean="0">
                <a:latin typeface="Candara" panose="020E0502030303020204" pitchFamily="34" charset="0"/>
              </a:rPr>
              <a:t>experience</a:t>
            </a:r>
          </a:p>
          <a:p>
            <a:endParaRPr lang="en-GB" sz="3200" b="1" dirty="0">
              <a:latin typeface="Candara" panose="020E0502030303020204" pitchFamily="34" charset="0"/>
            </a:endParaRPr>
          </a:p>
          <a:p>
            <a:r>
              <a:rPr lang="en-GB" sz="3200" b="1" dirty="0" smtClean="0">
                <a:solidFill>
                  <a:schemeClr val="accent3"/>
                </a:solidFill>
                <a:latin typeface="Candara" panose="020E0502030303020204" pitchFamily="34" charset="0"/>
              </a:rPr>
              <a:t>“</a:t>
            </a:r>
            <a:r>
              <a:rPr lang="en-GB" sz="3200" b="1" dirty="0">
                <a:solidFill>
                  <a:schemeClr val="accent3"/>
                </a:solidFill>
                <a:latin typeface="Candara" panose="020E0502030303020204" pitchFamily="34" charset="0"/>
              </a:rPr>
              <a:t>I was approached by a group of male students as I was walking out of my halls of residence and they were all shouting sexual things at me and then one of them approached me, grabbed me around the waist and then started to touch my breasts and bottom. He was saying things like ‘you know you want this’ and ‘you know you're up for this</a:t>
            </a:r>
            <a:r>
              <a:rPr lang="en-GB" sz="3200" b="1" dirty="0" smtClean="0">
                <a:solidFill>
                  <a:schemeClr val="accent3"/>
                </a:solidFill>
                <a:latin typeface="Candara" panose="020E0502030303020204" pitchFamily="34" charset="0"/>
              </a:rPr>
              <a:t>’.”</a:t>
            </a:r>
            <a:endParaRPr lang="en-GB" sz="3200" b="1" dirty="0">
              <a:solidFill>
                <a:schemeClr val="accent3"/>
              </a:solidFill>
              <a:latin typeface="Candara" panose="020E0502030303020204" pitchFamily="34" charset="0"/>
            </a:endParaRPr>
          </a:p>
          <a:p>
            <a:endParaRPr lang="en-GB" sz="1400" b="1" dirty="0" smtClean="0">
              <a:solidFill>
                <a:schemeClr val="tx1">
                  <a:lumMod val="50000"/>
                  <a:lumOff val="50000"/>
                </a:schemeClr>
              </a:solidFill>
              <a:latin typeface="Candara" panose="020E0502030303020204" pitchFamily="34" charset="0"/>
            </a:endParaRPr>
          </a:p>
          <a:p>
            <a:r>
              <a:rPr lang="en-GB" sz="1400" b="1" dirty="0" smtClean="0">
                <a:solidFill>
                  <a:schemeClr val="tx1">
                    <a:lumMod val="50000"/>
                    <a:lumOff val="50000"/>
                  </a:schemeClr>
                </a:solidFill>
                <a:latin typeface="Candara" panose="020E0502030303020204" pitchFamily="34" charset="0"/>
              </a:rPr>
              <a:t>NUS </a:t>
            </a:r>
            <a:r>
              <a:rPr lang="en-GB" sz="1400" b="1" dirty="0">
                <a:solidFill>
                  <a:schemeClr val="tx1">
                    <a:lumMod val="50000"/>
                    <a:lumOff val="50000"/>
                  </a:schemeClr>
                </a:solidFill>
                <a:latin typeface="Candara" panose="020E0502030303020204" pitchFamily="34" charset="0"/>
              </a:rPr>
              <a:t>(2011) </a:t>
            </a:r>
            <a:r>
              <a:rPr lang="en-GB" sz="1400" b="1" dirty="0" smtClean="0">
                <a:solidFill>
                  <a:schemeClr val="tx1">
                    <a:lumMod val="50000"/>
                    <a:lumOff val="50000"/>
                  </a:schemeClr>
                </a:solidFill>
                <a:latin typeface="Candara" panose="020E0502030303020204" pitchFamily="34" charset="0"/>
              </a:rPr>
              <a:t>p13</a:t>
            </a:r>
            <a:endParaRPr lang="en-GB" sz="1400" b="1" dirty="0">
              <a:solidFill>
                <a:schemeClr val="tx1">
                  <a:lumMod val="50000"/>
                  <a:lumOff val="50000"/>
                </a:schemeClr>
              </a:solidFill>
              <a:latin typeface="Candara" panose="020E0502030303020204" pitchFamily="34" charset="0"/>
            </a:endParaRPr>
          </a:p>
        </p:txBody>
      </p:sp>
      <p:sp>
        <p:nvSpPr>
          <p:cNvPr id="2" name="Rectangle 1"/>
          <p:cNvSpPr/>
          <p:nvPr/>
        </p:nvSpPr>
        <p:spPr>
          <a:xfrm>
            <a:off x="1653035" y="5804685"/>
            <a:ext cx="8069832" cy="707886"/>
          </a:xfrm>
          <a:prstGeom prst="rect">
            <a:avLst/>
          </a:prstGeom>
        </p:spPr>
        <p:txBody>
          <a:bodyPr wrap="square">
            <a:spAutoFit/>
          </a:bodyPr>
          <a:lstStyle/>
          <a:p>
            <a:r>
              <a:rPr lang="en-GB" sz="1000" dirty="0">
                <a:solidFill>
                  <a:schemeClr val="tx1">
                    <a:lumMod val="50000"/>
                    <a:lumOff val="50000"/>
                  </a:schemeClr>
                </a:solidFill>
              </a:rPr>
              <a:t>Cambridge study: </a:t>
            </a:r>
            <a:r>
              <a:rPr lang="en-GB" sz="1000" dirty="0" err="1">
                <a:solidFill>
                  <a:schemeClr val="tx1">
                    <a:lumMod val="50000"/>
                    <a:lumOff val="50000"/>
                  </a:schemeClr>
                </a:solidFill>
              </a:rPr>
              <a:t>CUSU</a:t>
            </a:r>
            <a:r>
              <a:rPr lang="en-GB" sz="1000" dirty="0">
                <a:solidFill>
                  <a:schemeClr val="tx1">
                    <a:lumMod val="50000"/>
                    <a:lumOff val="50000"/>
                  </a:schemeClr>
                </a:solidFill>
              </a:rPr>
              <a:t> (Cambridge University Students' Union) (2014). </a:t>
            </a:r>
            <a:r>
              <a:rPr lang="en-GB" sz="1000" i="1" dirty="0">
                <a:solidFill>
                  <a:schemeClr val="tx1">
                    <a:lumMod val="50000"/>
                    <a:lumOff val="50000"/>
                  </a:schemeClr>
                </a:solidFill>
              </a:rPr>
              <a:t>Cambridge Speaks Out</a:t>
            </a:r>
            <a:r>
              <a:rPr lang="en-GB" sz="1000" dirty="0" smtClean="0">
                <a:solidFill>
                  <a:schemeClr val="tx1">
                    <a:lumMod val="50000"/>
                    <a:lumOff val="50000"/>
                  </a:schemeClr>
                </a:solidFill>
              </a:rPr>
              <a:t>. Cambridge</a:t>
            </a:r>
            <a:r>
              <a:rPr lang="en-GB" sz="1000" dirty="0">
                <a:solidFill>
                  <a:schemeClr val="tx1">
                    <a:lumMod val="50000"/>
                    <a:lumOff val="50000"/>
                  </a:schemeClr>
                </a:solidFill>
              </a:rPr>
              <a:t>: </a:t>
            </a:r>
            <a:r>
              <a:rPr lang="en-GB" sz="1000" dirty="0" err="1">
                <a:solidFill>
                  <a:schemeClr val="tx1">
                    <a:lumMod val="50000"/>
                    <a:lumOff val="50000"/>
                  </a:schemeClr>
                </a:solidFill>
              </a:rPr>
              <a:t>CUSU</a:t>
            </a:r>
            <a:r>
              <a:rPr lang="en-GB" sz="1000" dirty="0">
                <a:solidFill>
                  <a:schemeClr val="tx1">
                    <a:lumMod val="50000"/>
                    <a:lumOff val="50000"/>
                  </a:schemeClr>
                </a:solidFill>
              </a:rPr>
              <a:t> Women's Campaign</a:t>
            </a:r>
            <a:r>
              <a:rPr lang="en-GB" sz="1000" dirty="0" smtClean="0">
                <a:solidFill>
                  <a:schemeClr val="tx1">
                    <a:lumMod val="50000"/>
                    <a:lumOff val="50000"/>
                  </a:schemeClr>
                </a:solidFill>
              </a:rPr>
              <a:t>. Online at: www.womens.cusu.cam.ac.uk/Cambridge%20Speaks%20Out%20Report%202014.pdf</a:t>
            </a:r>
            <a:endParaRPr lang="en-GB" sz="1000" dirty="0">
              <a:solidFill>
                <a:schemeClr val="tx1">
                  <a:lumMod val="50000"/>
                  <a:lumOff val="50000"/>
                </a:schemeClr>
              </a:solidFill>
            </a:endParaRPr>
          </a:p>
          <a:p>
            <a:r>
              <a:rPr lang="en-GB" sz="1000" dirty="0">
                <a:solidFill>
                  <a:schemeClr val="tx1">
                    <a:lumMod val="50000"/>
                    <a:lumOff val="50000"/>
                  </a:schemeClr>
                </a:solidFill>
              </a:rPr>
              <a:t>NUS study: NUS (National Union of Students) (2011) (2nd Ed</a:t>
            </a:r>
            <a:r>
              <a:rPr lang="en-GB" sz="1000" dirty="0" smtClean="0">
                <a:solidFill>
                  <a:schemeClr val="tx1">
                    <a:lumMod val="50000"/>
                    <a:lumOff val="50000"/>
                  </a:schemeClr>
                </a:solidFill>
              </a:rPr>
              <a:t>.). </a:t>
            </a:r>
            <a:r>
              <a:rPr lang="en-GB" sz="1000" i="1" dirty="0" smtClean="0">
                <a:solidFill>
                  <a:schemeClr val="tx1">
                    <a:lumMod val="50000"/>
                    <a:lumOff val="50000"/>
                  </a:schemeClr>
                </a:solidFill>
              </a:rPr>
              <a:t>Hidden </a:t>
            </a:r>
            <a:r>
              <a:rPr lang="en-GB" sz="1000" i="1" dirty="0">
                <a:solidFill>
                  <a:schemeClr val="tx1">
                    <a:lumMod val="50000"/>
                    <a:lumOff val="50000"/>
                  </a:schemeClr>
                </a:solidFill>
              </a:rPr>
              <a:t>Marks</a:t>
            </a:r>
            <a:r>
              <a:rPr lang="en-GB" sz="1000" dirty="0">
                <a:solidFill>
                  <a:schemeClr val="tx1">
                    <a:lumMod val="50000"/>
                    <a:lumOff val="50000"/>
                  </a:schemeClr>
                </a:solidFill>
              </a:rPr>
              <a:t>. London: NUS</a:t>
            </a:r>
            <a:r>
              <a:rPr lang="en-GB" sz="1000" dirty="0" smtClean="0">
                <a:solidFill>
                  <a:schemeClr val="tx1">
                    <a:lumMod val="50000"/>
                    <a:lumOff val="50000"/>
                  </a:schemeClr>
                </a:solidFill>
              </a:rPr>
              <a:t>. Online at: www.nus.org.uk/Global/NUS_hidden_marks_report_2nd_edition_web.pdf</a:t>
            </a:r>
            <a:endParaRPr lang="en-GB" sz="1000" dirty="0">
              <a:solidFill>
                <a:schemeClr val="tx1">
                  <a:lumMod val="50000"/>
                  <a:lumOff val="50000"/>
                </a:schemeClr>
              </a:solidFill>
            </a:endParaRPr>
          </a:p>
        </p:txBody>
      </p:sp>
      <p:sp>
        <p:nvSpPr>
          <p:cNvPr id="3" name="Slide Number Placeholder 2"/>
          <p:cNvSpPr>
            <a:spLocks noGrp="1"/>
          </p:cNvSpPr>
          <p:nvPr>
            <p:ph type="sldNum" sz="quarter" idx="12"/>
          </p:nvPr>
        </p:nvSpPr>
        <p:spPr/>
        <p:txBody>
          <a:bodyPr/>
          <a:lstStyle/>
          <a:p>
            <a:fld id="{E86F2E8C-0A13-4E69-9F47-17C03A55EB2A}" type="slidenum">
              <a:rPr lang="en-GB" smtClean="0"/>
              <a:t>12</a:t>
            </a:fld>
            <a:endParaRPr lang="en-GB"/>
          </a:p>
        </p:txBody>
      </p:sp>
    </p:spTree>
    <p:extLst>
      <p:ext uri="{BB962C8B-B14F-4D97-AF65-F5344CB8AC3E}">
        <p14:creationId xmlns:p14="http://schemas.microsoft.com/office/powerpoint/2010/main" val="2700443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15952900"/>
              </p:ext>
            </p:extLst>
          </p:nvPr>
        </p:nvGraphicFramePr>
        <p:xfrm>
          <a:off x="1571105" y="719666"/>
          <a:ext cx="945988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E86F2E8C-0A13-4E69-9F47-17C03A55EB2A}" type="slidenum">
              <a:rPr lang="en-GB" smtClean="0"/>
              <a:t>13</a:t>
            </a:fld>
            <a:endParaRPr lang="en-GB"/>
          </a:p>
        </p:txBody>
      </p:sp>
    </p:spTree>
    <p:extLst>
      <p:ext uri="{BB962C8B-B14F-4D97-AF65-F5344CB8AC3E}">
        <p14:creationId xmlns:p14="http://schemas.microsoft.com/office/powerpoint/2010/main" val="2254614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44371" y="372345"/>
            <a:ext cx="3392275" cy="707886"/>
          </a:xfrm>
          <a:prstGeom prst="rect">
            <a:avLst/>
          </a:prstGeom>
        </p:spPr>
        <p:txBody>
          <a:bodyPr wrap="none">
            <a:spAutoFit/>
          </a:bodyPr>
          <a:lstStyle/>
          <a:p>
            <a:r>
              <a:rPr lang="en-GB" sz="4000" b="1" dirty="0">
                <a:latin typeface="Candara" panose="020E0502030303020204" pitchFamily="34" charset="0"/>
              </a:rPr>
              <a:t>“Lad Culture”?</a:t>
            </a:r>
          </a:p>
        </p:txBody>
      </p:sp>
      <p:sp>
        <p:nvSpPr>
          <p:cNvPr id="4" name="Round Diagonal Corner Rectangle 3"/>
          <p:cNvSpPr/>
          <p:nvPr/>
        </p:nvSpPr>
        <p:spPr>
          <a:xfrm>
            <a:off x="384098" y="1642938"/>
            <a:ext cx="3638967" cy="3960000"/>
          </a:xfrm>
          <a:prstGeom prst="round2DiagRect">
            <a:avLst/>
          </a:prstGeom>
          <a:solidFill>
            <a:schemeClr val="accent3">
              <a:lumMod val="20000"/>
              <a:lumOff val="80000"/>
            </a:schemeClr>
          </a:solidFill>
        </p:spPr>
        <p:txBody>
          <a:bodyPr wrap="square">
            <a:spAutoFit/>
          </a:bodyPr>
          <a:lstStyle/>
          <a:p>
            <a:r>
              <a:rPr lang="en-GB" sz="2400" b="1" dirty="0" smtClean="0">
                <a:solidFill>
                  <a:schemeClr val="accent3">
                    <a:lumMod val="75000"/>
                  </a:schemeClr>
                </a:solidFill>
                <a:latin typeface="Candara" panose="020E0502030303020204" pitchFamily="34" charset="0"/>
              </a:rPr>
              <a:t>On Friday night at Syndicate a young female fresher passed out about 1am. Nobody moved to help her get up but four boys crowded around taking </a:t>
            </a:r>
            <a:r>
              <a:rPr lang="en-GB" sz="2400" b="1" dirty="0" err="1" smtClean="0">
                <a:solidFill>
                  <a:schemeClr val="accent3">
                    <a:lumMod val="75000"/>
                  </a:schemeClr>
                </a:solidFill>
                <a:latin typeface="Candara" panose="020E0502030303020204" pitchFamily="34" charset="0"/>
              </a:rPr>
              <a:t>upskirt</a:t>
            </a:r>
            <a:r>
              <a:rPr lang="en-GB" sz="2400" b="1" dirty="0" smtClean="0">
                <a:solidFill>
                  <a:schemeClr val="accent3">
                    <a:lumMod val="75000"/>
                  </a:schemeClr>
                </a:solidFill>
                <a:latin typeface="Candara" panose="020E0502030303020204" pitchFamily="34" charset="0"/>
              </a:rPr>
              <a:t> photos. </a:t>
            </a:r>
          </a:p>
          <a:p>
            <a:r>
              <a:rPr lang="en-GB" sz="1600" b="1" dirty="0" err="1" smtClean="0">
                <a:solidFill>
                  <a:schemeClr val="tx1">
                    <a:lumMod val="50000"/>
                    <a:lumOff val="50000"/>
                  </a:schemeClr>
                </a:solidFill>
                <a:latin typeface="Candara" panose="020E0502030303020204" pitchFamily="34" charset="0"/>
              </a:rPr>
              <a:t>Freshers’</a:t>
            </a:r>
            <a:r>
              <a:rPr lang="en-GB" sz="1600" b="1" dirty="0" smtClean="0">
                <a:solidFill>
                  <a:schemeClr val="tx1">
                    <a:lumMod val="50000"/>
                    <a:lumOff val="50000"/>
                  </a:schemeClr>
                </a:solidFill>
                <a:latin typeface="Candara" panose="020E0502030303020204" pitchFamily="34" charset="0"/>
              </a:rPr>
              <a:t> week at Bristol University September 2013 via Facebook</a:t>
            </a:r>
            <a:endParaRPr lang="en-GB" sz="1600" b="1" dirty="0">
              <a:solidFill>
                <a:schemeClr val="tx1">
                  <a:lumMod val="50000"/>
                  <a:lumOff val="50000"/>
                </a:schemeClr>
              </a:solidFill>
              <a:latin typeface="Candara" panose="020E0502030303020204" pitchFamily="34" charset="0"/>
            </a:endParaRPr>
          </a:p>
        </p:txBody>
      </p:sp>
      <p:sp>
        <p:nvSpPr>
          <p:cNvPr id="5" name="Round Diagonal Corner Rectangle 4"/>
          <p:cNvSpPr/>
          <p:nvPr/>
        </p:nvSpPr>
        <p:spPr>
          <a:xfrm>
            <a:off x="7947629" y="1642938"/>
            <a:ext cx="3944384" cy="4016752"/>
          </a:xfrm>
          <a:prstGeom prst="round2DiagRect">
            <a:avLst/>
          </a:prstGeom>
          <a:solidFill>
            <a:schemeClr val="accent3">
              <a:lumMod val="20000"/>
              <a:lumOff val="80000"/>
            </a:schemeClr>
          </a:solidFill>
        </p:spPr>
        <p:txBody>
          <a:bodyPr wrap="square">
            <a:spAutoFit/>
          </a:bodyPr>
          <a:lstStyle/>
          <a:p>
            <a:r>
              <a:rPr lang="en-GB" sz="2400" b="1" dirty="0">
                <a:solidFill>
                  <a:schemeClr val="accent3">
                    <a:lumMod val="75000"/>
                  </a:schemeClr>
                </a:solidFill>
                <a:latin typeface="Candara" panose="020E0502030303020204" pitchFamily="34" charset="0"/>
              </a:rPr>
              <a:t>A rugby club at Oxford University has been banned from competing </a:t>
            </a:r>
            <a:r>
              <a:rPr lang="en-GB" sz="2400" b="1" dirty="0" smtClean="0">
                <a:solidFill>
                  <a:schemeClr val="accent3">
                    <a:lumMod val="75000"/>
                  </a:schemeClr>
                </a:solidFill>
                <a:latin typeface="Candara" panose="020E0502030303020204" pitchFamily="34" charset="0"/>
              </a:rPr>
              <a:t>&amp; </a:t>
            </a:r>
            <a:r>
              <a:rPr lang="en-GB" sz="2400" b="1" dirty="0">
                <a:solidFill>
                  <a:schemeClr val="accent3">
                    <a:lumMod val="75000"/>
                  </a:schemeClr>
                </a:solidFill>
                <a:latin typeface="Candara" panose="020E0502030303020204" pitchFamily="34" charset="0"/>
              </a:rPr>
              <a:t>had its leadership dismissed after organising a "free pussy" event, which instructed students to spike their dates' drinks.</a:t>
            </a:r>
          </a:p>
          <a:p>
            <a:r>
              <a:rPr lang="en-GB" sz="1600" b="1" dirty="0" err="1">
                <a:solidFill>
                  <a:schemeClr val="tx1">
                    <a:lumMod val="50000"/>
                    <a:lumOff val="50000"/>
                  </a:schemeClr>
                </a:solidFill>
                <a:latin typeface="Candara" panose="020E0502030303020204" pitchFamily="34" charset="0"/>
              </a:rPr>
              <a:t>Huffpo</a:t>
            </a:r>
            <a:r>
              <a:rPr lang="en-GB" sz="1600" b="1" dirty="0">
                <a:solidFill>
                  <a:schemeClr val="tx1">
                    <a:lumMod val="50000"/>
                    <a:lumOff val="50000"/>
                  </a:schemeClr>
                </a:solidFill>
                <a:latin typeface="Candara" panose="020E0502030303020204" pitchFamily="34" charset="0"/>
              </a:rPr>
              <a:t>, 5/11/13</a:t>
            </a:r>
          </a:p>
        </p:txBody>
      </p:sp>
      <p:grpSp>
        <p:nvGrpSpPr>
          <p:cNvPr id="9" name="Group 8"/>
          <p:cNvGrpSpPr/>
          <p:nvPr/>
        </p:nvGrpSpPr>
        <p:grpSpPr>
          <a:xfrm>
            <a:off x="4317533" y="1642938"/>
            <a:ext cx="3335628" cy="3960000"/>
            <a:chOff x="4219377" y="1582615"/>
            <a:chExt cx="3335628" cy="3851031"/>
          </a:xfrm>
        </p:grpSpPr>
        <p:pic>
          <p:nvPicPr>
            <p:cNvPr id="6" name="Content Placeholder 3" descr="o-ABERYSTWYTH-UNIVERSITY-570.jp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858" t="9244" r="874" b="5669"/>
            <a:stretch/>
          </p:blipFill>
          <p:spPr>
            <a:xfrm>
              <a:off x="4219377" y="1582615"/>
              <a:ext cx="3335628" cy="3851031"/>
            </a:xfrm>
            <a:prstGeom prst="round2DiagRect">
              <a:avLst/>
            </a:prstGeom>
          </p:spPr>
        </p:pic>
        <p:sp>
          <p:nvSpPr>
            <p:cNvPr id="7" name="Rectangle 6"/>
            <p:cNvSpPr/>
            <p:nvPr/>
          </p:nvSpPr>
          <p:spPr>
            <a:xfrm>
              <a:off x="4255185" y="3799156"/>
              <a:ext cx="3264012" cy="1589513"/>
            </a:xfrm>
            <a:prstGeom prst="round2DiagRect">
              <a:avLst/>
            </a:prstGeom>
          </p:spPr>
          <p:txBody>
            <a:bodyPr wrap="square">
              <a:spAutoFit/>
            </a:bodyPr>
            <a:lstStyle/>
            <a:p>
              <a:r>
                <a:rPr lang="en-GB" b="1" dirty="0">
                  <a:solidFill>
                    <a:schemeClr val="bg1"/>
                  </a:solidFill>
                  <a:latin typeface="Candara" panose="020E0502030303020204" pitchFamily="34" charset="0"/>
                </a:rPr>
                <a:t>Aberystwyth University men's cricket club (</a:t>
              </a:r>
              <a:r>
                <a:rPr lang="en-GB" b="1" dirty="0" err="1">
                  <a:solidFill>
                    <a:schemeClr val="bg1"/>
                  </a:solidFill>
                  <a:latin typeface="Candara" panose="020E0502030303020204" pitchFamily="34" charset="0"/>
                </a:rPr>
                <a:t>AUMCC</a:t>
              </a:r>
              <a:r>
                <a:rPr lang="en-GB" b="1" dirty="0">
                  <a:solidFill>
                    <a:schemeClr val="bg1"/>
                  </a:solidFill>
                  <a:latin typeface="Candara" panose="020E0502030303020204" pitchFamily="34" charset="0"/>
                </a:rPr>
                <a:t>) social last year. The team were banned from playing </a:t>
              </a:r>
              <a:r>
                <a:rPr lang="en-GB" b="1" dirty="0" smtClean="0">
                  <a:solidFill>
                    <a:schemeClr val="bg1"/>
                  </a:solidFill>
                  <a:latin typeface="Candara" panose="020E0502030303020204" pitchFamily="34" charset="0"/>
                </a:rPr>
                <a:t>&amp; </a:t>
              </a:r>
              <a:r>
                <a:rPr lang="en-GB" b="1" dirty="0">
                  <a:solidFill>
                    <a:schemeClr val="bg1"/>
                  </a:solidFill>
                  <a:latin typeface="Candara" panose="020E0502030303020204" pitchFamily="34" charset="0"/>
                </a:rPr>
                <a:t>had their funding withdrawn.</a:t>
              </a:r>
            </a:p>
          </p:txBody>
        </p:sp>
      </p:grpSp>
      <p:sp>
        <p:nvSpPr>
          <p:cNvPr id="2" name="Slide Number Placeholder 1"/>
          <p:cNvSpPr>
            <a:spLocks noGrp="1"/>
          </p:cNvSpPr>
          <p:nvPr>
            <p:ph type="sldNum" sz="quarter" idx="12"/>
          </p:nvPr>
        </p:nvSpPr>
        <p:spPr/>
        <p:txBody>
          <a:bodyPr/>
          <a:lstStyle/>
          <a:p>
            <a:fld id="{E86F2E8C-0A13-4E69-9F47-17C03A55EB2A}" type="slidenum">
              <a:rPr lang="en-GB" smtClean="0"/>
              <a:t>14</a:t>
            </a:fld>
            <a:endParaRPr lang="en-GB"/>
          </a:p>
        </p:txBody>
      </p:sp>
    </p:spTree>
    <p:extLst>
      <p:ext uri="{BB962C8B-B14F-4D97-AF65-F5344CB8AC3E}">
        <p14:creationId xmlns:p14="http://schemas.microsoft.com/office/powerpoint/2010/main" val="1742392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rot="21350142">
            <a:off x="314505" y="108411"/>
            <a:ext cx="3027144" cy="3846433"/>
          </a:xfrm>
          <a:prstGeom prst="round2DiagRect">
            <a:avLst/>
          </a:prstGeom>
          <a:solidFill>
            <a:schemeClr val="accent4">
              <a:lumMod val="20000"/>
              <a:lumOff val="80000"/>
            </a:schemeClr>
          </a:solidFill>
        </p:spPr>
        <p:txBody>
          <a:bodyPr wrap="square" rIns="324000" rtlCol="0">
            <a:spAutoFit/>
          </a:bodyPr>
          <a:lstStyle/>
          <a:p>
            <a:r>
              <a:rPr lang="en-GB" b="1" dirty="0" smtClean="0">
                <a:solidFill>
                  <a:srgbClr val="002060"/>
                </a:solidFill>
                <a:latin typeface="Candara" panose="020E0502030303020204" pitchFamily="34" charset="0"/>
                <a:cs typeface="Narkisim" panose="020E0502050101010101" pitchFamily="34" charset="-79"/>
              </a:rPr>
              <a:t>Edinburgh rugby players chant rape jokes at female students.</a:t>
            </a:r>
          </a:p>
          <a:p>
            <a:r>
              <a:rPr lang="en-GB" b="1" dirty="0" smtClean="0">
                <a:solidFill>
                  <a:srgbClr val="002060"/>
                </a:solidFill>
                <a:latin typeface="Candara" panose="020E0502030303020204" pitchFamily="34" charset="0"/>
              </a:rPr>
              <a:t>Boozed-up rugby players yelled jokes about “gang rape” at female students in the queue outside Edinburgh Students’ Union on Saturday night.</a:t>
            </a:r>
          </a:p>
          <a:p>
            <a:r>
              <a:rPr lang="en-GB" sz="1000" b="1" dirty="0" smtClean="0">
                <a:solidFill>
                  <a:srgbClr val="002060"/>
                </a:solidFill>
                <a:latin typeface="Candara" panose="020E0502030303020204" pitchFamily="34" charset="0"/>
                <a:cs typeface="Narkisim" panose="020E0502050101010101" pitchFamily="34" charset="-79"/>
              </a:rPr>
              <a:t>The Tab, 25/09/2014</a:t>
            </a:r>
            <a:endParaRPr lang="en-GB" sz="1000" b="1" dirty="0">
              <a:solidFill>
                <a:srgbClr val="002060"/>
              </a:solidFill>
              <a:latin typeface="Candara" panose="020E0502030303020204" pitchFamily="34" charset="0"/>
              <a:cs typeface="Narkisim" panose="020E0502050101010101" pitchFamily="34" charset="-79"/>
            </a:endParaRPr>
          </a:p>
        </p:txBody>
      </p:sp>
      <p:sp>
        <p:nvSpPr>
          <p:cNvPr id="2" name="Title 1"/>
          <p:cNvSpPr txBox="1">
            <a:spLocks/>
          </p:cNvSpPr>
          <p:nvPr/>
        </p:nvSpPr>
        <p:spPr bwMode="auto">
          <a:xfrm>
            <a:off x="3268459" y="75329"/>
            <a:ext cx="3735986" cy="1143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GB" altLang="en-US" sz="3600" b="1" dirty="0">
                <a:latin typeface="Candara" panose="020E0502030303020204" pitchFamily="34" charset="0"/>
                <a:ea typeface="ＭＳ Ｐゴシック" pitchFamily="-1" charset="-128"/>
              </a:rPr>
              <a:t>“Lad Culture</a:t>
            </a:r>
            <a:r>
              <a:rPr lang="en-GB" altLang="en-US" sz="3600" b="1" dirty="0" smtClean="0">
                <a:latin typeface="Candara" panose="020E0502030303020204" pitchFamily="34" charset="0"/>
                <a:ea typeface="ＭＳ Ｐゴシック" pitchFamily="-1" charset="-128"/>
              </a:rPr>
              <a:t>”?</a:t>
            </a:r>
            <a:endParaRPr lang="en-GB" altLang="en-US" sz="3600" b="1" dirty="0">
              <a:latin typeface="Candara" panose="020E0502030303020204" pitchFamily="34" charset="0"/>
              <a:ea typeface="ＭＳ Ｐゴシック" pitchFamily="-1" charset="-128"/>
            </a:endParaRPr>
          </a:p>
        </p:txBody>
      </p:sp>
      <p:grpSp>
        <p:nvGrpSpPr>
          <p:cNvPr id="17" name="Group 16"/>
          <p:cNvGrpSpPr/>
          <p:nvPr/>
        </p:nvGrpSpPr>
        <p:grpSpPr>
          <a:xfrm>
            <a:off x="3432433" y="1233518"/>
            <a:ext cx="4657491" cy="4876144"/>
            <a:chOff x="4312338" y="484093"/>
            <a:chExt cx="4449895" cy="4876144"/>
          </a:xfrm>
        </p:grpSpPr>
        <p:pic>
          <p:nvPicPr>
            <p:cNvPr id="5" name="Picture 5" descr="Screen Shot 2014-05-09 at 14.19.36.png"/>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398831" y="484093"/>
              <a:ext cx="4363402" cy="46350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6"/>
            <p:cNvSpPr txBox="1">
              <a:spLocks noChangeArrowheads="1"/>
            </p:cNvSpPr>
            <p:nvPr/>
          </p:nvSpPr>
          <p:spPr bwMode="auto">
            <a:xfrm>
              <a:off x="4312338" y="5098627"/>
              <a:ext cx="19539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GB" altLang="en-US" sz="1050" dirty="0">
                  <a:solidFill>
                    <a:schemeClr val="tx1">
                      <a:lumMod val="50000"/>
                      <a:lumOff val="50000"/>
                    </a:schemeClr>
                  </a:solidFill>
                  <a:latin typeface="+mn-lt"/>
                  <a:ea typeface="ＭＳ Ｐゴシック" pitchFamily="-1" charset="-128"/>
                </a:rPr>
                <a:t>The Independent, 15/11/2013</a:t>
              </a:r>
            </a:p>
          </p:txBody>
        </p:sp>
      </p:grpSp>
      <p:sp>
        <p:nvSpPr>
          <p:cNvPr id="10" name="Round Diagonal Corner Rectangle 9"/>
          <p:cNvSpPr/>
          <p:nvPr/>
        </p:nvSpPr>
        <p:spPr>
          <a:xfrm rot="472755">
            <a:off x="8449964" y="2940300"/>
            <a:ext cx="3551070" cy="3030617"/>
          </a:xfrm>
          <a:prstGeom prst="round2DiagRect">
            <a:avLst/>
          </a:prstGeom>
          <a:solidFill>
            <a:schemeClr val="accent4">
              <a:lumMod val="20000"/>
              <a:lumOff val="80000"/>
            </a:schemeClr>
          </a:solidFill>
          <a:ln w="3175">
            <a:noFill/>
          </a:ln>
        </p:spPr>
        <p:txBody>
          <a:bodyPr wrap="square">
            <a:spAutoFit/>
          </a:bodyPr>
          <a:lstStyle/>
          <a:p>
            <a:r>
              <a:rPr lang="en-GB" b="1" dirty="0" smtClean="0">
                <a:solidFill>
                  <a:srgbClr val="002060"/>
                </a:solidFill>
                <a:latin typeface="Candara" panose="020E0502030303020204" pitchFamily="34" charset="0"/>
              </a:rPr>
              <a:t>‘I found photos of me in pyjamas in my bed on some boys’ WhatsApp group,’ student Rosie Wilcox says. ‘They did the same to one of my friends and she wasn’t wearing anything… They thought it was really funny but she was devastated’</a:t>
            </a:r>
          </a:p>
          <a:p>
            <a:r>
              <a:rPr lang="en-GB" sz="1000" b="1" dirty="0" smtClean="0">
                <a:solidFill>
                  <a:srgbClr val="002060"/>
                </a:solidFill>
                <a:latin typeface="Candara" panose="020E0502030303020204" pitchFamily="34" charset="0"/>
              </a:rPr>
              <a:t>The Guardian: “Campus Nightmare”, 11/10/2014</a:t>
            </a:r>
            <a:endParaRPr lang="en-GB" sz="1000" b="1" dirty="0">
              <a:solidFill>
                <a:srgbClr val="002060"/>
              </a:solidFill>
              <a:latin typeface="Candara" panose="020E0502030303020204" pitchFamily="34" charset="0"/>
            </a:endParaRPr>
          </a:p>
        </p:txBody>
      </p:sp>
      <p:grpSp>
        <p:nvGrpSpPr>
          <p:cNvPr id="16" name="Group 15"/>
          <p:cNvGrpSpPr/>
          <p:nvPr/>
        </p:nvGrpSpPr>
        <p:grpSpPr>
          <a:xfrm rot="583431">
            <a:off x="8000311" y="1967597"/>
            <a:ext cx="4244868" cy="583637"/>
            <a:chOff x="263454" y="873078"/>
            <a:chExt cx="4244868" cy="583637"/>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54" y="873078"/>
              <a:ext cx="4191000" cy="3429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2713840" y="1210494"/>
              <a:ext cx="1794482" cy="246221"/>
            </a:xfrm>
            <a:prstGeom prst="rect">
              <a:avLst/>
            </a:prstGeom>
            <a:noFill/>
            <a:ln>
              <a:noFill/>
            </a:ln>
          </p:spPr>
          <p:txBody>
            <a:bodyPr wrap="square">
              <a:spAutoFit/>
            </a:bodyPr>
            <a:lstStyle/>
            <a:p>
              <a:r>
                <a:rPr lang="en-GB" sz="1000" b="1" dirty="0" smtClean="0">
                  <a:solidFill>
                    <a:srgbClr val="002060"/>
                  </a:solidFill>
                  <a:latin typeface="Candara" panose="020E0502030303020204" pitchFamily="34" charset="0"/>
                </a:rPr>
                <a:t>The Independent, 6/10/2014</a:t>
              </a:r>
              <a:endParaRPr lang="en-GB" sz="1000" b="1" dirty="0">
                <a:solidFill>
                  <a:srgbClr val="002060"/>
                </a:solidFill>
                <a:latin typeface="Candara" panose="020E0502030303020204" pitchFamily="34" charset="0"/>
              </a:endParaRPr>
            </a:p>
          </p:txBody>
        </p:sp>
      </p:grpSp>
      <p:sp>
        <p:nvSpPr>
          <p:cNvPr id="15" name="TextBox 14"/>
          <p:cNvSpPr txBox="1"/>
          <p:nvPr/>
        </p:nvSpPr>
        <p:spPr>
          <a:xfrm rot="21076579">
            <a:off x="280365" y="4262899"/>
            <a:ext cx="3194781" cy="1191816"/>
          </a:xfrm>
          <a:prstGeom prst="round2DiagRect">
            <a:avLst/>
          </a:prstGeom>
          <a:solidFill>
            <a:schemeClr val="accent4"/>
          </a:solidFill>
        </p:spPr>
        <p:txBody>
          <a:bodyPr wrap="square" rtlCol="0">
            <a:spAutoFit/>
          </a:bodyPr>
          <a:lstStyle/>
          <a:p>
            <a:r>
              <a:rPr lang="en-GB" b="1" dirty="0" smtClean="0">
                <a:solidFill>
                  <a:srgbClr val="002060"/>
                </a:solidFill>
                <a:latin typeface="Candara" panose="020E0502030303020204" pitchFamily="34" charset="0"/>
              </a:rPr>
              <a:t>Government orders inquiry over violence against women at universities </a:t>
            </a:r>
          </a:p>
          <a:p>
            <a:r>
              <a:rPr lang="en-GB" sz="1000" b="1" dirty="0" smtClean="0">
                <a:solidFill>
                  <a:srgbClr val="002060"/>
                </a:solidFill>
                <a:latin typeface="Candara" panose="020E0502030303020204" pitchFamily="34" charset="0"/>
              </a:rPr>
              <a:t>The Guardian 6/9/15</a:t>
            </a:r>
            <a:endParaRPr lang="en-GB" sz="1000" b="1" dirty="0">
              <a:solidFill>
                <a:srgbClr val="002060"/>
              </a:solidFill>
              <a:latin typeface="Candara" panose="020E0502030303020204" pitchFamily="34" charset="0"/>
            </a:endParaRPr>
          </a:p>
        </p:txBody>
      </p:sp>
      <p:grpSp>
        <p:nvGrpSpPr>
          <p:cNvPr id="18" name="Group 17"/>
          <p:cNvGrpSpPr/>
          <p:nvPr/>
        </p:nvGrpSpPr>
        <p:grpSpPr>
          <a:xfrm rot="668222">
            <a:off x="6720588" y="711893"/>
            <a:ext cx="5515768" cy="727017"/>
            <a:chOff x="3429820" y="5862930"/>
            <a:chExt cx="5515768" cy="727017"/>
          </a:xfrm>
        </p:grpSpPr>
        <p:pic>
          <p:nvPicPr>
            <p:cNvPr id="8" name="Picture 14" descr="Screen Shot 2014-05-09 at 14.33.42.png"/>
            <p:cNvPicPr>
              <a:picLocks noChangeAspect="1"/>
            </p:cNvPicPr>
            <p:nvPr/>
          </p:nvPicPr>
          <p:blipFill rotWithShape="1">
            <a:blip r:embed="rId5">
              <a:extLst>
                <a:ext uri="{28A0092B-C50C-407E-A947-70E740481C1C}">
                  <a14:useLocalDpi xmlns:a14="http://schemas.microsoft.com/office/drawing/2010/main" val="0"/>
                </a:ext>
              </a:extLst>
            </a:blip>
            <a:srcRect b="19927"/>
            <a:stretch/>
          </p:blipFill>
          <p:spPr bwMode="auto">
            <a:xfrm>
              <a:off x="3429820" y="5862930"/>
              <a:ext cx="5400976" cy="47511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pic>
        <p:sp>
          <p:nvSpPr>
            <p:cNvPr id="9" name="TextBox 15"/>
            <p:cNvSpPr txBox="1">
              <a:spLocks noChangeArrowheads="1"/>
            </p:cNvSpPr>
            <p:nvPr/>
          </p:nvSpPr>
          <p:spPr bwMode="auto">
            <a:xfrm>
              <a:off x="5933447" y="6343726"/>
              <a:ext cx="3012141" cy="246221"/>
            </a:xfrm>
            <a:prstGeom prst="rect">
              <a:avLst/>
            </a:prstGeom>
            <a:noFill/>
            <a:ln w="9525">
              <a:no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GB" altLang="en-US" sz="1000" b="1" dirty="0">
                  <a:solidFill>
                    <a:srgbClr val="002060"/>
                  </a:solidFill>
                  <a:latin typeface="Candara" panose="020E0502030303020204" pitchFamily="34" charset="0"/>
                  <a:ea typeface="ＭＳ Ｐゴシック" pitchFamily="-1" charset="-128"/>
                </a:rPr>
                <a:t>The Times Higher Education Supplement, 8/3/2013</a:t>
              </a:r>
            </a:p>
          </p:txBody>
        </p:sp>
      </p:grpSp>
      <p:sp>
        <p:nvSpPr>
          <p:cNvPr id="3" name="Slide Number Placeholder 2"/>
          <p:cNvSpPr>
            <a:spLocks noGrp="1"/>
          </p:cNvSpPr>
          <p:nvPr>
            <p:ph type="sldNum" sz="quarter" idx="12"/>
          </p:nvPr>
        </p:nvSpPr>
        <p:spPr/>
        <p:txBody>
          <a:bodyPr/>
          <a:lstStyle/>
          <a:p>
            <a:fld id="{E86F2E8C-0A13-4E69-9F47-17C03A55EB2A}" type="slidenum">
              <a:rPr lang="en-GB" smtClean="0"/>
              <a:t>15</a:t>
            </a:fld>
            <a:endParaRPr lang="en-GB"/>
          </a:p>
        </p:txBody>
      </p:sp>
    </p:spTree>
    <p:extLst>
      <p:ext uri="{BB962C8B-B14F-4D97-AF65-F5344CB8AC3E}">
        <p14:creationId xmlns:p14="http://schemas.microsoft.com/office/powerpoint/2010/main" val="3135564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5847" y="823106"/>
            <a:ext cx="6526146" cy="4616648"/>
          </a:xfrm>
          <a:prstGeom prst="rect">
            <a:avLst/>
          </a:prstGeom>
        </p:spPr>
        <p:txBody>
          <a:bodyPr wrap="none">
            <a:spAutoFit/>
          </a:bodyPr>
          <a:lstStyle/>
          <a:p>
            <a:r>
              <a:rPr lang="en-GB" sz="4000" b="1" dirty="0">
                <a:solidFill>
                  <a:schemeClr val="accent4"/>
                </a:solidFill>
                <a:latin typeface="Candara" panose="020E0502030303020204" pitchFamily="34" charset="0"/>
              </a:rPr>
              <a:t>Being </a:t>
            </a:r>
            <a:r>
              <a:rPr lang="en-GB" sz="4000" b="1" dirty="0" smtClean="0">
                <a:solidFill>
                  <a:schemeClr val="accent4"/>
                </a:solidFill>
                <a:latin typeface="Candara" panose="020E0502030303020204" pitchFamily="34" charset="0"/>
              </a:rPr>
              <a:t>a “lad”</a:t>
            </a:r>
          </a:p>
          <a:p>
            <a:endParaRPr lang="en-GB" sz="4000" b="1" dirty="0">
              <a:latin typeface="Candara" panose="020E0502030303020204" pitchFamily="34" charset="0"/>
            </a:endParaRPr>
          </a:p>
          <a:p>
            <a:pPr>
              <a:buClr>
                <a:schemeClr val="accent3"/>
              </a:buClr>
            </a:pPr>
            <a:r>
              <a:rPr lang="en-GB" sz="4000" b="1" dirty="0" smtClean="0">
                <a:latin typeface="Candara" panose="020E0502030303020204" pitchFamily="34" charset="0"/>
              </a:rPr>
              <a:t>	Not… </a:t>
            </a:r>
            <a:r>
              <a:rPr lang="en-GB" sz="4000" b="1" dirty="0">
                <a:latin typeface="Candara" panose="020E0502030303020204" pitchFamily="34" charset="0"/>
              </a:rPr>
              <a:t>all men </a:t>
            </a:r>
          </a:p>
          <a:p>
            <a:pPr>
              <a:buClr>
                <a:schemeClr val="accent3"/>
              </a:buClr>
            </a:pPr>
            <a:r>
              <a:rPr lang="en-GB" sz="4000" b="1" dirty="0" smtClean="0">
                <a:latin typeface="Candara" panose="020E0502030303020204" pitchFamily="34" charset="0"/>
              </a:rPr>
              <a:t>	Not …“</a:t>
            </a:r>
            <a:r>
              <a:rPr lang="en-GB" sz="4000" b="1" dirty="0">
                <a:latin typeface="Candara" panose="020E0502030303020204" pitchFamily="34" charset="0"/>
              </a:rPr>
              <a:t>all the time”</a:t>
            </a:r>
          </a:p>
          <a:p>
            <a:pPr>
              <a:buClr>
                <a:schemeClr val="accent3"/>
              </a:buClr>
            </a:pPr>
            <a:r>
              <a:rPr lang="en-GB" sz="4000" b="1" dirty="0" smtClean="0">
                <a:latin typeface="Candara" panose="020E0502030303020204" pitchFamily="34" charset="0"/>
              </a:rPr>
              <a:t>	Not …“</a:t>
            </a:r>
            <a:r>
              <a:rPr lang="en-GB" sz="4000" b="1" dirty="0">
                <a:latin typeface="Candara" panose="020E0502030303020204" pitchFamily="34" charset="0"/>
              </a:rPr>
              <a:t>all bad</a:t>
            </a:r>
            <a:r>
              <a:rPr lang="en-GB" sz="4000" b="1" dirty="0" smtClean="0">
                <a:latin typeface="Candara" panose="020E0502030303020204" pitchFamily="34" charset="0"/>
              </a:rPr>
              <a:t>”</a:t>
            </a:r>
            <a:endParaRPr lang="en-GB" sz="4000" b="1" dirty="0">
              <a:latin typeface="Candara" panose="020E0502030303020204" pitchFamily="34" charset="0"/>
            </a:endParaRPr>
          </a:p>
          <a:p>
            <a:pPr>
              <a:buClr>
                <a:schemeClr val="accent3"/>
              </a:buClr>
            </a:pPr>
            <a:r>
              <a:rPr lang="en-GB" sz="4000" b="1" dirty="0">
                <a:latin typeface="Candara" panose="020E0502030303020204" pitchFamily="34" charset="0"/>
              </a:rPr>
              <a:t>There is pressure to conform</a:t>
            </a:r>
          </a:p>
          <a:p>
            <a:endParaRPr lang="en-GB" sz="4000" b="1" dirty="0">
              <a:latin typeface="Candara" panose="020E0502030303020204" pitchFamily="34" charset="0"/>
            </a:endParaRPr>
          </a:p>
          <a:p>
            <a:r>
              <a:rPr lang="en-GB" sz="1400" b="1" dirty="0">
                <a:solidFill>
                  <a:schemeClr val="tx1">
                    <a:lumMod val="50000"/>
                    <a:lumOff val="50000"/>
                  </a:schemeClr>
                </a:solidFill>
                <a:latin typeface="Candara" panose="020E0502030303020204" pitchFamily="34" charset="0"/>
              </a:rPr>
              <a:t>From </a:t>
            </a:r>
            <a:r>
              <a:rPr lang="en-GB" sz="1400" b="1" dirty="0">
                <a:solidFill>
                  <a:schemeClr val="tx1">
                    <a:lumMod val="50000"/>
                    <a:lumOff val="50000"/>
                  </a:schemeClr>
                </a:solidFill>
                <a:latin typeface="Candara" panose="020E0502030303020204" pitchFamily="34" charset="0"/>
                <a:hlinkClick r:id="rId2"/>
              </a:rPr>
              <a:t>Oxford Good Lads </a:t>
            </a:r>
            <a:r>
              <a:rPr lang="en-GB" sz="1400" b="1" dirty="0" smtClean="0">
                <a:solidFill>
                  <a:schemeClr val="tx1">
                    <a:lumMod val="50000"/>
                    <a:lumOff val="50000"/>
                  </a:schemeClr>
                </a:solidFill>
                <a:latin typeface="Candara" panose="020E0502030303020204" pitchFamily="34" charset="0"/>
                <a:hlinkClick r:id="rId2"/>
              </a:rPr>
              <a:t>Project</a:t>
            </a:r>
            <a:endParaRPr lang="en-GB" sz="1400" b="1" dirty="0">
              <a:solidFill>
                <a:schemeClr val="tx1">
                  <a:lumMod val="50000"/>
                  <a:lumOff val="50000"/>
                </a:schemeClr>
              </a:solidFill>
              <a:latin typeface="Candara" panose="020E0502030303020204" pitchFamily="34" charset="0"/>
            </a:endParaRPr>
          </a:p>
        </p:txBody>
      </p:sp>
      <p:sp>
        <p:nvSpPr>
          <p:cNvPr id="3" name="Rectangle 2"/>
          <p:cNvSpPr/>
          <p:nvPr/>
        </p:nvSpPr>
        <p:spPr>
          <a:xfrm>
            <a:off x="2588850" y="2094807"/>
            <a:ext cx="378793" cy="646331"/>
          </a:xfrm>
          <a:prstGeom prst="rect">
            <a:avLst/>
          </a:prstGeom>
          <a:noFill/>
        </p:spPr>
        <p:txBody>
          <a:bodyPr wrap="square" lIns="91440" tIns="45720" rIns="91440" bIns="45720">
            <a:spAutoFit/>
          </a:bodyPr>
          <a:lstStyle/>
          <a:p>
            <a:pPr algn="ctr"/>
            <a:r>
              <a:rPr lang="en-US" sz="3600" b="1" cap="none" spc="0" dirty="0" smtClean="0">
                <a:ln w="12700">
                  <a:solidFill>
                    <a:schemeClr val="accent1"/>
                  </a:solidFill>
                  <a:prstDash val="solid"/>
                </a:ln>
                <a:solidFill>
                  <a:srgbClr val="E94125"/>
                </a:solidFill>
                <a:effectLst>
                  <a:glow rad="101600">
                    <a:schemeClr val="accent2">
                      <a:satMod val="175000"/>
                      <a:alpha val="40000"/>
                    </a:schemeClr>
                  </a:glow>
                  <a:outerShdw dist="38100" dir="2640000" algn="bl" rotWithShape="0">
                    <a:schemeClr val="accent1"/>
                  </a:outerShdw>
                </a:effectLst>
              </a:rPr>
              <a:t>X</a:t>
            </a:r>
            <a:endParaRPr lang="en-US" sz="5400" b="1" cap="none" spc="0" dirty="0">
              <a:ln w="12700">
                <a:solidFill>
                  <a:schemeClr val="accent1"/>
                </a:solidFill>
                <a:prstDash val="solid"/>
              </a:ln>
              <a:solidFill>
                <a:srgbClr val="E94125"/>
              </a:solidFill>
              <a:effectLst>
                <a:glow rad="101600">
                  <a:schemeClr val="accent2">
                    <a:satMod val="175000"/>
                    <a:alpha val="40000"/>
                  </a:schemeClr>
                </a:glow>
                <a:outerShdw dist="38100" dir="2640000" algn="bl" rotWithShape="0">
                  <a:schemeClr val="accent1"/>
                </a:outerShdw>
              </a:effectLst>
            </a:endParaRPr>
          </a:p>
        </p:txBody>
      </p:sp>
      <p:sp>
        <p:nvSpPr>
          <p:cNvPr id="4" name="Rectangle 3"/>
          <p:cNvSpPr/>
          <p:nvPr/>
        </p:nvSpPr>
        <p:spPr>
          <a:xfrm>
            <a:off x="2588850" y="2662844"/>
            <a:ext cx="378793" cy="646331"/>
          </a:xfrm>
          <a:prstGeom prst="rect">
            <a:avLst/>
          </a:prstGeom>
          <a:noFill/>
        </p:spPr>
        <p:txBody>
          <a:bodyPr wrap="square" lIns="91440" tIns="45720" rIns="91440" bIns="45720">
            <a:spAutoFit/>
          </a:bodyPr>
          <a:lstStyle/>
          <a:p>
            <a:pPr algn="ctr"/>
            <a:r>
              <a:rPr lang="en-US" sz="3600" b="1" cap="none" spc="0" dirty="0" smtClean="0">
                <a:ln w="12700">
                  <a:solidFill>
                    <a:schemeClr val="accent1"/>
                  </a:solidFill>
                  <a:prstDash val="solid"/>
                </a:ln>
                <a:solidFill>
                  <a:srgbClr val="E94125"/>
                </a:solidFill>
                <a:effectLst>
                  <a:glow rad="101600">
                    <a:schemeClr val="accent2">
                      <a:satMod val="175000"/>
                      <a:alpha val="40000"/>
                    </a:schemeClr>
                  </a:glow>
                  <a:outerShdw dist="38100" dir="2640000" algn="bl" rotWithShape="0">
                    <a:schemeClr val="accent1"/>
                  </a:outerShdw>
                </a:effectLst>
              </a:rPr>
              <a:t>X</a:t>
            </a:r>
            <a:endParaRPr lang="en-US" sz="5400" b="1" cap="none" spc="0" dirty="0">
              <a:ln w="12700">
                <a:solidFill>
                  <a:schemeClr val="accent1"/>
                </a:solidFill>
                <a:prstDash val="solid"/>
              </a:ln>
              <a:solidFill>
                <a:srgbClr val="E94125"/>
              </a:solidFill>
              <a:effectLst>
                <a:glow rad="101600">
                  <a:schemeClr val="accent2">
                    <a:satMod val="175000"/>
                    <a:alpha val="40000"/>
                  </a:schemeClr>
                </a:glow>
                <a:outerShdw dist="38100" dir="2640000" algn="bl" rotWithShape="0">
                  <a:schemeClr val="accent1"/>
                </a:outerShdw>
              </a:effectLst>
            </a:endParaRPr>
          </a:p>
        </p:txBody>
      </p:sp>
      <p:sp>
        <p:nvSpPr>
          <p:cNvPr id="5" name="Rectangle 4"/>
          <p:cNvSpPr/>
          <p:nvPr/>
        </p:nvSpPr>
        <p:spPr>
          <a:xfrm>
            <a:off x="2588850" y="3230881"/>
            <a:ext cx="378793" cy="646331"/>
          </a:xfrm>
          <a:prstGeom prst="rect">
            <a:avLst/>
          </a:prstGeom>
          <a:noFill/>
        </p:spPr>
        <p:txBody>
          <a:bodyPr wrap="square" lIns="91440" tIns="45720" rIns="91440" bIns="45720">
            <a:spAutoFit/>
          </a:bodyPr>
          <a:lstStyle/>
          <a:p>
            <a:pPr algn="ctr"/>
            <a:r>
              <a:rPr lang="en-US" sz="3600" b="1" cap="none" spc="0" dirty="0" smtClean="0">
                <a:ln w="12700">
                  <a:solidFill>
                    <a:schemeClr val="accent1"/>
                  </a:solidFill>
                  <a:prstDash val="solid"/>
                </a:ln>
                <a:solidFill>
                  <a:srgbClr val="E94125"/>
                </a:solidFill>
                <a:effectLst>
                  <a:glow rad="101600">
                    <a:schemeClr val="accent2">
                      <a:satMod val="175000"/>
                      <a:alpha val="40000"/>
                    </a:schemeClr>
                  </a:glow>
                  <a:outerShdw dist="38100" dir="2640000" algn="bl" rotWithShape="0">
                    <a:schemeClr val="accent1"/>
                  </a:outerShdw>
                </a:effectLst>
              </a:rPr>
              <a:t>X</a:t>
            </a:r>
            <a:endParaRPr lang="en-US" sz="5400" b="1" cap="none" spc="0" dirty="0">
              <a:ln w="12700">
                <a:solidFill>
                  <a:schemeClr val="accent1"/>
                </a:solidFill>
                <a:prstDash val="solid"/>
              </a:ln>
              <a:solidFill>
                <a:srgbClr val="E94125"/>
              </a:solidFill>
              <a:effectLst>
                <a:glow rad="101600">
                  <a:schemeClr val="accent2">
                    <a:satMod val="175000"/>
                    <a:alpha val="40000"/>
                  </a:schemeClr>
                </a:glow>
                <a:outerShdw dist="38100" dir="2640000" algn="bl" rotWithShape="0">
                  <a:schemeClr val="accent1"/>
                </a:outerShdw>
              </a:effectLst>
            </a:endParaRPr>
          </a:p>
        </p:txBody>
      </p:sp>
      <p:sp>
        <p:nvSpPr>
          <p:cNvPr id="6" name="Slide Number Placeholder 5"/>
          <p:cNvSpPr>
            <a:spLocks noGrp="1"/>
          </p:cNvSpPr>
          <p:nvPr>
            <p:ph type="sldNum" sz="quarter" idx="12"/>
          </p:nvPr>
        </p:nvSpPr>
        <p:spPr/>
        <p:txBody>
          <a:bodyPr/>
          <a:lstStyle/>
          <a:p>
            <a:fld id="{E86F2E8C-0A13-4E69-9F47-17C03A55EB2A}" type="slidenum">
              <a:rPr lang="en-GB" smtClean="0"/>
              <a:t>16</a:t>
            </a:fld>
            <a:endParaRPr lang="en-GB"/>
          </a:p>
        </p:txBody>
      </p:sp>
    </p:spTree>
    <p:extLst>
      <p:ext uri="{BB962C8B-B14F-4D97-AF65-F5344CB8AC3E}">
        <p14:creationId xmlns:p14="http://schemas.microsoft.com/office/powerpoint/2010/main" val="1191646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77833" y="382601"/>
            <a:ext cx="3064813" cy="646331"/>
          </a:xfrm>
          <a:prstGeom prst="rect">
            <a:avLst/>
          </a:prstGeom>
        </p:spPr>
        <p:txBody>
          <a:bodyPr wrap="none">
            <a:spAutoFit/>
          </a:bodyPr>
          <a:lstStyle/>
          <a:p>
            <a:r>
              <a:rPr lang="en-GB" sz="3600" b="1" dirty="0" smtClean="0">
                <a:latin typeface="Candara" panose="020E0502030303020204" pitchFamily="34" charset="0"/>
              </a:rPr>
              <a:t>Where We Are</a:t>
            </a:r>
            <a:endParaRPr lang="en-GB" sz="3600" b="1" dirty="0">
              <a:latin typeface="Candara" panose="020E0502030303020204" pitchFamily="34" charset="0"/>
            </a:endParaRPr>
          </a:p>
        </p:txBody>
      </p:sp>
      <p:grpSp>
        <p:nvGrpSpPr>
          <p:cNvPr id="2" name="Group 1"/>
          <p:cNvGrpSpPr/>
          <p:nvPr/>
        </p:nvGrpSpPr>
        <p:grpSpPr>
          <a:xfrm>
            <a:off x="3092357" y="1270000"/>
            <a:ext cx="6602725" cy="4368800"/>
            <a:chOff x="2751175" y="1270000"/>
            <a:chExt cx="6602725" cy="4368800"/>
          </a:xfrm>
          <a:scene3d>
            <a:camera prst="orthographicFront">
              <a:rot lat="0" lon="0" rev="0"/>
            </a:camera>
            <a:lightRig rig="glow" dir="t">
              <a:rot lat="0" lon="0" rev="4800000"/>
            </a:lightRig>
          </a:scene3d>
        </p:grpSpPr>
        <p:sp>
          <p:nvSpPr>
            <p:cNvPr id="7" name="Oval 6"/>
            <p:cNvSpPr/>
            <p:nvPr/>
          </p:nvSpPr>
          <p:spPr>
            <a:xfrm>
              <a:off x="2751175" y="1270000"/>
              <a:ext cx="4368800" cy="4368800"/>
            </a:xfrm>
            <a:prstGeom prst="ellipse">
              <a:avLst/>
            </a:prstGeom>
            <a:solidFill>
              <a:srgbClr val="92D050">
                <a:alpha val="90000"/>
              </a:srgbClr>
            </a:solidFill>
            <a:ln>
              <a:noFill/>
            </a:ln>
            <a:effectLst>
              <a:outerShdw blurRad="190500" dist="228600" dir="2700000" algn="ctr">
                <a:srgbClr val="000000">
                  <a:alpha val="30000"/>
                </a:srgbClr>
              </a:outerShdw>
            </a:effectLst>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a:latin typeface="Candara" panose="020E0502030303020204" pitchFamily="34" charset="0"/>
              </a:endParaRPr>
            </a:p>
          </p:txBody>
        </p:sp>
        <p:sp>
          <p:nvSpPr>
            <p:cNvPr id="8" name="Oval 7"/>
            <p:cNvSpPr/>
            <p:nvPr/>
          </p:nvSpPr>
          <p:spPr>
            <a:xfrm>
              <a:off x="5572656" y="1971698"/>
              <a:ext cx="3667102" cy="3667102"/>
            </a:xfrm>
            <a:prstGeom prst="ellipse">
              <a:avLst/>
            </a:prstGeom>
            <a:solidFill>
              <a:srgbClr val="C00000">
                <a:alpha val="80000"/>
              </a:srgbClr>
            </a:solidFill>
            <a:ln>
              <a:noFill/>
            </a:ln>
            <a:effectLst>
              <a:outerShdw blurRad="190500" dist="228600" dir="2700000" algn="ctr">
                <a:srgbClr val="000000">
                  <a:alpha val="30000"/>
                </a:srgbClr>
              </a:outerShdw>
            </a:effectLst>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a:latin typeface="Candara" panose="020E0502030303020204" pitchFamily="34" charset="0"/>
              </a:endParaRPr>
            </a:p>
          </p:txBody>
        </p:sp>
        <p:sp>
          <p:nvSpPr>
            <p:cNvPr id="10" name="Rectangle 9"/>
            <p:cNvSpPr/>
            <p:nvPr/>
          </p:nvSpPr>
          <p:spPr>
            <a:xfrm>
              <a:off x="2978994" y="3270357"/>
              <a:ext cx="2521723" cy="707886"/>
            </a:xfrm>
            <a:prstGeom prst="rect">
              <a:avLst/>
            </a:prstGeom>
            <a:ln>
              <a:noFill/>
            </a:ln>
            <a:effectLst>
              <a:outerShdw blurRad="190500" dist="228600" dir="2700000" algn="ctr">
                <a:srgbClr val="000000">
                  <a:alpha val="30000"/>
                </a:srgbClr>
              </a:outerShdw>
            </a:effectLst>
            <a:sp3d prstMaterial="matte">
              <a:bevelT w="127000" h="63500"/>
            </a:sp3d>
          </p:spPr>
          <p:txBody>
            <a:bodyPr wrap="square">
              <a:spAutoFit/>
            </a:bodyPr>
            <a:lstStyle/>
            <a:p>
              <a:pPr algn="ctr"/>
              <a:r>
                <a:rPr lang="en-GB" sz="2000" b="1" dirty="0" smtClean="0">
                  <a:latin typeface="Candara" panose="020E0502030303020204" pitchFamily="34" charset="0"/>
                </a:rPr>
                <a:t>Healthy &amp; Positive Behaviour (</a:t>
              </a:r>
              <a:r>
                <a:rPr lang="en-GB" sz="2000" b="1" dirty="0" smtClean="0">
                  <a:solidFill>
                    <a:schemeClr val="accent3">
                      <a:lumMod val="50000"/>
                    </a:schemeClr>
                  </a:solidFill>
                  <a:latin typeface="Candara" panose="020E0502030303020204" pitchFamily="34" charset="0"/>
                </a:rPr>
                <a:t>Majority</a:t>
              </a:r>
              <a:r>
                <a:rPr lang="en-GB" sz="2000" b="1" dirty="0" smtClean="0">
                  <a:latin typeface="Candara" panose="020E0502030303020204" pitchFamily="34" charset="0"/>
                </a:rPr>
                <a:t>)</a:t>
              </a:r>
              <a:endParaRPr lang="en-GB" sz="2000" b="1" dirty="0">
                <a:latin typeface="Candara" panose="020E0502030303020204" pitchFamily="34" charset="0"/>
              </a:endParaRPr>
            </a:p>
          </p:txBody>
        </p:sp>
        <p:sp>
          <p:nvSpPr>
            <p:cNvPr id="11" name="Rectangle 10"/>
            <p:cNvSpPr/>
            <p:nvPr/>
          </p:nvSpPr>
          <p:spPr>
            <a:xfrm>
              <a:off x="7090945" y="3270357"/>
              <a:ext cx="2262955" cy="1015663"/>
            </a:xfrm>
            <a:prstGeom prst="rect">
              <a:avLst/>
            </a:prstGeom>
            <a:ln>
              <a:noFill/>
            </a:ln>
            <a:effectLst>
              <a:outerShdw blurRad="190500" dist="228600" dir="2700000" algn="ctr">
                <a:srgbClr val="000000">
                  <a:alpha val="30000"/>
                </a:srgbClr>
              </a:outerShdw>
            </a:effectLst>
            <a:sp3d prstMaterial="matte">
              <a:bevelT w="127000" h="63500"/>
            </a:sp3d>
          </p:spPr>
          <p:txBody>
            <a:bodyPr wrap="square">
              <a:spAutoFit/>
            </a:bodyPr>
            <a:lstStyle/>
            <a:p>
              <a:pPr algn="ctr"/>
              <a:r>
                <a:rPr lang="en-GB" sz="2000" b="1" dirty="0" smtClean="0">
                  <a:latin typeface="Candara" panose="020E0502030303020204" pitchFamily="34" charset="0"/>
                </a:rPr>
                <a:t>Unacceptable Behaviour (</a:t>
              </a:r>
              <a:r>
                <a:rPr lang="en-GB" sz="2000" b="1" dirty="0" smtClean="0">
                  <a:solidFill>
                    <a:schemeClr val="accent2">
                      <a:lumMod val="50000"/>
                    </a:schemeClr>
                  </a:solidFill>
                  <a:latin typeface="Candara" panose="020E0502030303020204" pitchFamily="34" charset="0"/>
                </a:rPr>
                <a:t>Minority</a:t>
              </a:r>
              <a:r>
                <a:rPr lang="en-GB" sz="2000" b="1" dirty="0" smtClean="0">
                  <a:latin typeface="Candara" panose="020E0502030303020204" pitchFamily="34" charset="0"/>
                </a:rPr>
                <a:t>)</a:t>
              </a:r>
              <a:endParaRPr lang="en-GB" sz="2000" b="1" dirty="0">
                <a:latin typeface="Candara" panose="020E0502030303020204" pitchFamily="34" charset="0"/>
              </a:endParaRPr>
            </a:p>
          </p:txBody>
        </p:sp>
        <p:sp>
          <p:nvSpPr>
            <p:cNvPr id="12" name="Rectangle 11"/>
            <p:cNvSpPr/>
            <p:nvPr/>
          </p:nvSpPr>
          <p:spPr>
            <a:xfrm>
              <a:off x="5705957" y="3270357"/>
              <a:ext cx="1435009" cy="646331"/>
            </a:xfrm>
            <a:prstGeom prst="rect">
              <a:avLst/>
            </a:prstGeom>
            <a:ln>
              <a:noFill/>
            </a:ln>
            <a:effectLst>
              <a:outerShdw blurRad="190500" dist="228600" dir="2700000" algn="ctr">
                <a:srgbClr val="000000">
                  <a:alpha val="30000"/>
                </a:srgbClr>
              </a:outerShdw>
            </a:effectLst>
            <a:sp3d prstMaterial="matte">
              <a:bevelT w="127000" h="63500"/>
            </a:sp3d>
          </p:spPr>
          <p:txBody>
            <a:bodyPr wrap="none">
              <a:spAutoFit/>
            </a:bodyPr>
            <a:lstStyle/>
            <a:p>
              <a:pPr algn="ctr"/>
              <a:r>
                <a:rPr lang="en-GB" b="1" dirty="0" smtClean="0">
                  <a:solidFill>
                    <a:schemeClr val="bg1"/>
                  </a:solidFill>
                  <a:latin typeface="Candara" panose="020E0502030303020204" pitchFamily="34" charset="0"/>
                </a:rPr>
                <a:t>Problematic </a:t>
              </a:r>
            </a:p>
            <a:p>
              <a:pPr algn="ctr"/>
              <a:r>
                <a:rPr lang="en-GB" b="1" dirty="0" smtClean="0">
                  <a:solidFill>
                    <a:schemeClr val="bg1"/>
                  </a:solidFill>
                  <a:latin typeface="Candara" panose="020E0502030303020204" pitchFamily="34" charset="0"/>
                </a:rPr>
                <a:t>Behaviour</a:t>
              </a:r>
              <a:endParaRPr lang="en-GB" b="1" dirty="0">
                <a:solidFill>
                  <a:schemeClr val="bg1"/>
                </a:solidFill>
                <a:latin typeface="Candara" panose="020E0502030303020204" pitchFamily="34" charset="0"/>
              </a:endParaRPr>
            </a:p>
          </p:txBody>
        </p:sp>
      </p:grpSp>
      <p:pic>
        <p:nvPicPr>
          <p:cNvPr id="15" name="Picture 14"/>
          <p:cNvPicPr/>
          <p:nvPr/>
        </p:nvPicPr>
        <p:blipFill>
          <a:blip r:embed="rId2" cstate="print">
            <a:extLst>
              <a:ext uri="{28A0092B-C50C-407E-A947-70E740481C1C}">
                <a14:useLocalDpi xmlns:a14="http://schemas.microsoft.com/office/drawing/2010/main" val="0"/>
              </a:ext>
            </a:extLst>
          </a:blip>
          <a:srcRect l="9095" r="9095" b="2204"/>
          <a:stretch>
            <a:fillRect/>
          </a:stretch>
        </p:blipFill>
        <p:spPr>
          <a:xfrm>
            <a:off x="2337215" y="1146829"/>
            <a:ext cx="1737638" cy="212352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6" name="Picture 15"/>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8715983" y="1916164"/>
            <a:ext cx="979099" cy="106627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3" name="Slide Number Placeholder 2"/>
          <p:cNvSpPr>
            <a:spLocks noGrp="1"/>
          </p:cNvSpPr>
          <p:nvPr>
            <p:ph type="sldNum" sz="quarter" idx="12"/>
          </p:nvPr>
        </p:nvSpPr>
        <p:spPr/>
        <p:txBody>
          <a:bodyPr/>
          <a:lstStyle/>
          <a:p>
            <a:fld id="{E86F2E8C-0A13-4E69-9F47-17C03A55EB2A}" type="slidenum">
              <a:rPr lang="en-GB" smtClean="0"/>
              <a:t>17</a:t>
            </a:fld>
            <a:endParaRPr lang="en-GB"/>
          </a:p>
        </p:txBody>
      </p:sp>
    </p:spTree>
    <p:extLst>
      <p:ext uri="{BB962C8B-B14F-4D97-AF65-F5344CB8AC3E}">
        <p14:creationId xmlns:p14="http://schemas.microsoft.com/office/powerpoint/2010/main" val="3253906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1260" y="264944"/>
            <a:ext cx="5640840" cy="1015663"/>
          </a:xfrm>
          <a:prstGeom prst="rect">
            <a:avLst/>
          </a:prstGeom>
        </p:spPr>
        <p:txBody>
          <a:bodyPr wrap="none">
            <a:spAutoFit/>
          </a:bodyPr>
          <a:lstStyle/>
          <a:p>
            <a:pPr algn="ctr"/>
            <a:r>
              <a:rPr lang="en-GB" sz="3600" b="1" dirty="0">
                <a:latin typeface="Candara" panose="020E0502030303020204" pitchFamily="34" charset="0"/>
              </a:rPr>
              <a:t>“We are </a:t>
            </a:r>
            <a:r>
              <a:rPr lang="en-GB" sz="3600" b="1" dirty="0" smtClean="0">
                <a:latin typeface="Candara" panose="020E0502030303020204" pitchFamily="34" charset="0"/>
              </a:rPr>
              <a:t>Man”</a:t>
            </a:r>
          </a:p>
          <a:p>
            <a:pPr algn="ctr"/>
            <a:r>
              <a:rPr lang="en-GB" sz="2400" b="1" dirty="0">
                <a:latin typeface="Candara" panose="020E0502030303020204" pitchFamily="34" charset="0"/>
              </a:rPr>
              <a:t>YouTube: </a:t>
            </a:r>
            <a:r>
              <a:rPr lang="en-GB" sz="2400" b="1" dirty="0">
                <a:latin typeface="Candara" panose="020E0502030303020204" pitchFamily="34" charset="0"/>
                <a:hlinkClick r:id="rId2"/>
              </a:rPr>
              <a:t>https://youtu.be/ZYhaodUPqSU</a:t>
            </a:r>
            <a:endParaRPr lang="en-GB" sz="2400" b="1" dirty="0" smtClean="0">
              <a:latin typeface="Candara" panose="020E0502030303020204" pitchFamily="34" charset="0"/>
            </a:endParaRPr>
          </a:p>
        </p:txBody>
      </p:sp>
      <p:grpSp>
        <p:nvGrpSpPr>
          <p:cNvPr id="3" name="Group 2"/>
          <p:cNvGrpSpPr/>
          <p:nvPr/>
        </p:nvGrpSpPr>
        <p:grpSpPr>
          <a:xfrm>
            <a:off x="801340" y="1944628"/>
            <a:ext cx="10938457" cy="4014382"/>
            <a:chOff x="253283" y="1096730"/>
            <a:chExt cx="10938457" cy="4014382"/>
          </a:xfrm>
        </p:grpSpPr>
        <p:sp>
          <p:nvSpPr>
            <p:cNvPr id="4" name="Rectangle 3"/>
            <p:cNvSpPr/>
            <p:nvPr/>
          </p:nvSpPr>
          <p:spPr>
            <a:xfrm>
              <a:off x="253283" y="1096730"/>
              <a:ext cx="10665728" cy="2862322"/>
            </a:xfrm>
            <a:prstGeom prst="rect">
              <a:avLst/>
            </a:prstGeom>
          </p:spPr>
          <p:txBody>
            <a:bodyPr wrap="square">
              <a:spAutoFit/>
            </a:bodyPr>
            <a:lstStyle/>
            <a:p>
              <a:pPr algn="ctr"/>
              <a:r>
                <a:rPr lang="en-GB" sz="6000" b="1" dirty="0" smtClean="0">
                  <a:solidFill>
                    <a:schemeClr val="accent3"/>
                  </a:solidFill>
                  <a:latin typeface="Candara" panose="020E0502030303020204" pitchFamily="34" charset="0"/>
                </a:rPr>
                <a:t>“But what’s the problem with </a:t>
              </a:r>
            </a:p>
            <a:p>
              <a:pPr algn="ctr"/>
              <a:r>
                <a:rPr lang="en-GB" sz="6000" b="1" dirty="0" smtClean="0">
                  <a:solidFill>
                    <a:schemeClr val="accent3"/>
                  </a:solidFill>
                  <a:latin typeface="Candara" panose="020E0502030303020204" pitchFamily="34" charset="0"/>
                </a:rPr>
                <a:t>a bit of harmless banter? </a:t>
              </a:r>
            </a:p>
            <a:p>
              <a:pPr algn="ctr"/>
              <a:r>
                <a:rPr lang="en-GB" sz="6000" b="1" dirty="0" smtClean="0">
                  <a:solidFill>
                    <a:schemeClr val="accent3"/>
                  </a:solidFill>
                  <a:latin typeface="Candara" panose="020E0502030303020204" pitchFamily="34" charset="0"/>
                </a:rPr>
                <a:t>It’s </a:t>
              </a:r>
              <a:r>
                <a:rPr lang="en-GB" sz="6000" b="1" dirty="0" smtClean="0">
                  <a:solidFill>
                    <a:schemeClr val="accent3">
                      <a:lumMod val="75000"/>
                    </a:schemeClr>
                  </a:solidFill>
                  <a:latin typeface="Candara" panose="020E0502030303020204" pitchFamily="34" charset="0"/>
                </a:rPr>
                <a:t>only a joke</a:t>
              </a:r>
              <a:r>
                <a:rPr lang="en-GB" sz="6000" b="1" dirty="0" smtClean="0">
                  <a:solidFill>
                    <a:schemeClr val="accent3"/>
                  </a:solidFill>
                  <a:latin typeface="Candara" panose="020E0502030303020204" pitchFamily="34" charset="0"/>
                </a:rPr>
                <a:t>”</a:t>
              </a:r>
              <a:endParaRPr lang="en-GB" sz="6000" b="1" dirty="0">
                <a:solidFill>
                  <a:schemeClr val="accent3"/>
                </a:solidFill>
                <a:latin typeface="Candara" panose="020E0502030303020204" pitchFamily="34" charset="0"/>
              </a:endParaRPr>
            </a:p>
          </p:txBody>
        </p:sp>
        <p:sp>
          <p:nvSpPr>
            <p:cNvPr id="5" name="Rectangle 4"/>
            <p:cNvSpPr/>
            <p:nvPr/>
          </p:nvSpPr>
          <p:spPr>
            <a:xfrm>
              <a:off x="253283" y="4680225"/>
              <a:ext cx="10938457" cy="430887"/>
            </a:xfrm>
            <a:prstGeom prst="rect">
              <a:avLst/>
            </a:prstGeom>
          </p:spPr>
          <p:txBody>
            <a:bodyPr wrap="square">
              <a:spAutoFit/>
            </a:bodyPr>
            <a:lstStyle/>
            <a:p>
              <a:pPr>
                <a:spcBef>
                  <a:spcPct val="0"/>
                </a:spcBef>
              </a:pPr>
              <a:r>
                <a:rPr lang="en-US" altLang="en-US" sz="1100" b="1" i="1" dirty="0">
                  <a:solidFill>
                    <a:schemeClr val="tx1">
                      <a:lumMod val="50000"/>
                      <a:lumOff val="50000"/>
                    </a:schemeClr>
                  </a:solidFill>
                  <a:latin typeface="Candara" panose="020E0502030303020204" pitchFamily="34" charset="0"/>
                </a:rPr>
                <a:t>Blurred Lines: The New Battle of the Sexes </a:t>
              </a:r>
              <a:r>
                <a:rPr lang="en-US" altLang="en-US" sz="1100" b="1" dirty="0">
                  <a:solidFill>
                    <a:schemeClr val="tx1">
                      <a:lumMod val="50000"/>
                      <a:lumOff val="50000"/>
                    </a:schemeClr>
                  </a:solidFill>
                  <a:latin typeface="Candara" panose="020E0502030303020204" pitchFamily="34" charset="0"/>
                </a:rPr>
                <a:t>[television </a:t>
              </a:r>
              <a:r>
                <a:rPr lang="en-US" altLang="en-US" sz="1100" b="1" dirty="0" err="1">
                  <a:solidFill>
                    <a:schemeClr val="tx1">
                      <a:lumMod val="50000"/>
                      <a:lumOff val="50000"/>
                    </a:schemeClr>
                  </a:solidFill>
                  <a:latin typeface="Candara" panose="020E0502030303020204" pitchFamily="34" charset="0"/>
                </a:rPr>
                <a:t>programme</a:t>
              </a:r>
              <a:r>
                <a:rPr lang="en-US" altLang="en-US" sz="1100" b="1" dirty="0">
                  <a:solidFill>
                    <a:schemeClr val="tx1">
                      <a:lumMod val="50000"/>
                      <a:lumOff val="50000"/>
                    </a:schemeClr>
                  </a:solidFill>
                  <a:latin typeface="Candara" panose="020E0502030303020204" pitchFamily="34" charset="0"/>
                </a:rPr>
                <a:t>, online] 21:30 8/5/2014, BBC TWO, 60mins. </a:t>
              </a:r>
              <a:r>
                <a:rPr lang="en-US" altLang="en-US" sz="1100" b="1" dirty="0">
                  <a:solidFill>
                    <a:schemeClr val="tx1">
                      <a:lumMod val="50000"/>
                      <a:lumOff val="50000"/>
                    </a:schemeClr>
                  </a:solidFill>
                  <a:latin typeface="Candara" panose="020E0502030303020204" pitchFamily="34" charset="0"/>
                  <a:hlinkClick r:id="rId3"/>
                </a:rPr>
                <a:t>https://</a:t>
              </a:r>
              <a:r>
                <a:rPr lang="en-US" altLang="en-US" sz="1100" b="1" dirty="0" smtClean="0">
                  <a:solidFill>
                    <a:schemeClr val="tx1">
                      <a:lumMod val="50000"/>
                      <a:lumOff val="50000"/>
                    </a:schemeClr>
                  </a:solidFill>
                  <a:latin typeface="Candara" panose="020E0502030303020204" pitchFamily="34" charset="0"/>
                  <a:hlinkClick r:id="rId3"/>
                </a:rPr>
                <a:t>ls-video2.ces.strath.ac.uk/View.aspx?id=10857~5i~adregWkf8q</a:t>
              </a:r>
              <a:endParaRPr lang="en-GB" altLang="en-US" sz="1100" b="1" dirty="0">
                <a:solidFill>
                  <a:schemeClr val="tx1">
                    <a:lumMod val="50000"/>
                    <a:lumOff val="50000"/>
                  </a:schemeClr>
                </a:solidFill>
                <a:latin typeface="Candara" panose="020E0502030303020204" pitchFamily="34" charset="0"/>
              </a:endParaRPr>
            </a:p>
            <a:p>
              <a:pPr>
                <a:spcBef>
                  <a:spcPct val="0"/>
                </a:spcBef>
              </a:pPr>
              <a:r>
                <a:rPr lang="en-US" altLang="en-US" sz="1100" b="1" dirty="0" smtClean="0">
                  <a:solidFill>
                    <a:schemeClr val="tx1">
                      <a:lumMod val="50000"/>
                      <a:lumOff val="50000"/>
                    </a:schemeClr>
                  </a:solidFill>
                  <a:latin typeface="Candara" panose="020E0502030303020204" pitchFamily="34" charset="0"/>
                </a:rPr>
                <a:t> Time on Clip (20.20-23.43)</a:t>
              </a:r>
            </a:p>
          </p:txBody>
        </p:sp>
      </p:grpSp>
      <p:sp>
        <p:nvSpPr>
          <p:cNvPr id="6" name="Slide Number Placeholder 5"/>
          <p:cNvSpPr>
            <a:spLocks noGrp="1"/>
          </p:cNvSpPr>
          <p:nvPr>
            <p:ph type="sldNum" sz="quarter" idx="12"/>
          </p:nvPr>
        </p:nvSpPr>
        <p:spPr/>
        <p:txBody>
          <a:bodyPr/>
          <a:lstStyle/>
          <a:p>
            <a:fld id="{E86F2E8C-0A13-4E69-9F47-17C03A55EB2A}" type="slidenum">
              <a:rPr lang="en-GB" smtClean="0"/>
              <a:t>18</a:t>
            </a:fld>
            <a:endParaRPr lang="en-GB"/>
          </a:p>
        </p:txBody>
      </p:sp>
    </p:spTree>
    <p:extLst>
      <p:ext uri="{BB962C8B-B14F-4D97-AF65-F5344CB8AC3E}">
        <p14:creationId xmlns:p14="http://schemas.microsoft.com/office/powerpoint/2010/main" val="3286038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92357" y="1270000"/>
            <a:ext cx="6602725" cy="4368800"/>
            <a:chOff x="2751175" y="1270000"/>
            <a:chExt cx="6602725" cy="4368800"/>
          </a:xfrm>
          <a:scene3d>
            <a:camera prst="orthographicFront">
              <a:rot lat="0" lon="0" rev="0"/>
            </a:camera>
            <a:lightRig rig="glow" dir="t">
              <a:rot lat="0" lon="0" rev="4800000"/>
            </a:lightRig>
          </a:scene3d>
        </p:grpSpPr>
        <p:sp>
          <p:nvSpPr>
            <p:cNvPr id="7" name="Oval 6"/>
            <p:cNvSpPr/>
            <p:nvPr/>
          </p:nvSpPr>
          <p:spPr>
            <a:xfrm>
              <a:off x="2751175" y="1270000"/>
              <a:ext cx="4368800" cy="4368800"/>
            </a:xfrm>
            <a:prstGeom prst="ellipse">
              <a:avLst/>
            </a:prstGeom>
            <a:solidFill>
              <a:srgbClr val="92D050">
                <a:alpha val="90000"/>
              </a:srgbClr>
            </a:solidFill>
            <a:ln>
              <a:noFill/>
            </a:ln>
            <a:effectLst>
              <a:outerShdw blurRad="190500" dist="228600" dir="2700000" algn="ctr">
                <a:srgbClr val="000000">
                  <a:alpha val="30000"/>
                </a:srgbClr>
              </a:outerShdw>
            </a:effectLst>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a:latin typeface="Candara" panose="020E0502030303020204" pitchFamily="34" charset="0"/>
              </a:endParaRPr>
            </a:p>
          </p:txBody>
        </p:sp>
        <p:sp>
          <p:nvSpPr>
            <p:cNvPr id="8" name="Oval 7"/>
            <p:cNvSpPr/>
            <p:nvPr/>
          </p:nvSpPr>
          <p:spPr>
            <a:xfrm>
              <a:off x="5572656" y="1971698"/>
              <a:ext cx="3667102" cy="3667102"/>
            </a:xfrm>
            <a:prstGeom prst="ellipse">
              <a:avLst/>
            </a:prstGeom>
            <a:solidFill>
              <a:srgbClr val="C00000">
                <a:alpha val="80000"/>
              </a:srgbClr>
            </a:solidFill>
            <a:ln>
              <a:noFill/>
            </a:ln>
            <a:effectLst>
              <a:outerShdw blurRad="190500" dist="228600" dir="2700000" algn="ctr">
                <a:srgbClr val="000000">
                  <a:alpha val="30000"/>
                </a:srgbClr>
              </a:outerShdw>
            </a:effectLst>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a:latin typeface="Candara" panose="020E0502030303020204" pitchFamily="34" charset="0"/>
              </a:endParaRPr>
            </a:p>
          </p:txBody>
        </p:sp>
        <p:sp>
          <p:nvSpPr>
            <p:cNvPr id="10" name="Rectangle 9"/>
            <p:cNvSpPr/>
            <p:nvPr/>
          </p:nvSpPr>
          <p:spPr>
            <a:xfrm>
              <a:off x="2978994" y="3270357"/>
              <a:ext cx="2521723" cy="400110"/>
            </a:xfrm>
            <a:prstGeom prst="rect">
              <a:avLst/>
            </a:prstGeom>
            <a:ln>
              <a:noFill/>
            </a:ln>
            <a:effectLst>
              <a:outerShdw blurRad="190500" dist="228600" dir="2700000" algn="ctr">
                <a:srgbClr val="000000">
                  <a:alpha val="30000"/>
                </a:srgbClr>
              </a:outerShdw>
            </a:effectLst>
            <a:sp3d prstMaterial="matte">
              <a:bevelT w="127000" h="63500"/>
            </a:sp3d>
          </p:spPr>
          <p:txBody>
            <a:bodyPr wrap="square">
              <a:spAutoFit/>
            </a:bodyPr>
            <a:lstStyle/>
            <a:p>
              <a:pPr algn="ctr"/>
              <a:r>
                <a:rPr lang="en-GB" sz="2000" b="1" dirty="0">
                  <a:latin typeface="Candara" panose="020E0502030303020204" pitchFamily="34" charset="0"/>
                </a:rPr>
                <a:t>b</a:t>
              </a:r>
              <a:r>
                <a:rPr lang="en-GB" sz="2000" b="1" dirty="0" smtClean="0">
                  <a:latin typeface="Candara" panose="020E0502030303020204" pitchFamily="34" charset="0"/>
                </a:rPr>
                <a:t>onding as a group</a:t>
              </a:r>
              <a:endParaRPr lang="en-GB" sz="2000" b="1" dirty="0">
                <a:latin typeface="Candara" panose="020E0502030303020204" pitchFamily="34" charset="0"/>
              </a:endParaRPr>
            </a:p>
          </p:txBody>
        </p:sp>
        <p:sp>
          <p:nvSpPr>
            <p:cNvPr id="11" name="Rectangle 10"/>
            <p:cNvSpPr/>
            <p:nvPr/>
          </p:nvSpPr>
          <p:spPr>
            <a:xfrm>
              <a:off x="7090945" y="3270357"/>
              <a:ext cx="2262955" cy="400110"/>
            </a:xfrm>
            <a:prstGeom prst="rect">
              <a:avLst/>
            </a:prstGeom>
            <a:ln>
              <a:noFill/>
            </a:ln>
            <a:effectLst>
              <a:outerShdw blurRad="190500" dist="228600" dir="2700000" algn="ctr">
                <a:srgbClr val="000000">
                  <a:alpha val="30000"/>
                </a:srgbClr>
              </a:outerShdw>
            </a:effectLst>
            <a:sp3d prstMaterial="matte">
              <a:bevelT w="127000" h="63500"/>
            </a:sp3d>
          </p:spPr>
          <p:txBody>
            <a:bodyPr wrap="square">
              <a:spAutoFit/>
            </a:bodyPr>
            <a:lstStyle/>
            <a:p>
              <a:pPr algn="ctr"/>
              <a:r>
                <a:rPr lang="en-GB" sz="2000" b="1" dirty="0" smtClean="0">
                  <a:latin typeface="Candara" panose="020E0502030303020204" pitchFamily="34" charset="0"/>
                </a:rPr>
                <a:t>sexual assault</a:t>
              </a:r>
              <a:endParaRPr lang="en-GB" sz="2000" b="1" dirty="0">
                <a:latin typeface="Candara" panose="020E0502030303020204" pitchFamily="34" charset="0"/>
              </a:endParaRPr>
            </a:p>
          </p:txBody>
        </p:sp>
        <p:sp>
          <p:nvSpPr>
            <p:cNvPr id="12" name="Rectangle 11"/>
            <p:cNvSpPr/>
            <p:nvPr/>
          </p:nvSpPr>
          <p:spPr>
            <a:xfrm>
              <a:off x="5572656" y="3402835"/>
              <a:ext cx="1446350" cy="646331"/>
            </a:xfrm>
            <a:prstGeom prst="rect">
              <a:avLst/>
            </a:prstGeom>
            <a:ln>
              <a:noFill/>
            </a:ln>
            <a:effectLst>
              <a:outerShdw blurRad="190500" dist="228600" dir="2700000" algn="ctr">
                <a:srgbClr val="000000">
                  <a:alpha val="30000"/>
                </a:srgbClr>
              </a:outerShdw>
            </a:effectLst>
            <a:sp3d prstMaterial="matte">
              <a:bevelT w="127000" h="63500"/>
            </a:sp3d>
          </p:spPr>
          <p:txBody>
            <a:bodyPr wrap="square">
              <a:spAutoFit/>
            </a:bodyPr>
            <a:lstStyle/>
            <a:p>
              <a:pPr algn="ctr"/>
              <a:r>
                <a:rPr lang="en-GB" b="1" dirty="0" smtClean="0">
                  <a:solidFill>
                    <a:schemeClr val="bg1"/>
                  </a:solidFill>
                  <a:latin typeface="Candara" panose="020E0502030303020204" pitchFamily="34" charset="0"/>
                </a:rPr>
                <a:t>verbal </a:t>
              </a:r>
              <a:r>
                <a:rPr lang="en-GB" b="1" dirty="0">
                  <a:solidFill>
                    <a:schemeClr val="bg1"/>
                  </a:solidFill>
                  <a:latin typeface="Candara" panose="020E0502030303020204" pitchFamily="34" charset="0"/>
                </a:rPr>
                <a:t>h</a:t>
              </a:r>
              <a:r>
                <a:rPr lang="en-GB" b="1" dirty="0" smtClean="0">
                  <a:solidFill>
                    <a:schemeClr val="bg1"/>
                  </a:solidFill>
                  <a:latin typeface="Candara" panose="020E0502030303020204" pitchFamily="34" charset="0"/>
                </a:rPr>
                <a:t>arassment</a:t>
              </a:r>
              <a:endParaRPr lang="en-GB" b="1" dirty="0">
                <a:solidFill>
                  <a:schemeClr val="bg1"/>
                </a:solidFill>
                <a:latin typeface="Candara" panose="020E0502030303020204" pitchFamily="34" charset="0"/>
              </a:endParaRPr>
            </a:p>
          </p:txBody>
        </p:sp>
      </p:grpSp>
      <p:pic>
        <p:nvPicPr>
          <p:cNvPr id="15" name="Picture 14"/>
          <p:cNvPicPr/>
          <p:nvPr/>
        </p:nvPicPr>
        <p:blipFill>
          <a:blip r:embed="rId2" cstate="print">
            <a:extLst>
              <a:ext uri="{28A0092B-C50C-407E-A947-70E740481C1C}">
                <a14:useLocalDpi xmlns:a14="http://schemas.microsoft.com/office/drawing/2010/main" val="0"/>
              </a:ext>
            </a:extLst>
          </a:blip>
          <a:srcRect l="9095" r="9095" b="2204"/>
          <a:stretch>
            <a:fillRect/>
          </a:stretch>
        </p:blipFill>
        <p:spPr>
          <a:xfrm>
            <a:off x="2337215" y="1146829"/>
            <a:ext cx="1737638" cy="212352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6" name="Picture 15"/>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8715983" y="1916164"/>
            <a:ext cx="979099" cy="106627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3" name="Slide Number Placeholder 2"/>
          <p:cNvSpPr>
            <a:spLocks noGrp="1"/>
          </p:cNvSpPr>
          <p:nvPr>
            <p:ph type="sldNum" sz="quarter" idx="12"/>
          </p:nvPr>
        </p:nvSpPr>
        <p:spPr/>
        <p:txBody>
          <a:bodyPr/>
          <a:lstStyle/>
          <a:p>
            <a:fld id="{E86F2E8C-0A13-4E69-9F47-17C03A55EB2A}" type="slidenum">
              <a:rPr lang="en-GB" smtClean="0"/>
              <a:t>19</a:t>
            </a:fld>
            <a:endParaRPr lang="en-GB"/>
          </a:p>
        </p:txBody>
      </p:sp>
    </p:spTree>
    <p:extLst>
      <p:ext uri="{BB962C8B-B14F-4D97-AF65-F5344CB8AC3E}">
        <p14:creationId xmlns:p14="http://schemas.microsoft.com/office/powerpoint/2010/main" val="1412834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ound rule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532" y="1122052"/>
            <a:ext cx="3719799" cy="343048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63275" y="660387"/>
            <a:ext cx="10865451" cy="5585793"/>
            <a:chOff x="253998" y="660387"/>
            <a:chExt cx="10865451" cy="5585793"/>
          </a:xfrm>
        </p:grpSpPr>
        <p:sp>
          <p:nvSpPr>
            <p:cNvPr id="2" name="Rectangle 1"/>
            <p:cNvSpPr/>
            <p:nvPr/>
          </p:nvSpPr>
          <p:spPr>
            <a:xfrm>
              <a:off x="253998" y="660387"/>
              <a:ext cx="10865451" cy="923330"/>
            </a:xfrm>
            <a:prstGeom prst="rect">
              <a:avLst/>
            </a:prstGeom>
          </p:spPr>
          <p:txBody>
            <a:bodyPr wrap="square">
              <a:spAutoFit/>
            </a:bodyPr>
            <a:lstStyle/>
            <a:p>
              <a:pPr marL="285750" indent="-285750">
                <a:buClr>
                  <a:schemeClr val="accent3">
                    <a:lumMod val="75000"/>
                  </a:schemeClr>
                </a:buClr>
                <a:buFont typeface="Arial" panose="020B0604020202020204" pitchFamily="34" charset="0"/>
                <a:buChar char="•"/>
              </a:pPr>
              <a:r>
                <a:rPr lang="en-GB" dirty="0" smtClean="0">
                  <a:latin typeface="Candara" panose="020E0502030303020204" pitchFamily="34" charset="0"/>
                </a:rPr>
                <a:t>We will learn &amp; work together as a group in this programme.</a:t>
              </a:r>
            </a:p>
            <a:p>
              <a:pPr marL="285750" indent="-285750">
                <a:buClr>
                  <a:schemeClr val="accent3">
                    <a:lumMod val="75000"/>
                  </a:schemeClr>
                </a:buClr>
                <a:buFont typeface="Arial" panose="020B0604020202020204" pitchFamily="34" charset="0"/>
                <a:buChar char="•"/>
              </a:pPr>
              <a:r>
                <a:rPr lang="en-GB" dirty="0" smtClean="0">
                  <a:latin typeface="Candara" panose="020E0502030303020204" pitchFamily="34" charset="0"/>
                </a:rPr>
                <a:t>Some of the material is sensitive &amp; some of us will have personal experience of the things we discuss.</a:t>
              </a:r>
            </a:p>
            <a:p>
              <a:pPr marL="285750" indent="-285750">
                <a:buClr>
                  <a:schemeClr val="accent3">
                    <a:lumMod val="75000"/>
                  </a:schemeClr>
                </a:buClr>
                <a:buFont typeface="Arial" panose="020B0604020202020204" pitchFamily="34" charset="0"/>
                <a:buChar char="•"/>
              </a:pPr>
              <a:r>
                <a:rPr lang="en-GB" dirty="0" smtClean="0">
                  <a:latin typeface="Candara" panose="020E0502030303020204" pitchFamily="34" charset="0"/>
                </a:rPr>
                <a:t>We will all be respectful of personal emotions as we learn.</a:t>
              </a:r>
              <a:endParaRPr lang="en-GB" dirty="0">
                <a:latin typeface="Candara" panose="020E0502030303020204" pitchFamily="34" charset="0"/>
              </a:endParaRPr>
            </a:p>
          </p:txBody>
        </p:sp>
        <p:sp>
          <p:nvSpPr>
            <p:cNvPr id="4" name="Rectangle 3"/>
            <p:cNvSpPr/>
            <p:nvPr/>
          </p:nvSpPr>
          <p:spPr>
            <a:xfrm>
              <a:off x="253998" y="2491306"/>
              <a:ext cx="10865451" cy="3754874"/>
            </a:xfrm>
            <a:prstGeom prst="rect">
              <a:avLst/>
            </a:prstGeom>
          </p:spPr>
          <p:txBody>
            <a:bodyPr wrap="square">
              <a:spAutoFit/>
            </a:bodyPr>
            <a:lstStyle/>
            <a:p>
              <a:pPr marL="457200" indent="-457200">
                <a:buClr>
                  <a:schemeClr val="accent3">
                    <a:lumMod val="75000"/>
                  </a:schemeClr>
                </a:buClr>
                <a:buFont typeface="Wingdings" panose="05000000000000000000" pitchFamily="2" charset="2"/>
                <a:buChar char="ü"/>
              </a:pPr>
              <a:r>
                <a:rPr lang="en-GB" sz="2800" dirty="0" smtClean="0">
                  <a:latin typeface="Candara" panose="020E0502030303020204" pitchFamily="34" charset="0"/>
                </a:rPr>
                <a:t>Confidentiality</a:t>
              </a:r>
            </a:p>
            <a:p>
              <a:pPr marL="457200" indent="-457200">
                <a:buClr>
                  <a:schemeClr val="accent3">
                    <a:lumMod val="75000"/>
                  </a:schemeClr>
                </a:buClr>
                <a:buFont typeface="Wingdings" panose="05000000000000000000" pitchFamily="2" charset="2"/>
                <a:buChar char="ü"/>
              </a:pPr>
              <a:r>
                <a:rPr lang="en-GB" sz="2800" dirty="0" smtClean="0">
                  <a:latin typeface="Candara" panose="020E0502030303020204" pitchFamily="34" charset="0"/>
                </a:rPr>
                <a:t>Appropriate language</a:t>
              </a:r>
            </a:p>
            <a:p>
              <a:pPr marL="457200" indent="-457200">
                <a:buClr>
                  <a:schemeClr val="accent3">
                    <a:lumMod val="75000"/>
                  </a:schemeClr>
                </a:buClr>
                <a:buFont typeface="Wingdings" panose="05000000000000000000" pitchFamily="2" charset="2"/>
                <a:buChar char="ü"/>
              </a:pPr>
              <a:r>
                <a:rPr lang="en-GB" sz="2800" dirty="0" smtClean="0">
                  <a:latin typeface="Candara" panose="020E0502030303020204" pitchFamily="34" charset="0"/>
                </a:rPr>
                <a:t>Attendance</a:t>
              </a:r>
            </a:p>
            <a:p>
              <a:pPr marL="457200" indent="-457200">
                <a:buClr>
                  <a:schemeClr val="accent3">
                    <a:lumMod val="75000"/>
                  </a:schemeClr>
                </a:buClr>
                <a:buFont typeface="Wingdings" panose="05000000000000000000" pitchFamily="2" charset="2"/>
                <a:buChar char="ü"/>
              </a:pPr>
              <a:r>
                <a:rPr lang="en-GB" sz="2800" dirty="0" smtClean="0">
                  <a:latin typeface="Candara" panose="020E0502030303020204" pitchFamily="34" charset="0"/>
                </a:rPr>
                <a:t>Communicating with the facilitator</a:t>
              </a:r>
            </a:p>
            <a:p>
              <a:pPr>
                <a:buClr>
                  <a:schemeClr val="accent3">
                    <a:lumMod val="75000"/>
                  </a:schemeClr>
                </a:buClr>
              </a:pPr>
              <a:endParaRPr lang="en-GB" sz="2800" dirty="0" smtClean="0">
                <a:latin typeface="Candara" panose="020E0502030303020204" pitchFamily="34" charset="0"/>
              </a:endParaRPr>
            </a:p>
            <a:p>
              <a:pPr algn="r"/>
              <a:endParaRPr lang="en-GB" dirty="0" smtClean="0">
                <a:latin typeface="Candara" panose="020E0502030303020204" pitchFamily="34" charset="0"/>
              </a:endParaRPr>
            </a:p>
            <a:p>
              <a:pPr algn="r"/>
              <a:r>
                <a:rPr lang="en-GB" sz="1600" dirty="0" smtClean="0">
                  <a:latin typeface="Candara" panose="020E0502030303020204" pitchFamily="34" charset="0"/>
                </a:rPr>
                <a:t>Please be aware that we will be discussing sensitive issues that might have affected you or people you care about. </a:t>
              </a:r>
            </a:p>
            <a:p>
              <a:pPr algn="r"/>
              <a:r>
                <a:rPr lang="en-GB" sz="1600" dirty="0" smtClean="0">
                  <a:latin typeface="Candara" panose="020E0502030303020204" pitchFamily="34" charset="0"/>
                </a:rPr>
                <a:t>If you feel uncomfortable or upset it is fine to leave the space. </a:t>
              </a:r>
            </a:p>
            <a:p>
              <a:pPr algn="r"/>
              <a:r>
                <a:rPr lang="en-GB" sz="1600" dirty="0" smtClean="0">
                  <a:latin typeface="Candara" panose="020E0502030303020204" pitchFamily="34" charset="0"/>
                </a:rPr>
                <a:t>Facilitators will understand &amp; are trained to help you.</a:t>
              </a:r>
            </a:p>
            <a:p>
              <a:pPr algn="r"/>
              <a:endParaRPr lang="en-GB" sz="1600" dirty="0"/>
            </a:p>
            <a:p>
              <a:pPr algn="r"/>
              <a:endParaRPr lang="en-GB" sz="1600" dirty="0"/>
            </a:p>
          </p:txBody>
        </p:sp>
      </p:grpSp>
      <p:sp>
        <p:nvSpPr>
          <p:cNvPr id="3" name="Slide Number Placeholder 2"/>
          <p:cNvSpPr>
            <a:spLocks noGrp="1"/>
          </p:cNvSpPr>
          <p:nvPr>
            <p:ph type="sldNum" sz="quarter" idx="12"/>
          </p:nvPr>
        </p:nvSpPr>
        <p:spPr/>
        <p:txBody>
          <a:bodyPr/>
          <a:lstStyle/>
          <a:p>
            <a:fld id="{E86F2E8C-0A13-4E69-9F47-17C03A55EB2A}" type="slidenum">
              <a:rPr lang="en-GB" smtClean="0"/>
              <a:t>2</a:t>
            </a:fld>
            <a:endParaRPr lang="en-GB"/>
          </a:p>
        </p:txBody>
      </p:sp>
    </p:spTree>
    <p:extLst>
      <p:ext uri="{BB962C8B-B14F-4D97-AF65-F5344CB8AC3E}">
        <p14:creationId xmlns:p14="http://schemas.microsoft.com/office/powerpoint/2010/main" val="3744751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1510" y="5873694"/>
            <a:ext cx="6168980" cy="246221"/>
          </a:xfrm>
          <a:prstGeom prst="rect">
            <a:avLst/>
          </a:prstGeom>
          <a:noFill/>
        </p:spPr>
        <p:txBody>
          <a:bodyPr wrap="square">
            <a:spAutoFit/>
          </a:bodyPr>
          <a:lstStyle/>
          <a:p>
            <a:pPr>
              <a:defRPr/>
            </a:pPr>
            <a:r>
              <a:rPr lang="en-GB" sz="1000" dirty="0">
                <a:solidFill>
                  <a:schemeClr val="tx1">
                    <a:lumMod val="50000"/>
                    <a:lumOff val="50000"/>
                  </a:schemeClr>
                </a:solidFill>
                <a:ea typeface="Arial" pitchFamily="-84" charset="0"/>
                <a:cs typeface="Arial" pitchFamily="-84" charset="0"/>
              </a:rPr>
              <a:t>Ideas incorporated from </a:t>
            </a:r>
            <a:r>
              <a:rPr lang="en-GB" sz="1000" dirty="0" err="1">
                <a:solidFill>
                  <a:schemeClr val="tx1">
                    <a:lumMod val="50000"/>
                    <a:lumOff val="50000"/>
                  </a:schemeClr>
                </a:solidFill>
                <a:ea typeface="Arial" pitchFamily="-84" charset="0"/>
                <a:cs typeface="Arial" pitchFamily="-84" charset="0"/>
              </a:rPr>
              <a:t>ccasayourworld.com</a:t>
            </a:r>
            <a:r>
              <a:rPr lang="en-GB" sz="1000" dirty="0">
                <a:solidFill>
                  <a:schemeClr val="tx1">
                    <a:lumMod val="50000"/>
                    <a:lumOff val="50000"/>
                  </a:schemeClr>
                </a:solidFill>
                <a:ea typeface="Arial" pitchFamily="-84" charset="0"/>
                <a:cs typeface="Arial" pitchFamily="-84" charset="0"/>
              </a:rPr>
              <a:t>; McMahon &amp; </a:t>
            </a:r>
            <a:r>
              <a:rPr lang="en-GB" sz="1000" dirty="0" err="1">
                <a:solidFill>
                  <a:schemeClr val="tx1">
                    <a:lumMod val="50000"/>
                    <a:lumOff val="50000"/>
                  </a:schemeClr>
                </a:solidFill>
                <a:ea typeface="Arial" pitchFamily="-84" charset="0"/>
                <a:cs typeface="Arial" pitchFamily="-84" charset="0"/>
              </a:rPr>
              <a:t>Banyard</a:t>
            </a:r>
            <a:r>
              <a:rPr lang="en-GB" sz="1000" dirty="0">
                <a:solidFill>
                  <a:schemeClr val="tx1">
                    <a:lumMod val="50000"/>
                    <a:lumOff val="50000"/>
                  </a:schemeClr>
                </a:solidFill>
                <a:ea typeface="Arial" pitchFamily="-84" charset="0"/>
                <a:cs typeface="Arial" pitchFamily="-84" charset="0"/>
              </a:rPr>
              <a:t>, 2012 DOI: 10.1177/1524838011426015 </a:t>
            </a:r>
          </a:p>
        </p:txBody>
      </p:sp>
      <p:graphicFrame>
        <p:nvGraphicFramePr>
          <p:cNvPr id="4" name="Diagram 3"/>
          <p:cNvGraphicFramePr/>
          <p:nvPr>
            <p:extLst>
              <p:ext uri="{D42A27DB-BD31-4B8C-83A1-F6EECF244321}">
                <p14:modId xmlns:p14="http://schemas.microsoft.com/office/powerpoint/2010/main" val="1832954483"/>
              </p:ext>
            </p:extLst>
          </p:nvPr>
        </p:nvGraphicFramePr>
        <p:xfrm>
          <a:off x="2218592" y="376313"/>
          <a:ext cx="7754816" cy="5338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2"/>
          <p:cNvSpPr txBox="1">
            <a:spLocks noChangeArrowheads="1"/>
          </p:cNvSpPr>
          <p:nvPr/>
        </p:nvSpPr>
        <p:spPr bwMode="auto">
          <a:xfrm rot="18357221">
            <a:off x="3241055" y="3267075"/>
            <a:ext cx="2087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600" b="1" i="1" dirty="0">
                <a:solidFill>
                  <a:schemeClr val="bg1"/>
                </a:solidFill>
              </a:rPr>
              <a:t>DISCRIMINATION</a:t>
            </a:r>
          </a:p>
        </p:txBody>
      </p:sp>
      <p:sp>
        <p:nvSpPr>
          <p:cNvPr id="3" name="Slide Number Placeholder 2"/>
          <p:cNvSpPr>
            <a:spLocks noGrp="1"/>
          </p:cNvSpPr>
          <p:nvPr>
            <p:ph type="sldNum" sz="quarter" idx="12"/>
          </p:nvPr>
        </p:nvSpPr>
        <p:spPr/>
        <p:txBody>
          <a:bodyPr/>
          <a:lstStyle/>
          <a:p>
            <a:fld id="{E86F2E8C-0A13-4E69-9F47-17C03A55EB2A}" type="slidenum">
              <a:rPr lang="en-GB" smtClean="0"/>
              <a:t>20</a:t>
            </a:fld>
            <a:endParaRPr lang="en-GB"/>
          </a:p>
        </p:txBody>
      </p:sp>
    </p:spTree>
    <p:extLst>
      <p:ext uri="{BB962C8B-B14F-4D97-AF65-F5344CB8AC3E}">
        <p14:creationId xmlns:p14="http://schemas.microsoft.com/office/powerpoint/2010/main" val="1816566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gender jail image.jpg"/>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bwMode="auto">
          <a:xfrm>
            <a:off x="4463935" y="904999"/>
            <a:ext cx="3366653" cy="44816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52088" y="904998"/>
            <a:ext cx="3296988" cy="4320000"/>
          </a:xfrm>
          <a:prstGeom prst="rect">
            <a:avLst/>
          </a:prstGeom>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Cosmopolitan September 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6781" y="904997"/>
            <a:ext cx="3402273" cy="439020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86F2E8C-0A13-4E69-9F47-17C03A55EB2A}" type="slidenum">
              <a:rPr lang="en-GB" smtClean="0"/>
              <a:t>21</a:t>
            </a:fld>
            <a:endParaRPr lang="en-GB"/>
          </a:p>
        </p:txBody>
      </p:sp>
    </p:spTree>
    <p:extLst>
      <p:ext uri="{BB962C8B-B14F-4D97-AF65-F5344CB8AC3E}">
        <p14:creationId xmlns:p14="http://schemas.microsoft.com/office/powerpoint/2010/main" val="1338694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2487" y="652735"/>
            <a:ext cx="10067026" cy="5170646"/>
          </a:xfrm>
          <a:prstGeom prst="rect">
            <a:avLst/>
          </a:prstGeom>
        </p:spPr>
        <p:txBody>
          <a:bodyPr wrap="square">
            <a:spAutoFit/>
          </a:bodyPr>
          <a:lstStyle/>
          <a:p>
            <a:r>
              <a:rPr lang="en-GB" sz="4800" b="1" dirty="0">
                <a:latin typeface="Candara" panose="020E0502030303020204" pitchFamily="34" charset="0"/>
              </a:rPr>
              <a:t>Being a Man</a:t>
            </a:r>
            <a:r>
              <a:rPr lang="en-GB" sz="4800" b="1" dirty="0" smtClean="0">
                <a:latin typeface="Candara" panose="020E0502030303020204" pitchFamily="34" charset="0"/>
              </a:rPr>
              <a:t>?</a:t>
            </a:r>
          </a:p>
          <a:p>
            <a:endParaRPr lang="en-GB" sz="4800" b="1" dirty="0">
              <a:latin typeface="Candara" panose="020E0502030303020204" pitchFamily="34" charset="0"/>
            </a:endParaRPr>
          </a:p>
          <a:p>
            <a:r>
              <a:rPr lang="en-GB" sz="4400" b="1" dirty="0" smtClean="0">
                <a:solidFill>
                  <a:schemeClr val="accent3"/>
                </a:solidFill>
                <a:latin typeface="Candara" panose="020E0502030303020204" pitchFamily="34" charset="0"/>
              </a:rPr>
              <a:t>“</a:t>
            </a:r>
            <a:r>
              <a:rPr lang="en-GB" sz="4400" b="1" dirty="0">
                <a:solidFill>
                  <a:schemeClr val="accent3"/>
                </a:solidFill>
                <a:latin typeface="Candara" panose="020E0502030303020204" pitchFamily="34" charset="0"/>
              </a:rPr>
              <a:t>You have to show how masculine you are; you can’t show sensitivity – it is difficult to be different – you need to look and act a certain </a:t>
            </a:r>
            <a:r>
              <a:rPr lang="en-GB" sz="4400" b="1" dirty="0" smtClean="0">
                <a:solidFill>
                  <a:schemeClr val="accent3"/>
                </a:solidFill>
                <a:latin typeface="Candara" panose="020E0502030303020204" pitchFamily="34" charset="0"/>
              </a:rPr>
              <a:t>way.” </a:t>
            </a:r>
          </a:p>
          <a:p>
            <a:endParaRPr lang="en-GB" sz="4400" b="1" dirty="0">
              <a:solidFill>
                <a:schemeClr val="accent3"/>
              </a:solidFill>
              <a:latin typeface="Candara" panose="020E0502030303020204" pitchFamily="34" charset="0"/>
            </a:endParaRPr>
          </a:p>
          <a:p>
            <a:r>
              <a:rPr lang="en-GB" sz="1400" dirty="0">
                <a:solidFill>
                  <a:schemeClr val="tx1">
                    <a:lumMod val="50000"/>
                    <a:lumOff val="50000"/>
                  </a:schemeClr>
                </a:solidFill>
              </a:rPr>
              <a:t>(young man, Year 11: </a:t>
            </a:r>
            <a:r>
              <a:rPr lang="en-GB" sz="1400" dirty="0" err="1">
                <a:solidFill>
                  <a:schemeClr val="tx1">
                    <a:lumMod val="50000"/>
                    <a:lumOff val="50000"/>
                  </a:schemeClr>
                </a:solidFill>
              </a:rPr>
              <a:t>EVAW</a:t>
            </a:r>
            <a:r>
              <a:rPr lang="en-GB" sz="1400" dirty="0">
                <a:solidFill>
                  <a:schemeClr val="tx1">
                    <a:lumMod val="50000"/>
                    <a:lumOff val="50000"/>
                  </a:schemeClr>
                </a:solidFill>
              </a:rPr>
              <a:t>: A Different World is Possible, p.6</a:t>
            </a:r>
            <a:r>
              <a:rPr lang="en-GB" sz="1400" dirty="0" smtClean="0">
                <a:solidFill>
                  <a:schemeClr val="tx1">
                    <a:lumMod val="50000"/>
                    <a:lumOff val="50000"/>
                  </a:schemeClr>
                </a:solidFill>
              </a:rPr>
              <a:t>)</a:t>
            </a:r>
            <a:endParaRPr lang="en-GB" sz="1400" dirty="0">
              <a:solidFill>
                <a:schemeClr val="tx1">
                  <a:lumMod val="50000"/>
                  <a:lumOff val="50000"/>
                </a:schemeClr>
              </a:solidFill>
            </a:endParaRPr>
          </a:p>
        </p:txBody>
      </p:sp>
      <p:sp>
        <p:nvSpPr>
          <p:cNvPr id="4" name="Rectangle 3"/>
          <p:cNvSpPr/>
          <p:nvPr/>
        </p:nvSpPr>
        <p:spPr>
          <a:xfrm>
            <a:off x="1479067" y="5947066"/>
            <a:ext cx="6384773" cy="707886"/>
          </a:xfrm>
          <a:prstGeom prst="rect">
            <a:avLst/>
          </a:prstGeom>
        </p:spPr>
        <p:txBody>
          <a:bodyPr wrap="square">
            <a:spAutoFit/>
          </a:bodyPr>
          <a:lstStyle/>
          <a:p>
            <a:r>
              <a:rPr lang="en-GB" sz="1000" dirty="0" err="1">
                <a:solidFill>
                  <a:schemeClr val="tx1">
                    <a:lumMod val="50000"/>
                    <a:lumOff val="50000"/>
                  </a:schemeClr>
                </a:solidFill>
              </a:rPr>
              <a:t>EVAW</a:t>
            </a:r>
            <a:r>
              <a:rPr lang="en-GB" sz="1000" dirty="0">
                <a:solidFill>
                  <a:schemeClr val="tx1">
                    <a:lumMod val="50000"/>
                    <a:lumOff val="50000"/>
                  </a:schemeClr>
                </a:solidFill>
              </a:rPr>
              <a:t> (End Violence Against Women Coalition) (2011). A Different World Is Possible.  London: </a:t>
            </a:r>
            <a:r>
              <a:rPr lang="en-GB" sz="1000" dirty="0" err="1">
                <a:solidFill>
                  <a:schemeClr val="tx1">
                    <a:lumMod val="50000"/>
                    <a:lumOff val="50000"/>
                  </a:schemeClr>
                </a:solidFill>
              </a:rPr>
              <a:t>EVAW</a:t>
            </a:r>
            <a:r>
              <a:rPr lang="en-GB" sz="1000" dirty="0">
                <a:solidFill>
                  <a:schemeClr val="tx1">
                    <a:lumMod val="50000"/>
                    <a:lumOff val="50000"/>
                  </a:schemeClr>
                </a:solidFill>
              </a:rPr>
              <a:t>. </a:t>
            </a:r>
          </a:p>
          <a:p>
            <a:r>
              <a:rPr lang="en-GB" sz="1000" dirty="0">
                <a:solidFill>
                  <a:schemeClr val="tx1">
                    <a:lumMod val="50000"/>
                    <a:lumOff val="50000"/>
                  </a:schemeClr>
                </a:solidFill>
              </a:rPr>
              <a:t>ISBN: 978-0-9558609-3-5 Downloaded from http://</a:t>
            </a:r>
            <a:r>
              <a:rPr lang="en-GB" sz="1000" dirty="0" smtClean="0">
                <a:solidFill>
                  <a:schemeClr val="tx1">
                    <a:lumMod val="50000"/>
                    <a:lumOff val="50000"/>
                  </a:schemeClr>
                </a:solidFill>
              </a:rPr>
              <a:t>www.endviolenceagainstwomen.org.uk/data/files/resources/19/a_different_world_is_possible_report_email_version.pdf</a:t>
            </a:r>
            <a:endParaRPr lang="en-GB" sz="1000" dirty="0">
              <a:solidFill>
                <a:schemeClr val="tx1">
                  <a:lumMod val="50000"/>
                  <a:lumOff val="50000"/>
                </a:schemeClr>
              </a:solidFill>
            </a:endParaRPr>
          </a:p>
        </p:txBody>
      </p:sp>
      <p:sp>
        <p:nvSpPr>
          <p:cNvPr id="2" name="Slide Number Placeholder 1"/>
          <p:cNvSpPr>
            <a:spLocks noGrp="1"/>
          </p:cNvSpPr>
          <p:nvPr>
            <p:ph type="sldNum" sz="quarter" idx="12"/>
          </p:nvPr>
        </p:nvSpPr>
        <p:spPr/>
        <p:txBody>
          <a:bodyPr/>
          <a:lstStyle/>
          <a:p>
            <a:fld id="{E86F2E8C-0A13-4E69-9F47-17C03A55EB2A}" type="slidenum">
              <a:rPr lang="en-GB" smtClean="0"/>
              <a:t>22</a:t>
            </a:fld>
            <a:endParaRPr lang="en-GB"/>
          </a:p>
        </p:txBody>
      </p:sp>
    </p:spTree>
    <p:extLst>
      <p:ext uri="{BB962C8B-B14F-4D97-AF65-F5344CB8AC3E}">
        <p14:creationId xmlns:p14="http://schemas.microsoft.com/office/powerpoint/2010/main" val="2805354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6800" y="823106"/>
            <a:ext cx="11083483" cy="4524315"/>
          </a:xfrm>
          <a:prstGeom prst="rect">
            <a:avLst/>
          </a:prstGeom>
        </p:spPr>
        <p:txBody>
          <a:bodyPr wrap="none">
            <a:spAutoFit/>
          </a:bodyPr>
          <a:lstStyle/>
          <a:p>
            <a:r>
              <a:rPr lang="en-GB" sz="4000" b="1" dirty="0">
                <a:solidFill>
                  <a:schemeClr val="accent4"/>
                </a:solidFill>
                <a:latin typeface="Candara" panose="020E0502030303020204" pitchFamily="34" charset="0"/>
              </a:rPr>
              <a:t>Being </a:t>
            </a:r>
            <a:r>
              <a:rPr lang="en-GB" sz="4000" b="1" dirty="0" smtClean="0">
                <a:solidFill>
                  <a:schemeClr val="accent4"/>
                </a:solidFill>
                <a:latin typeface="Candara" panose="020E0502030303020204" pitchFamily="34" charset="0"/>
              </a:rPr>
              <a:t>a man?</a:t>
            </a:r>
          </a:p>
          <a:p>
            <a:endParaRPr lang="en-GB" sz="4000" b="1" dirty="0">
              <a:latin typeface="Candara" panose="020E0502030303020204" pitchFamily="34" charset="0"/>
            </a:endParaRPr>
          </a:p>
          <a:p>
            <a:r>
              <a:rPr lang="en-US" sz="2800" b="1" dirty="0" smtClean="0">
                <a:ln w="12700">
                  <a:solidFill>
                    <a:schemeClr val="accent1"/>
                  </a:solidFill>
                  <a:prstDash val="solid"/>
                </a:ln>
                <a:solidFill>
                  <a:srgbClr val="E94125"/>
                </a:solidFill>
                <a:effectLst>
                  <a:glow rad="101600">
                    <a:schemeClr val="accent2">
                      <a:satMod val="175000"/>
                      <a:alpha val="40000"/>
                    </a:schemeClr>
                  </a:glow>
                  <a:outerShdw dist="38100" dir="2640000" algn="bl" rotWithShape="0">
                    <a:schemeClr val="accent1"/>
                  </a:outerShdw>
                </a:effectLst>
              </a:rPr>
              <a:t> X</a:t>
            </a:r>
            <a:r>
              <a:rPr lang="en-GB" sz="4000" b="1" dirty="0" smtClean="0">
                <a:latin typeface="Candara" panose="020E0502030303020204" pitchFamily="34" charset="0"/>
              </a:rPr>
              <a:t>   </a:t>
            </a:r>
            <a:r>
              <a:rPr lang="en-GB" sz="2800" b="1" dirty="0" smtClean="0">
                <a:latin typeface="Candara" panose="020E0502030303020204" pitchFamily="34" charset="0"/>
              </a:rPr>
              <a:t>risk </a:t>
            </a:r>
            <a:r>
              <a:rPr lang="en-GB" sz="2800" b="1" dirty="0">
                <a:latin typeface="Candara" panose="020E0502030303020204" pitchFamily="34" charset="0"/>
              </a:rPr>
              <a:t>of substance abuse </a:t>
            </a:r>
          </a:p>
          <a:p>
            <a:r>
              <a:rPr lang="en-GB" sz="2800" b="1" dirty="0" smtClean="0">
                <a:latin typeface="Candara" panose="020E0502030303020204" pitchFamily="34" charset="0"/>
              </a:rPr>
              <a:t> </a:t>
            </a:r>
            <a:r>
              <a:rPr lang="en-US" sz="2800" b="1" dirty="0">
                <a:ln w="12700">
                  <a:solidFill>
                    <a:schemeClr val="accent1"/>
                  </a:solidFill>
                  <a:prstDash val="solid"/>
                </a:ln>
                <a:solidFill>
                  <a:srgbClr val="E94125"/>
                </a:solidFill>
                <a:effectLst>
                  <a:glow rad="101600">
                    <a:schemeClr val="accent2">
                      <a:satMod val="175000"/>
                      <a:alpha val="40000"/>
                    </a:schemeClr>
                  </a:glow>
                  <a:outerShdw dist="38100" dir="2640000" algn="bl" rotWithShape="0">
                    <a:schemeClr val="accent1"/>
                  </a:outerShdw>
                </a:effectLst>
              </a:rPr>
              <a:t>X</a:t>
            </a:r>
            <a:r>
              <a:rPr lang="en-GB" sz="2800" b="1" dirty="0" smtClean="0">
                <a:latin typeface="Candara" panose="020E0502030303020204" pitchFamily="34" charset="0"/>
              </a:rPr>
              <a:t>    high-risk behaviours (proving toughness; not seeking medical help)</a:t>
            </a:r>
          </a:p>
          <a:p>
            <a:r>
              <a:rPr lang="en-GB" sz="2800" b="1" dirty="0" smtClean="0">
                <a:latin typeface="Candara" panose="020E0502030303020204" pitchFamily="34" charset="0"/>
              </a:rPr>
              <a:t> </a:t>
            </a:r>
            <a:r>
              <a:rPr lang="en-US" sz="2800" b="1" dirty="0">
                <a:ln w="12700">
                  <a:solidFill>
                    <a:schemeClr val="accent1"/>
                  </a:solidFill>
                  <a:prstDash val="solid"/>
                </a:ln>
                <a:solidFill>
                  <a:srgbClr val="E94125"/>
                </a:solidFill>
                <a:effectLst>
                  <a:glow rad="101600">
                    <a:schemeClr val="accent2">
                      <a:satMod val="175000"/>
                      <a:alpha val="40000"/>
                    </a:schemeClr>
                  </a:glow>
                  <a:outerShdw dist="38100" dir="2640000" algn="bl" rotWithShape="0">
                    <a:schemeClr val="accent1"/>
                  </a:outerShdw>
                </a:effectLst>
              </a:rPr>
              <a:t>X</a:t>
            </a:r>
            <a:r>
              <a:rPr lang="en-GB" sz="2800" b="1" dirty="0" smtClean="0">
                <a:latin typeface="Candara" panose="020E0502030303020204" pitchFamily="34" charset="0"/>
              </a:rPr>
              <a:t>    criminality</a:t>
            </a:r>
            <a:endParaRPr lang="en-GB" sz="2800" b="1" dirty="0">
              <a:latin typeface="Candara" panose="020E0502030303020204" pitchFamily="34" charset="0"/>
            </a:endParaRPr>
          </a:p>
          <a:p>
            <a:r>
              <a:rPr lang="en-GB" sz="2800" b="1" dirty="0">
                <a:latin typeface="Candara" panose="020E0502030303020204" pitchFamily="34" charset="0"/>
              </a:rPr>
              <a:t> </a:t>
            </a:r>
            <a:r>
              <a:rPr lang="en-US" sz="2800" b="1" dirty="0">
                <a:ln w="12700">
                  <a:solidFill>
                    <a:schemeClr val="accent1"/>
                  </a:solidFill>
                  <a:prstDash val="solid"/>
                </a:ln>
                <a:solidFill>
                  <a:srgbClr val="E94125"/>
                </a:solidFill>
                <a:effectLst>
                  <a:glow rad="101600">
                    <a:schemeClr val="accent2">
                      <a:satMod val="175000"/>
                      <a:alpha val="40000"/>
                    </a:schemeClr>
                  </a:glow>
                  <a:outerShdw dist="38100" dir="2640000" algn="bl" rotWithShape="0">
                    <a:schemeClr val="accent1"/>
                  </a:outerShdw>
                </a:effectLst>
              </a:rPr>
              <a:t>X</a:t>
            </a:r>
            <a:r>
              <a:rPr lang="en-GB" sz="2800" b="1" dirty="0" smtClean="0">
                <a:latin typeface="Candara" panose="020E0502030303020204" pitchFamily="34" charset="0"/>
              </a:rPr>
              <a:t>    suicide</a:t>
            </a:r>
            <a:endParaRPr lang="en-GB" sz="2800" b="1" dirty="0">
              <a:latin typeface="Candara" panose="020E0502030303020204" pitchFamily="34" charset="0"/>
            </a:endParaRPr>
          </a:p>
          <a:p>
            <a:r>
              <a:rPr lang="en-GB" sz="2800" b="1" dirty="0">
                <a:latin typeface="Candara" panose="020E0502030303020204" pitchFamily="34" charset="0"/>
              </a:rPr>
              <a:t> </a:t>
            </a:r>
            <a:r>
              <a:rPr lang="en-US" sz="2800" b="1" dirty="0">
                <a:ln w="12700">
                  <a:solidFill>
                    <a:schemeClr val="accent1"/>
                  </a:solidFill>
                  <a:prstDash val="solid"/>
                </a:ln>
                <a:solidFill>
                  <a:srgbClr val="E94125"/>
                </a:solidFill>
                <a:effectLst>
                  <a:glow rad="101600">
                    <a:schemeClr val="accent2">
                      <a:satMod val="175000"/>
                      <a:alpha val="40000"/>
                    </a:schemeClr>
                  </a:glow>
                  <a:outerShdw dist="38100" dir="2640000" algn="bl" rotWithShape="0">
                    <a:schemeClr val="accent1"/>
                  </a:outerShdw>
                </a:effectLst>
              </a:rPr>
              <a:t>X</a:t>
            </a:r>
            <a:r>
              <a:rPr lang="en-GB" sz="2800" b="1" dirty="0" smtClean="0">
                <a:latin typeface="Candara" panose="020E0502030303020204" pitchFamily="34" charset="0"/>
              </a:rPr>
              <a:t>    experiencing </a:t>
            </a:r>
            <a:r>
              <a:rPr lang="en-GB" sz="2800" b="1" dirty="0">
                <a:latin typeface="Candara" panose="020E0502030303020204" pitchFamily="34" charset="0"/>
              </a:rPr>
              <a:t>violence </a:t>
            </a:r>
          </a:p>
          <a:p>
            <a:r>
              <a:rPr lang="en-GB" sz="2800" b="1" dirty="0">
                <a:latin typeface="Candara" panose="020E0502030303020204" pitchFamily="34" charset="0"/>
              </a:rPr>
              <a:t> </a:t>
            </a:r>
            <a:r>
              <a:rPr lang="en-US" sz="2800" b="1" dirty="0">
                <a:ln w="12700">
                  <a:solidFill>
                    <a:schemeClr val="accent1"/>
                  </a:solidFill>
                  <a:prstDash val="solid"/>
                </a:ln>
                <a:solidFill>
                  <a:srgbClr val="E94125"/>
                </a:solidFill>
                <a:effectLst>
                  <a:glow rad="101600">
                    <a:schemeClr val="accent2">
                      <a:satMod val="175000"/>
                      <a:alpha val="40000"/>
                    </a:schemeClr>
                  </a:glow>
                  <a:outerShdw dist="38100" dir="2640000" algn="bl" rotWithShape="0">
                    <a:schemeClr val="accent1"/>
                  </a:outerShdw>
                </a:effectLst>
              </a:rPr>
              <a:t>X</a:t>
            </a:r>
            <a:r>
              <a:rPr lang="en-GB" sz="2800" b="1" dirty="0" smtClean="0">
                <a:latin typeface="Candara" panose="020E0502030303020204" pitchFamily="34" charset="0"/>
              </a:rPr>
              <a:t>    exclusion </a:t>
            </a:r>
            <a:r>
              <a:rPr lang="en-GB" sz="2800" b="1" dirty="0">
                <a:latin typeface="Candara" panose="020E0502030303020204" pitchFamily="34" charset="0"/>
              </a:rPr>
              <a:t>from school &amp; underachieving at school</a:t>
            </a:r>
          </a:p>
          <a:p>
            <a:r>
              <a:rPr lang="en-GB" sz="2800" b="1" dirty="0">
                <a:latin typeface="Candara" panose="020E0502030303020204" pitchFamily="34" charset="0"/>
              </a:rPr>
              <a:t> </a:t>
            </a:r>
            <a:r>
              <a:rPr lang="en-US" sz="2800" b="1" dirty="0">
                <a:ln w="12700">
                  <a:solidFill>
                    <a:schemeClr val="accent1"/>
                  </a:solidFill>
                  <a:prstDash val="solid"/>
                </a:ln>
                <a:solidFill>
                  <a:srgbClr val="E94125"/>
                </a:solidFill>
                <a:effectLst>
                  <a:glow rad="101600">
                    <a:schemeClr val="accent2">
                      <a:satMod val="175000"/>
                      <a:alpha val="40000"/>
                    </a:schemeClr>
                  </a:glow>
                  <a:outerShdw dist="38100" dir="2640000" algn="bl" rotWithShape="0">
                    <a:schemeClr val="accent1"/>
                  </a:outerShdw>
                </a:effectLst>
              </a:rPr>
              <a:t>X</a:t>
            </a:r>
            <a:r>
              <a:rPr lang="en-GB" sz="2800" b="1" dirty="0" smtClean="0">
                <a:latin typeface="Candara" panose="020E0502030303020204" pitchFamily="34" charset="0"/>
              </a:rPr>
              <a:t>    being </a:t>
            </a:r>
            <a:r>
              <a:rPr lang="en-GB" sz="2800" b="1" dirty="0">
                <a:latin typeface="Candara" panose="020E0502030303020204" pitchFamily="34" charset="0"/>
              </a:rPr>
              <a:t>incarcerated in </a:t>
            </a:r>
            <a:r>
              <a:rPr lang="en-GB" sz="2800" b="1" dirty="0" smtClean="0">
                <a:latin typeface="Candara" panose="020E0502030303020204" pitchFamily="34" charset="0"/>
              </a:rPr>
              <a:t>prison</a:t>
            </a:r>
            <a:endParaRPr lang="en-GB" sz="2800" b="1" dirty="0">
              <a:latin typeface="Candara" panose="020E0502030303020204" pitchFamily="34" charset="0"/>
            </a:endParaRPr>
          </a:p>
        </p:txBody>
      </p:sp>
      <p:sp>
        <p:nvSpPr>
          <p:cNvPr id="3" name="Slide Number Placeholder 2"/>
          <p:cNvSpPr>
            <a:spLocks noGrp="1"/>
          </p:cNvSpPr>
          <p:nvPr>
            <p:ph type="sldNum" sz="quarter" idx="12"/>
          </p:nvPr>
        </p:nvSpPr>
        <p:spPr/>
        <p:txBody>
          <a:bodyPr/>
          <a:lstStyle/>
          <a:p>
            <a:fld id="{E86F2E8C-0A13-4E69-9F47-17C03A55EB2A}" type="slidenum">
              <a:rPr lang="en-GB" smtClean="0"/>
              <a:t>23</a:t>
            </a:fld>
            <a:endParaRPr lang="en-GB"/>
          </a:p>
        </p:txBody>
      </p:sp>
    </p:spTree>
    <p:extLst>
      <p:ext uri="{BB962C8B-B14F-4D97-AF65-F5344CB8AC3E}">
        <p14:creationId xmlns:p14="http://schemas.microsoft.com/office/powerpoint/2010/main" val="2646018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7790" y="1419629"/>
            <a:ext cx="6602725" cy="4368800"/>
            <a:chOff x="2751175" y="1270000"/>
            <a:chExt cx="6602725" cy="4368800"/>
          </a:xfrm>
          <a:scene3d>
            <a:camera prst="orthographicFront">
              <a:rot lat="0" lon="0" rev="0"/>
            </a:camera>
            <a:lightRig rig="glow" dir="t">
              <a:rot lat="0" lon="0" rev="4800000"/>
            </a:lightRig>
          </a:scene3d>
        </p:grpSpPr>
        <p:sp>
          <p:nvSpPr>
            <p:cNvPr id="7" name="Oval 6"/>
            <p:cNvSpPr/>
            <p:nvPr/>
          </p:nvSpPr>
          <p:spPr>
            <a:xfrm>
              <a:off x="2751175" y="1270000"/>
              <a:ext cx="4368800" cy="4368800"/>
            </a:xfrm>
            <a:prstGeom prst="ellipse">
              <a:avLst/>
            </a:prstGeom>
            <a:solidFill>
              <a:srgbClr val="92D050">
                <a:alpha val="90000"/>
              </a:srgbClr>
            </a:solidFill>
            <a:ln>
              <a:noFill/>
            </a:ln>
            <a:effectLst>
              <a:outerShdw blurRad="190500" dist="228600" dir="2700000" algn="ctr">
                <a:srgbClr val="000000">
                  <a:alpha val="30000"/>
                </a:srgbClr>
              </a:outerShdw>
            </a:effectLst>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a:latin typeface="Candara" panose="020E0502030303020204" pitchFamily="34" charset="0"/>
              </a:endParaRPr>
            </a:p>
          </p:txBody>
        </p:sp>
        <p:sp>
          <p:nvSpPr>
            <p:cNvPr id="8" name="Oval 7"/>
            <p:cNvSpPr/>
            <p:nvPr/>
          </p:nvSpPr>
          <p:spPr>
            <a:xfrm>
              <a:off x="5572656" y="1971698"/>
              <a:ext cx="3667102" cy="3667102"/>
            </a:xfrm>
            <a:prstGeom prst="ellipse">
              <a:avLst/>
            </a:prstGeom>
            <a:solidFill>
              <a:srgbClr val="C00000">
                <a:alpha val="80000"/>
              </a:srgbClr>
            </a:solidFill>
            <a:ln>
              <a:noFill/>
            </a:ln>
            <a:effectLst>
              <a:outerShdw blurRad="190500" dist="228600" dir="2700000" algn="ctr">
                <a:srgbClr val="000000">
                  <a:alpha val="30000"/>
                </a:srgbClr>
              </a:outerShdw>
            </a:effectLst>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a:latin typeface="Candara" panose="020E0502030303020204" pitchFamily="34" charset="0"/>
              </a:endParaRPr>
            </a:p>
          </p:txBody>
        </p:sp>
        <p:sp>
          <p:nvSpPr>
            <p:cNvPr id="10" name="Rectangle 9"/>
            <p:cNvSpPr/>
            <p:nvPr/>
          </p:nvSpPr>
          <p:spPr>
            <a:xfrm>
              <a:off x="2978994" y="3270357"/>
              <a:ext cx="2521723" cy="707886"/>
            </a:xfrm>
            <a:prstGeom prst="rect">
              <a:avLst/>
            </a:prstGeom>
            <a:ln>
              <a:noFill/>
            </a:ln>
            <a:effectLst>
              <a:outerShdw blurRad="190500" dist="228600" dir="2700000" algn="ctr">
                <a:srgbClr val="000000">
                  <a:alpha val="30000"/>
                </a:srgbClr>
              </a:outerShdw>
            </a:effectLst>
            <a:sp3d prstMaterial="matte">
              <a:bevelT w="127000" h="63500"/>
            </a:sp3d>
          </p:spPr>
          <p:txBody>
            <a:bodyPr wrap="square">
              <a:spAutoFit/>
            </a:bodyPr>
            <a:lstStyle/>
            <a:p>
              <a:pPr algn="ctr"/>
              <a:r>
                <a:rPr lang="en-GB" sz="2000" b="1" dirty="0">
                  <a:latin typeface="Candara" panose="020E0502030303020204" pitchFamily="34" charset="0"/>
                </a:rPr>
                <a:t>h</a:t>
              </a:r>
              <a:r>
                <a:rPr lang="en-GB" sz="2000" b="1" dirty="0" smtClean="0">
                  <a:latin typeface="Candara" panose="020E0502030303020204" pitchFamily="34" charset="0"/>
                </a:rPr>
                <a:t>ealthy eating &amp; exercise behaviour</a:t>
              </a:r>
              <a:endParaRPr lang="en-GB" sz="2000" b="1" dirty="0">
                <a:latin typeface="Candara" panose="020E0502030303020204" pitchFamily="34" charset="0"/>
              </a:endParaRPr>
            </a:p>
          </p:txBody>
        </p:sp>
        <p:sp>
          <p:nvSpPr>
            <p:cNvPr id="11" name="Rectangle 10"/>
            <p:cNvSpPr/>
            <p:nvPr/>
          </p:nvSpPr>
          <p:spPr>
            <a:xfrm>
              <a:off x="7090945" y="3270357"/>
              <a:ext cx="2262955" cy="707886"/>
            </a:xfrm>
            <a:prstGeom prst="rect">
              <a:avLst/>
            </a:prstGeom>
            <a:ln>
              <a:noFill/>
            </a:ln>
            <a:effectLst>
              <a:outerShdw blurRad="190500" dist="228600" dir="2700000" algn="ctr">
                <a:srgbClr val="000000">
                  <a:alpha val="30000"/>
                </a:srgbClr>
              </a:outerShdw>
            </a:effectLst>
            <a:sp3d prstMaterial="matte">
              <a:bevelT w="127000" h="63500"/>
            </a:sp3d>
          </p:spPr>
          <p:txBody>
            <a:bodyPr wrap="square">
              <a:spAutoFit/>
            </a:bodyPr>
            <a:lstStyle/>
            <a:p>
              <a:pPr algn="ctr"/>
              <a:r>
                <a:rPr lang="en-GB" sz="2000" b="1" dirty="0">
                  <a:latin typeface="Candara" panose="020E0502030303020204" pitchFamily="34" charset="0"/>
                </a:rPr>
                <a:t>i</a:t>
              </a:r>
              <a:r>
                <a:rPr lang="en-GB" sz="2000" b="1" dirty="0" smtClean="0">
                  <a:latin typeface="Candara" panose="020E0502030303020204" pitchFamily="34" charset="0"/>
                </a:rPr>
                <a:t>llness &amp; exercise disorders</a:t>
              </a:r>
              <a:endParaRPr lang="en-GB" sz="2000" b="1" dirty="0">
                <a:latin typeface="Candara" panose="020E0502030303020204" pitchFamily="34" charset="0"/>
              </a:endParaRPr>
            </a:p>
          </p:txBody>
        </p:sp>
        <p:sp>
          <p:nvSpPr>
            <p:cNvPr id="12" name="Rectangle 11"/>
            <p:cNvSpPr/>
            <p:nvPr/>
          </p:nvSpPr>
          <p:spPr>
            <a:xfrm>
              <a:off x="5542476" y="3378078"/>
              <a:ext cx="1446350" cy="1200329"/>
            </a:xfrm>
            <a:prstGeom prst="rect">
              <a:avLst/>
            </a:prstGeom>
            <a:ln>
              <a:noFill/>
            </a:ln>
            <a:effectLst>
              <a:outerShdw blurRad="190500" dist="228600" dir="2700000" algn="ctr">
                <a:srgbClr val="000000">
                  <a:alpha val="30000"/>
                </a:srgbClr>
              </a:outerShdw>
            </a:effectLst>
            <a:sp3d prstMaterial="matte">
              <a:bevelT w="127000" h="63500"/>
            </a:sp3d>
          </p:spPr>
          <p:txBody>
            <a:bodyPr wrap="square">
              <a:spAutoFit/>
            </a:bodyPr>
            <a:lstStyle/>
            <a:p>
              <a:pPr algn="ctr"/>
              <a:r>
                <a:rPr lang="en-GB" b="1" dirty="0">
                  <a:solidFill>
                    <a:schemeClr val="bg1"/>
                  </a:solidFill>
                  <a:latin typeface="Candara" panose="020E0502030303020204" pitchFamily="34" charset="0"/>
                </a:rPr>
                <a:t>u</a:t>
              </a:r>
              <a:r>
                <a:rPr lang="en-GB" b="1" dirty="0" smtClean="0">
                  <a:solidFill>
                    <a:schemeClr val="bg1"/>
                  </a:solidFill>
                  <a:latin typeface="Candara" panose="020E0502030303020204" pitchFamily="34" charset="0"/>
                </a:rPr>
                <a:t>nhealthy eating/</a:t>
              </a:r>
            </a:p>
            <a:p>
              <a:pPr algn="ctr"/>
              <a:r>
                <a:rPr lang="en-GB" b="1" dirty="0" smtClean="0">
                  <a:solidFill>
                    <a:schemeClr val="bg1"/>
                  </a:solidFill>
                  <a:latin typeface="Candara" panose="020E0502030303020204" pitchFamily="34" charset="0"/>
                </a:rPr>
                <a:t>dieting/</a:t>
              </a:r>
            </a:p>
            <a:p>
              <a:pPr algn="ctr"/>
              <a:r>
                <a:rPr lang="en-GB" b="1" dirty="0" smtClean="0">
                  <a:solidFill>
                    <a:schemeClr val="bg1"/>
                  </a:solidFill>
                  <a:latin typeface="Candara" panose="020E0502030303020204" pitchFamily="34" charset="0"/>
                </a:rPr>
                <a:t>exercise</a:t>
              </a:r>
              <a:endParaRPr lang="en-GB" b="1" dirty="0">
                <a:solidFill>
                  <a:schemeClr val="bg1"/>
                </a:solidFill>
                <a:latin typeface="Candara" panose="020E0502030303020204" pitchFamily="34" charset="0"/>
              </a:endParaRPr>
            </a:p>
          </p:txBody>
        </p:sp>
      </p:grpSp>
      <p:pic>
        <p:nvPicPr>
          <p:cNvPr id="15" name="Picture 14"/>
          <p:cNvPicPr/>
          <p:nvPr/>
        </p:nvPicPr>
        <p:blipFill>
          <a:blip r:embed="rId2" cstate="print">
            <a:extLst>
              <a:ext uri="{28A0092B-C50C-407E-A947-70E740481C1C}">
                <a14:useLocalDpi xmlns:a14="http://schemas.microsoft.com/office/drawing/2010/main" val="0"/>
              </a:ext>
            </a:extLst>
          </a:blip>
          <a:srcRect l="9095" r="9095" b="2204"/>
          <a:stretch>
            <a:fillRect/>
          </a:stretch>
        </p:blipFill>
        <p:spPr>
          <a:xfrm>
            <a:off x="2418118" y="1296458"/>
            <a:ext cx="1737638" cy="212352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6" name="Picture 15"/>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8470641" y="2121327"/>
            <a:ext cx="979099" cy="106627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13" name="Rectangle 12"/>
          <p:cNvSpPr/>
          <p:nvPr/>
        </p:nvSpPr>
        <p:spPr>
          <a:xfrm>
            <a:off x="2380207" y="389963"/>
            <a:ext cx="6845144" cy="523220"/>
          </a:xfrm>
          <a:prstGeom prst="rect">
            <a:avLst/>
          </a:prstGeom>
        </p:spPr>
        <p:txBody>
          <a:bodyPr wrap="none">
            <a:spAutoFit/>
          </a:bodyPr>
          <a:lstStyle/>
          <a:p>
            <a:r>
              <a:rPr lang="en-GB" sz="2800" b="1" dirty="0">
                <a:latin typeface="Candara" panose="020E0502030303020204" pitchFamily="34" charset="0"/>
              </a:rPr>
              <a:t>Social norm misperceptions among women</a:t>
            </a:r>
          </a:p>
        </p:txBody>
      </p:sp>
      <p:sp>
        <p:nvSpPr>
          <p:cNvPr id="3" name="Slide Number Placeholder 2"/>
          <p:cNvSpPr>
            <a:spLocks noGrp="1"/>
          </p:cNvSpPr>
          <p:nvPr>
            <p:ph type="sldNum" sz="quarter" idx="12"/>
          </p:nvPr>
        </p:nvSpPr>
        <p:spPr/>
        <p:txBody>
          <a:bodyPr/>
          <a:lstStyle/>
          <a:p>
            <a:fld id="{E86F2E8C-0A13-4E69-9F47-17C03A55EB2A}" type="slidenum">
              <a:rPr lang="en-GB" smtClean="0"/>
              <a:t>24</a:t>
            </a:fld>
            <a:endParaRPr lang="en-GB"/>
          </a:p>
        </p:txBody>
      </p:sp>
    </p:spTree>
    <p:extLst>
      <p:ext uri="{BB962C8B-B14F-4D97-AF65-F5344CB8AC3E}">
        <p14:creationId xmlns:p14="http://schemas.microsoft.com/office/powerpoint/2010/main" val="2574149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6273" y="1847780"/>
            <a:ext cx="4410374" cy="3231654"/>
          </a:xfrm>
          <a:prstGeom prst="rect">
            <a:avLst/>
          </a:prstGeom>
          <a:solidFill>
            <a:srgbClr val="00B0F0"/>
          </a:solidFill>
          <a:ln>
            <a:solidFill>
              <a:schemeClr val="tx2">
                <a:lumMod val="75000"/>
              </a:schemeClr>
            </a:solidFill>
          </a:ln>
        </p:spPr>
        <p:txBody>
          <a:bodyPr wrap="square">
            <a:spAutoFit/>
          </a:bodyPr>
          <a:lstStyle/>
          <a:p>
            <a:r>
              <a:rPr lang="en-GB" sz="3200" b="1" dirty="0" smtClean="0">
                <a:solidFill>
                  <a:schemeClr val="bg1"/>
                </a:solidFill>
                <a:latin typeface="Candara" panose="020E0502030303020204" pitchFamily="34" charset="0"/>
              </a:rPr>
              <a:t>“Men … report that they do not personally believe in many societal myths about masculinity but believe that other men do”</a:t>
            </a:r>
          </a:p>
          <a:p>
            <a:r>
              <a:rPr lang="en-GB" sz="1200" b="1" dirty="0" smtClean="0">
                <a:solidFill>
                  <a:schemeClr val="bg1"/>
                </a:solidFill>
                <a:latin typeface="Candara" panose="020E0502030303020204" pitchFamily="34" charset="0"/>
              </a:rPr>
              <a:t>(Fabiano et al., 2003)</a:t>
            </a:r>
          </a:p>
        </p:txBody>
      </p:sp>
      <p:sp>
        <p:nvSpPr>
          <p:cNvPr id="3" name="Rectangle 2"/>
          <p:cNvSpPr/>
          <p:nvPr/>
        </p:nvSpPr>
        <p:spPr>
          <a:xfrm>
            <a:off x="1517744" y="5524530"/>
            <a:ext cx="8014953" cy="707886"/>
          </a:xfrm>
          <a:prstGeom prst="rect">
            <a:avLst/>
          </a:prstGeom>
        </p:spPr>
        <p:txBody>
          <a:bodyPr wrap="square">
            <a:spAutoFit/>
          </a:bodyPr>
          <a:lstStyle/>
          <a:p>
            <a:r>
              <a:rPr lang="en-GB" sz="1000" dirty="0">
                <a:solidFill>
                  <a:schemeClr val="tx1">
                    <a:lumMod val="50000"/>
                    <a:lumOff val="50000"/>
                  </a:schemeClr>
                </a:solidFill>
              </a:rPr>
              <a:t>Fabiano, P. M., Perkins, H. W., Berkowitz, A., Linkenbach, J., &amp; Stark, C. (2003). Engaging men as social justice allies in ending violence against women: Evidence for a social norms approach. </a:t>
            </a:r>
            <a:r>
              <a:rPr lang="en-GB" sz="1000" i="1" dirty="0">
                <a:solidFill>
                  <a:schemeClr val="tx1">
                    <a:lumMod val="50000"/>
                    <a:lumOff val="50000"/>
                  </a:schemeClr>
                </a:solidFill>
              </a:rPr>
              <a:t>Journal of American College Health</a:t>
            </a:r>
            <a:r>
              <a:rPr lang="en-GB" sz="1000" dirty="0">
                <a:solidFill>
                  <a:schemeClr val="tx1">
                    <a:lumMod val="50000"/>
                    <a:lumOff val="50000"/>
                  </a:schemeClr>
                </a:solidFill>
              </a:rPr>
              <a:t>, 52(3), 105-112.</a:t>
            </a:r>
          </a:p>
          <a:p>
            <a:r>
              <a:rPr lang="en-GB" sz="1000" dirty="0">
                <a:solidFill>
                  <a:schemeClr val="tx1">
                    <a:lumMod val="50000"/>
                    <a:lumOff val="50000"/>
                  </a:schemeClr>
                </a:solidFill>
              </a:rPr>
              <a:t>Berkowitz, A. (2013). </a:t>
            </a:r>
            <a:r>
              <a:rPr lang="en-GB" sz="1000" i="1" dirty="0">
                <a:solidFill>
                  <a:schemeClr val="tx1">
                    <a:lumMod val="50000"/>
                    <a:lumOff val="50000"/>
                  </a:schemeClr>
                </a:solidFill>
              </a:rPr>
              <a:t>A Grassroots’ Guide to Fostering Healthy Norms to Reduce Violence in our </a:t>
            </a:r>
            <a:r>
              <a:rPr lang="en-GB" sz="1000" i="1" dirty="0" smtClean="0">
                <a:solidFill>
                  <a:schemeClr val="tx1">
                    <a:lumMod val="50000"/>
                    <a:lumOff val="50000"/>
                  </a:schemeClr>
                </a:solidFill>
              </a:rPr>
              <a:t>Communities: Social </a:t>
            </a:r>
            <a:r>
              <a:rPr lang="en-GB" sz="1000" i="1" dirty="0">
                <a:solidFill>
                  <a:schemeClr val="tx1">
                    <a:lumMod val="50000"/>
                    <a:lumOff val="50000"/>
                  </a:schemeClr>
                </a:solidFill>
              </a:rPr>
              <a:t>Norms Toolkit</a:t>
            </a:r>
            <a:r>
              <a:rPr lang="en-GB" sz="1000" dirty="0">
                <a:solidFill>
                  <a:schemeClr val="tx1">
                    <a:lumMod val="50000"/>
                    <a:lumOff val="50000"/>
                  </a:schemeClr>
                </a:solidFill>
              </a:rPr>
              <a:t>.  USA: CDC. Online at http://</a:t>
            </a:r>
            <a:r>
              <a:rPr lang="en-GB" sz="1000" dirty="0" smtClean="0">
                <a:solidFill>
                  <a:schemeClr val="tx1">
                    <a:lumMod val="50000"/>
                    <a:lumOff val="50000"/>
                  </a:schemeClr>
                </a:solidFill>
              </a:rPr>
              <a:t>www.alanberkowitz.com/Social_Norms_Violence_Prevention_Toolkit.pdf</a:t>
            </a:r>
            <a:endParaRPr lang="en-GB" sz="1000" dirty="0">
              <a:solidFill>
                <a:schemeClr val="tx1">
                  <a:lumMod val="50000"/>
                  <a:lumOff val="50000"/>
                </a:schemeClr>
              </a:solidFill>
            </a:endParaRPr>
          </a:p>
        </p:txBody>
      </p:sp>
      <p:sp>
        <p:nvSpPr>
          <p:cNvPr id="4" name="Rectangle 3"/>
          <p:cNvSpPr/>
          <p:nvPr/>
        </p:nvSpPr>
        <p:spPr>
          <a:xfrm>
            <a:off x="1061353" y="656289"/>
            <a:ext cx="10374094" cy="646331"/>
          </a:xfrm>
          <a:prstGeom prst="rect">
            <a:avLst/>
          </a:prstGeom>
        </p:spPr>
        <p:txBody>
          <a:bodyPr wrap="square">
            <a:spAutoFit/>
          </a:bodyPr>
          <a:lstStyle/>
          <a:p>
            <a:r>
              <a:rPr lang="en-GB" sz="3600" b="1" dirty="0" smtClean="0">
                <a:latin typeface="Candara" panose="020E0502030303020204" pitchFamily="34" charset="0"/>
              </a:rPr>
              <a:t>Research shows…</a:t>
            </a:r>
            <a:endParaRPr lang="en-GB" sz="1200" b="1" dirty="0">
              <a:solidFill>
                <a:schemeClr val="tx1">
                  <a:lumMod val="50000"/>
                  <a:lumOff val="50000"/>
                </a:schemeClr>
              </a:solidFill>
              <a:latin typeface="Candara" panose="020E0502030303020204" pitchFamily="34" charset="0"/>
            </a:endParaRPr>
          </a:p>
        </p:txBody>
      </p:sp>
      <p:sp>
        <p:nvSpPr>
          <p:cNvPr id="5" name="Rectangle 4"/>
          <p:cNvSpPr/>
          <p:nvPr/>
        </p:nvSpPr>
        <p:spPr>
          <a:xfrm>
            <a:off x="6317979" y="1847780"/>
            <a:ext cx="4721323" cy="3231654"/>
          </a:xfrm>
          <a:prstGeom prst="rect">
            <a:avLst/>
          </a:prstGeom>
          <a:solidFill>
            <a:srgbClr val="00B0F0"/>
          </a:solidFill>
          <a:ln>
            <a:solidFill>
              <a:schemeClr val="tx2">
                <a:lumMod val="75000"/>
              </a:schemeClr>
            </a:solidFill>
          </a:ln>
        </p:spPr>
        <p:txBody>
          <a:bodyPr wrap="square">
            <a:spAutoFit/>
          </a:bodyPr>
          <a:lstStyle/>
          <a:p>
            <a:r>
              <a:rPr lang="en-GB" sz="3200" b="1" dirty="0" smtClean="0">
                <a:solidFill>
                  <a:schemeClr val="bg1"/>
                </a:solidFill>
                <a:latin typeface="Candara" panose="020E0502030303020204" pitchFamily="34" charset="0"/>
              </a:rPr>
              <a:t>Men often underestimate the extent to which other men are uncomfortable with stereotypical (negative) masculine behaviour.</a:t>
            </a:r>
          </a:p>
          <a:p>
            <a:r>
              <a:rPr lang="en-GB" sz="1200" b="1" dirty="0" smtClean="0">
                <a:solidFill>
                  <a:schemeClr val="bg1"/>
                </a:solidFill>
                <a:latin typeface="Candara" panose="020E0502030303020204" pitchFamily="34" charset="0"/>
              </a:rPr>
              <a:t>(studies cited in Berkowitz, 2013)</a:t>
            </a:r>
            <a:endParaRPr lang="en-GB" sz="1200" b="1" dirty="0">
              <a:solidFill>
                <a:schemeClr val="bg1"/>
              </a:solidFill>
              <a:latin typeface="Candara" panose="020E0502030303020204" pitchFamily="34" charset="0"/>
            </a:endParaRPr>
          </a:p>
        </p:txBody>
      </p:sp>
      <p:sp>
        <p:nvSpPr>
          <p:cNvPr id="6" name="Slide Number Placeholder 5"/>
          <p:cNvSpPr>
            <a:spLocks noGrp="1"/>
          </p:cNvSpPr>
          <p:nvPr>
            <p:ph type="sldNum" sz="quarter" idx="12"/>
          </p:nvPr>
        </p:nvSpPr>
        <p:spPr/>
        <p:txBody>
          <a:bodyPr/>
          <a:lstStyle/>
          <a:p>
            <a:fld id="{E86F2E8C-0A13-4E69-9F47-17C03A55EB2A}" type="slidenum">
              <a:rPr lang="en-GB" smtClean="0"/>
              <a:t>25</a:t>
            </a:fld>
            <a:endParaRPr lang="en-GB"/>
          </a:p>
        </p:txBody>
      </p:sp>
    </p:spTree>
    <p:extLst>
      <p:ext uri="{BB962C8B-B14F-4D97-AF65-F5344CB8AC3E}">
        <p14:creationId xmlns:p14="http://schemas.microsoft.com/office/powerpoint/2010/main" val="3320927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3724074" y="4332511"/>
            <a:ext cx="1092706" cy="1203765"/>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3" name="Picture 2"/>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8847484" y="4152403"/>
            <a:ext cx="1052974" cy="1209306"/>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4" name="Picture 3"/>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7179398" y="3187605"/>
            <a:ext cx="1068094" cy="120982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5" name="Picture 4"/>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5269757" y="2426127"/>
            <a:ext cx="1014665" cy="121484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6" name="Picture 5"/>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7498925" y="1003461"/>
            <a:ext cx="1096435" cy="122435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7" name="Picture 6"/>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3840479" y="753350"/>
            <a:ext cx="1113905" cy="120845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8" name="Picture 7"/>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2338114" y="2959266"/>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9" name="Cloud Callout 8"/>
          <p:cNvSpPr>
            <a:spLocks noChangeArrowheads="1"/>
          </p:cNvSpPr>
          <p:nvPr/>
        </p:nvSpPr>
        <p:spPr bwMode="auto">
          <a:xfrm>
            <a:off x="307801" y="681514"/>
            <a:ext cx="2514600" cy="1905000"/>
          </a:xfrm>
          <a:prstGeom prst="cloudCallout">
            <a:avLst>
              <a:gd name="adj1" fmla="val 35202"/>
              <a:gd name="adj2" fmla="val 65421"/>
            </a:avLst>
          </a:prstGeom>
          <a:solidFill>
            <a:schemeClr val="accent5">
              <a:lumMod val="75000"/>
            </a:schemeClr>
          </a:solidFill>
          <a:ln>
            <a:solidFill>
              <a:schemeClr val="accent1">
                <a:lumMod val="50000"/>
              </a:schemeClr>
            </a:solidFill>
            <a:headEnd/>
            <a:tailEnd/>
          </a:ln>
        </p:spPr>
        <p:style>
          <a:lnRef idx="1">
            <a:schemeClr val="accent4"/>
          </a:lnRef>
          <a:fillRef idx="2">
            <a:schemeClr val="accent4"/>
          </a:fillRef>
          <a:effectRef idx="1">
            <a:schemeClr val="accent4"/>
          </a:effectRef>
          <a:fontRef idx="minor">
            <a:schemeClr val="dk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GB" altLang="en-US" sz="1800" dirty="0">
                <a:solidFill>
                  <a:schemeClr val="bg1"/>
                </a:solidFill>
                <a:latin typeface="+mj-lt"/>
              </a:rPr>
              <a:t>I’m uncomfortable but I’m the only </a:t>
            </a:r>
            <a:r>
              <a:rPr lang="en-GB" altLang="en-US" sz="1800" dirty="0" smtClean="0">
                <a:solidFill>
                  <a:schemeClr val="bg1"/>
                </a:solidFill>
                <a:latin typeface="+mj-lt"/>
              </a:rPr>
              <a:t>one</a:t>
            </a:r>
            <a:endParaRPr lang="en-GB" altLang="en-US" sz="1800" dirty="0">
              <a:solidFill>
                <a:schemeClr val="bg1"/>
              </a:solidFill>
              <a:latin typeface="+mj-lt"/>
            </a:endParaRPr>
          </a:p>
        </p:txBody>
      </p:sp>
      <p:sp>
        <p:nvSpPr>
          <p:cNvPr id="12" name="Oval Callout 11"/>
          <p:cNvSpPr>
            <a:spLocks noChangeArrowheads="1"/>
          </p:cNvSpPr>
          <p:nvPr/>
        </p:nvSpPr>
        <p:spPr bwMode="auto">
          <a:xfrm>
            <a:off x="6036398" y="1536600"/>
            <a:ext cx="1143000" cy="838200"/>
          </a:xfrm>
          <a:prstGeom prst="wedgeEllipseCallout">
            <a:avLst>
              <a:gd name="adj1" fmla="val -45759"/>
              <a:gd name="adj2" fmla="val 60687"/>
            </a:avLst>
          </a:prstGeom>
          <a:solidFill>
            <a:schemeClr val="accent5">
              <a:lumMod val="75000"/>
            </a:schemeClr>
          </a:solidFill>
          <a:ln>
            <a:solidFill>
              <a:schemeClr val="accent1">
                <a:lumMod val="50000"/>
              </a:schemeClr>
            </a:solidFill>
            <a:headEnd/>
            <a:tailEnd/>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1600" dirty="0">
                <a:solidFill>
                  <a:schemeClr val="bg1"/>
                </a:solidFill>
                <a:latin typeface="+mj-lt"/>
              </a:rPr>
              <a:t>***</a:t>
            </a:r>
          </a:p>
          <a:p>
            <a:pPr algn="ctr">
              <a:defRPr/>
            </a:pPr>
            <a:r>
              <a:rPr lang="en-GB" sz="1600" dirty="0">
                <a:solidFill>
                  <a:schemeClr val="bg1"/>
                </a:solidFill>
                <a:latin typeface="+mj-lt"/>
              </a:rPr>
              <a:t>!!!</a:t>
            </a:r>
          </a:p>
          <a:p>
            <a:pPr algn="ctr">
              <a:defRPr/>
            </a:pPr>
            <a:r>
              <a:rPr lang="en-GB" sz="1600" dirty="0">
                <a:solidFill>
                  <a:schemeClr val="bg1"/>
                </a:solidFill>
                <a:latin typeface="+mj-lt"/>
              </a:rPr>
              <a:t>***</a:t>
            </a:r>
          </a:p>
        </p:txBody>
      </p:sp>
      <p:sp>
        <p:nvSpPr>
          <p:cNvPr id="10" name="Slide Number Placeholder 9"/>
          <p:cNvSpPr>
            <a:spLocks noGrp="1"/>
          </p:cNvSpPr>
          <p:nvPr>
            <p:ph type="sldNum" sz="quarter" idx="12"/>
          </p:nvPr>
        </p:nvSpPr>
        <p:spPr/>
        <p:txBody>
          <a:bodyPr/>
          <a:lstStyle/>
          <a:p>
            <a:fld id="{E86F2E8C-0A13-4E69-9F47-17C03A55EB2A}" type="slidenum">
              <a:rPr lang="en-GB" smtClean="0"/>
              <a:t>26</a:t>
            </a:fld>
            <a:endParaRPr lang="en-GB"/>
          </a:p>
        </p:txBody>
      </p:sp>
    </p:spTree>
    <p:extLst>
      <p:ext uri="{BB962C8B-B14F-4D97-AF65-F5344CB8AC3E}">
        <p14:creationId xmlns:p14="http://schemas.microsoft.com/office/powerpoint/2010/main" val="1347362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5677565" y="2428897"/>
            <a:ext cx="1092706" cy="1203765"/>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4" name="Oval Callout 3"/>
          <p:cNvSpPr>
            <a:spLocks noChangeArrowheads="1"/>
          </p:cNvSpPr>
          <p:nvPr/>
        </p:nvSpPr>
        <p:spPr bwMode="auto">
          <a:xfrm>
            <a:off x="6543474" y="1445160"/>
            <a:ext cx="1143000" cy="838200"/>
          </a:xfrm>
          <a:prstGeom prst="wedgeEllipseCallout">
            <a:avLst>
              <a:gd name="adj1" fmla="val -45759"/>
              <a:gd name="adj2" fmla="val 60687"/>
            </a:avLst>
          </a:prstGeom>
          <a:solidFill>
            <a:schemeClr val="accent5">
              <a:lumMod val="75000"/>
            </a:schemeClr>
          </a:solidFill>
          <a:ln>
            <a:solidFill>
              <a:schemeClr val="accent1">
                <a:lumMod val="50000"/>
              </a:schemeClr>
            </a:solidFill>
            <a:headEnd/>
            <a:tailEnd/>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1600" dirty="0">
                <a:solidFill>
                  <a:schemeClr val="bg1"/>
                </a:solidFill>
                <a:latin typeface="+mj-lt"/>
              </a:rPr>
              <a:t>***</a:t>
            </a:r>
          </a:p>
          <a:p>
            <a:pPr algn="ctr">
              <a:defRPr/>
            </a:pPr>
            <a:r>
              <a:rPr lang="en-GB" sz="1600" dirty="0">
                <a:solidFill>
                  <a:schemeClr val="bg1"/>
                </a:solidFill>
                <a:latin typeface="+mj-lt"/>
              </a:rPr>
              <a:t>!!!</a:t>
            </a:r>
          </a:p>
          <a:p>
            <a:pPr algn="ctr">
              <a:defRPr/>
            </a:pPr>
            <a:r>
              <a:rPr lang="en-GB" sz="1600" dirty="0">
                <a:solidFill>
                  <a:schemeClr val="bg1"/>
                </a:solidFill>
                <a:latin typeface="+mj-lt"/>
              </a:rPr>
              <a:t>***</a:t>
            </a:r>
          </a:p>
        </p:txBody>
      </p:sp>
      <p:pic>
        <p:nvPicPr>
          <p:cNvPr id="5" name="Picture 4"/>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2338114" y="2959266"/>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6" name="Picture 5"/>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3961867" y="933267"/>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7" name="Picture 6"/>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9160093" y="4264429"/>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8" name="Picture 7"/>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8474696" y="792578"/>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9" name="Picture 8"/>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7093485" y="3416466"/>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0" name="Picture 9"/>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4280774" y="4416829"/>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11" name="Rounded Rectangular Callout 10"/>
          <p:cNvSpPr/>
          <p:nvPr/>
        </p:nvSpPr>
        <p:spPr bwMode="auto">
          <a:xfrm>
            <a:off x="3238799" y="2313161"/>
            <a:ext cx="1371600" cy="854075"/>
          </a:xfrm>
          <a:prstGeom prst="wedgeRoundRectCallout">
            <a:avLst>
              <a:gd name="adj1" fmla="val -37041"/>
              <a:gd name="adj2" fmla="val 65598"/>
              <a:gd name="adj3" fmla="val 16667"/>
            </a:avLst>
          </a:prstGeom>
          <a:solidFill>
            <a:schemeClr val="accent5">
              <a:lumMod val="75000"/>
            </a:schemeClr>
          </a:solidFill>
          <a:ln>
            <a:solidFill>
              <a:schemeClr val="accent1">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GB" altLang="en-US" sz="1800" dirty="0">
                <a:solidFill>
                  <a:schemeClr val="bg1"/>
                </a:solidFill>
                <a:latin typeface="+mj-lt"/>
              </a:rPr>
              <a:t>Don’t say stuff like that.</a:t>
            </a:r>
          </a:p>
        </p:txBody>
      </p:sp>
      <p:sp>
        <p:nvSpPr>
          <p:cNvPr id="2" name="Slide Number Placeholder 1"/>
          <p:cNvSpPr>
            <a:spLocks noGrp="1"/>
          </p:cNvSpPr>
          <p:nvPr>
            <p:ph type="sldNum" sz="quarter" idx="12"/>
          </p:nvPr>
        </p:nvSpPr>
        <p:spPr/>
        <p:txBody>
          <a:bodyPr/>
          <a:lstStyle/>
          <a:p>
            <a:fld id="{E86F2E8C-0A13-4E69-9F47-17C03A55EB2A}" type="slidenum">
              <a:rPr lang="en-GB" smtClean="0"/>
              <a:t>27</a:t>
            </a:fld>
            <a:endParaRPr lang="en-GB"/>
          </a:p>
        </p:txBody>
      </p:sp>
    </p:spTree>
    <p:extLst>
      <p:ext uri="{BB962C8B-B14F-4D97-AF65-F5344CB8AC3E}">
        <p14:creationId xmlns:p14="http://schemas.microsoft.com/office/powerpoint/2010/main" val="3789780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687"/>
            <a:ext cx="3913309" cy="658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Where Do You Stand? Campaign Poster (Men Can Stop Rape, 2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498" y="297855"/>
            <a:ext cx="3960000" cy="63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Poster, Men Can Stop Rape, part of &quot;My Strength is Not For Hurting&quot; campaign that ended in 2011 as the organization moved towards a focus on bystander intervention. http://mencanstoprape.blogspot.com/2011/12/saying-goodbye-to-my-strength-is-not.htm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935" y="297855"/>
            <a:ext cx="3960000" cy="63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E86F2E8C-0A13-4E69-9F47-17C03A55EB2A}" type="slidenum">
              <a:rPr lang="en-GB" smtClean="0"/>
              <a:t>28</a:t>
            </a:fld>
            <a:endParaRPr lang="en-GB"/>
          </a:p>
        </p:txBody>
      </p:sp>
    </p:spTree>
    <p:extLst>
      <p:ext uri="{BB962C8B-B14F-4D97-AF65-F5344CB8AC3E}">
        <p14:creationId xmlns:p14="http://schemas.microsoft.com/office/powerpoint/2010/main" val="3304414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84" y="878220"/>
            <a:ext cx="10381184" cy="43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86F2E8C-0A13-4E69-9F47-17C03A55EB2A}" type="slidenum">
              <a:rPr lang="en-GB" smtClean="0"/>
              <a:t>29</a:t>
            </a:fld>
            <a:endParaRPr lang="en-GB"/>
          </a:p>
        </p:txBody>
      </p:sp>
    </p:spTree>
    <p:extLst>
      <p:ext uri="{BB962C8B-B14F-4D97-AF65-F5344CB8AC3E}">
        <p14:creationId xmlns:p14="http://schemas.microsoft.com/office/powerpoint/2010/main" val="1637823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77833" y="382601"/>
            <a:ext cx="3064813" cy="646331"/>
          </a:xfrm>
          <a:prstGeom prst="rect">
            <a:avLst/>
          </a:prstGeom>
        </p:spPr>
        <p:txBody>
          <a:bodyPr wrap="none">
            <a:spAutoFit/>
          </a:bodyPr>
          <a:lstStyle/>
          <a:p>
            <a:r>
              <a:rPr lang="en-GB" sz="3600" b="1" dirty="0" smtClean="0">
                <a:latin typeface="Candara" panose="020E0502030303020204" pitchFamily="34" charset="0"/>
              </a:rPr>
              <a:t>Where We Are</a:t>
            </a:r>
            <a:endParaRPr lang="en-GB" sz="3600" b="1" dirty="0">
              <a:latin typeface="Candara" panose="020E0502030303020204" pitchFamily="34" charset="0"/>
            </a:endParaRPr>
          </a:p>
        </p:txBody>
      </p:sp>
      <p:grpSp>
        <p:nvGrpSpPr>
          <p:cNvPr id="2" name="Group 1"/>
          <p:cNvGrpSpPr/>
          <p:nvPr/>
        </p:nvGrpSpPr>
        <p:grpSpPr>
          <a:xfrm>
            <a:off x="3092357" y="1270000"/>
            <a:ext cx="6602725" cy="4368800"/>
            <a:chOff x="2751175" y="1270000"/>
            <a:chExt cx="6602725" cy="4368800"/>
          </a:xfrm>
          <a:scene3d>
            <a:camera prst="orthographicFront">
              <a:rot lat="0" lon="0" rev="0"/>
            </a:camera>
            <a:lightRig rig="glow" dir="t">
              <a:rot lat="0" lon="0" rev="4800000"/>
            </a:lightRig>
          </a:scene3d>
        </p:grpSpPr>
        <p:sp>
          <p:nvSpPr>
            <p:cNvPr id="7" name="Oval 6"/>
            <p:cNvSpPr/>
            <p:nvPr/>
          </p:nvSpPr>
          <p:spPr>
            <a:xfrm>
              <a:off x="2751175" y="1270000"/>
              <a:ext cx="4368800" cy="4368800"/>
            </a:xfrm>
            <a:prstGeom prst="ellipse">
              <a:avLst/>
            </a:prstGeom>
            <a:solidFill>
              <a:srgbClr val="92D050">
                <a:alpha val="90000"/>
              </a:srgbClr>
            </a:solidFill>
            <a:ln>
              <a:noFill/>
            </a:ln>
            <a:effectLst>
              <a:outerShdw blurRad="190500" dist="228600" dir="2700000" algn="ctr">
                <a:srgbClr val="000000">
                  <a:alpha val="30000"/>
                </a:srgbClr>
              </a:outerShdw>
            </a:effectLst>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a:latin typeface="Candara" panose="020E0502030303020204" pitchFamily="34" charset="0"/>
              </a:endParaRPr>
            </a:p>
          </p:txBody>
        </p:sp>
        <p:sp>
          <p:nvSpPr>
            <p:cNvPr id="8" name="Oval 7"/>
            <p:cNvSpPr/>
            <p:nvPr/>
          </p:nvSpPr>
          <p:spPr>
            <a:xfrm>
              <a:off x="5572656" y="1971698"/>
              <a:ext cx="3667102" cy="3667102"/>
            </a:xfrm>
            <a:prstGeom prst="ellipse">
              <a:avLst/>
            </a:prstGeom>
            <a:solidFill>
              <a:srgbClr val="C00000">
                <a:alpha val="80000"/>
              </a:srgbClr>
            </a:solidFill>
            <a:ln>
              <a:noFill/>
            </a:ln>
            <a:effectLst>
              <a:outerShdw blurRad="190500" dist="228600" dir="2700000" algn="ctr">
                <a:srgbClr val="000000">
                  <a:alpha val="30000"/>
                </a:srgbClr>
              </a:outerShdw>
            </a:effectLst>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a:latin typeface="Candara" panose="020E0502030303020204" pitchFamily="34" charset="0"/>
              </a:endParaRPr>
            </a:p>
          </p:txBody>
        </p:sp>
        <p:sp>
          <p:nvSpPr>
            <p:cNvPr id="10" name="Rectangle 9"/>
            <p:cNvSpPr/>
            <p:nvPr/>
          </p:nvSpPr>
          <p:spPr>
            <a:xfrm>
              <a:off x="2978994" y="3270357"/>
              <a:ext cx="2521723" cy="707886"/>
            </a:xfrm>
            <a:prstGeom prst="rect">
              <a:avLst/>
            </a:prstGeom>
            <a:ln>
              <a:noFill/>
            </a:ln>
            <a:effectLst>
              <a:outerShdw blurRad="190500" dist="228600" dir="2700000" algn="ctr">
                <a:srgbClr val="000000">
                  <a:alpha val="30000"/>
                </a:srgbClr>
              </a:outerShdw>
            </a:effectLst>
            <a:sp3d prstMaterial="matte">
              <a:bevelT w="127000" h="63500"/>
            </a:sp3d>
          </p:spPr>
          <p:txBody>
            <a:bodyPr wrap="square">
              <a:spAutoFit/>
            </a:bodyPr>
            <a:lstStyle/>
            <a:p>
              <a:pPr algn="ctr"/>
              <a:r>
                <a:rPr lang="en-GB" sz="2000" b="1" dirty="0" smtClean="0">
                  <a:latin typeface="Candara" panose="020E0502030303020204" pitchFamily="34" charset="0"/>
                </a:rPr>
                <a:t>Healthy &amp; Positive Behaviour (</a:t>
              </a:r>
              <a:r>
                <a:rPr lang="en-GB" sz="2000" b="1" dirty="0" smtClean="0">
                  <a:solidFill>
                    <a:schemeClr val="accent3">
                      <a:lumMod val="50000"/>
                    </a:schemeClr>
                  </a:solidFill>
                  <a:latin typeface="Candara" panose="020E0502030303020204" pitchFamily="34" charset="0"/>
                </a:rPr>
                <a:t>Majority</a:t>
              </a:r>
              <a:r>
                <a:rPr lang="en-GB" sz="2000" b="1" dirty="0" smtClean="0">
                  <a:latin typeface="Candara" panose="020E0502030303020204" pitchFamily="34" charset="0"/>
                </a:rPr>
                <a:t>)</a:t>
              </a:r>
              <a:endParaRPr lang="en-GB" sz="2000" b="1" dirty="0">
                <a:latin typeface="Candara" panose="020E0502030303020204" pitchFamily="34" charset="0"/>
              </a:endParaRPr>
            </a:p>
          </p:txBody>
        </p:sp>
        <p:sp>
          <p:nvSpPr>
            <p:cNvPr id="11" name="Rectangle 10"/>
            <p:cNvSpPr/>
            <p:nvPr/>
          </p:nvSpPr>
          <p:spPr>
            <a:xfrm>
              <a:off x="7090945" y="3270357"/>
              <a:ext cx="2262955" cy="1015663"/>
            </a:xfrm>
            <a:prstGeom prst="rect">
              <a:avLst/>
            </a:prstGeom>
            <a:ln>
              <a:noFill/>
            </a:ln>
            <a:effectLst>
              <a:outerShdw blurRad="190500" dist="228600" dir="2700000" algn="ctr">
                <a:srgbClr val="000000">
                  <a:alpha val="30000"/>
                </a:srgbClr>
              </a:outerShdw>
            </a:effectLst>
            <a:sp3d prstMaterial="matte">
              <a:bevelT w="127000" h="63500"/>
            </a:sp3d>
          </p:spPr>
          <p:txBody>
            <a:bodyPr wrap="square">
              <a:spAutoFit/>
            </a:bodyPr>
            <a:lstStyle/>
            <a:p>
              <a:pPr algn="ctr"/>
              <a:r>
                <a:rPr lang="en-GB" sz="2000" b="1" dirty="0" smtClean="0">
                  <a:latin typeface="Candara" panose="020E0502030303020204" pitchFamily="34" charset="0"/>
                </a:rPr>
                <a:t>Unacceptable Behaviour (</a:t>
              </a:r>
              <a:r>
                <a:rPr lang="en-GB" sz="2000" b="1" dirty="0" smtClean="0">
                  <a:solidFill>
                    <a:schemeClr val="accent2">
                      <a:lumMod val="50000"/>
                    </a:schemeClr>
                  </a:solidFill>
                  <a:latin typeface="Candara" panose="020E0502030303020204" pitchFamily="34" charset="0"/>
                </a:rPr>
                <a:t>Minority</a:t>
              </a:r>
              <a:r>
                <a:rPr lang="en-GB" sz="2000" b="1" dirty="0" smtClean="0">
                  <a:latin typeface="Candara" panose="020E0502030303020204" pitchFamily="34" charset="0"/>
                </a:rPr>
                <a:t>)</a:t>
              </a:r>
              <a:endParaRPr lang="en-GB" sz="2000" b="1" dirty="0">
                <a:latin typeface="Candara" panose="020E0502030303020204" pitchFamily="34" charset="0"/>
              </a:endParaRPr>
            </a:p>
          </p:txBody>
        </p:sp>
        <p:sp>
          <p:nvSpPr>
            <p:cNvPr id="12" name="Rectangle 11"/>
            <p:cNvSpPr/>
            <p:nvPr/>
          </p:nvSpPr>
          <p:spPr>
            <a:xfrm>
              <a:off x="5705957" y="3270357"/>
              <a:ext cx="1435009" cy="646331"/>
            </a:xfrm>
            <a:prstGeom prst="rect">
              <a:avLst/>
            </a:prstGeom>
            <a:ln>
              <a:noFill/>
            </a:ln>
            <a:effectLst>
              <a:outerShdw blurRad="190500" dist="228600" dir="2700000" algn="ctr">
                <a:srgbClr val="000000">
                  <a:alpha val="30000"/>
                </a:srgbClr>
              </a:outerShdw>
            </a:effectLst>
            <a:sp3d prstMaterial="matte">
              <a:bevelT w="127000" h="63500"/>
            </a:sp3d>
          </p:spPr>
          <p:txBody>
            <a:bodyPr wrap="none">
              <a:spAutoFit/>
            </a:bodyPr>
            <a:lstStyle/>
            <a:p>
              <a:pPr algn="ctr"/>
              <a:r>
                <a:rPr lang="en-GB" b="1" dirty="0" smtClean="0">
                  <a:solidFill>
                    <a:schemeClr val="bg1"/>
                  </a:solidFill>
                  <a:latin typeface="Candara" panose="020E0502030303020204" pitchFamily="34" charset="0"/>
                </a:rPr>
                <a:t>Problematic </a:t>
              </a:r>
            </a:p>
            <a:p>
              <a:pPr algn="ctr"/>
              <a:r>
                <a:rPr lang="en-GB" b="1" dirty="0" smtClean="0">
                  <a:solidFill>
                    <a:schemeClr val="bg1"/>
                  </a:solidFill>
                  <a:latin typeface="Candara" panose="020E0502030303020204" pitchFamily="34" charset="0"/>
                </a:rPr>
                <a:t>Behaviour</a:t>
              </a:r>
              <a:endParaRPr lang="en-GB" b="1" dirty="0">
                <a:solidFill>
                  <a:schemeClr val="bg1"/>
                </a:solidFill>
                <a:latin typeface="Candara" panose="020E0502030303020204" pitchFamily="34" charset="0"/>
              </a:endParaRPr>
            </a:p>
          </p:txBody>
        </p:sp>
      </p:grpSp>
      <p:pic>
        <p:nvPicPr>
          <p:cNvPr id="15" name="Picture 14"/>
          <p:cNvPicPr/>
          <p:nvPr/>
        </p:nvPicPr>
        <p:blipFill>
          <a:blip r:embed="rId2" cstate="print">
            <a:extLst>
              <a:ext uri="{28A0092B-C50C-407E-A947-70E740481C1C}">
                <a14:useLocalDpi xmlns:a14="http://schemas.microsoft.com/office/drawing/2010/main" val="0"/>
              </a:ext>
            </a:extLst>
          </a:blip>
          <a:srcRect l="9095" r="9095" b="2204"/>
          <a:stretch>
            <a:fillRect/>
          </a:stretch>
        </p:blipFill>
        <p:spPr>
          <a:xfrm>
            <a:off x="2337215" y="1146829"/>
            <a:ext cx="1737638" cy="212352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6" name="Picture 15"/>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8954610" y="4429271"/>
            <a:ext cx="979099" cy="106627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3" name="Slide Number Placeholder 2"/>
          <p:cNvSpPr>
            <a:spLocks noGrp="1"/>
          </p:cNvSpPr>
          <p:nvPr>
            <p:ph type="sldNum" sz="quarter" idx="12"/>
          </p:nvPr>
        </p:nvSpPr>
        <p:spPr/>
        <p:txBody>
          <a:bodyPr/>
          <a:lstStyle/>
          <a:p>
            <a:fld id="{E86F2E8C-0A13-4E69-9F47-17C03A55EB2A}" type="slidenum">
              <a:rPr lang="en-GB" smtClean="0"/>
              <a:t>3</a:t>
            </a:fld>
            <a:endParaRPr lang="en-GB"/>
          </a:p>
        </p:txBody>
      </p:sp>
    </p:spTree>
    <p:extLst>
      <p:ext uri="{BB962C8B-B14F-4D97-AF65-F5344CB8AC3E}">
        <p14:creationId xmlns:p14="http://schemas.microsoft.com/office/powerpoint/2010/main" val="565177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97787" y="1175870"/>
            <a:ext cx="5075062" cy="4389201"/>
            <a:chOff x="2751175" y="1270000"/>
            <a:chExt cx="5075062" cy="4389201"/>
          </a:xfrm>
        </p:grpSpPr>
        <p:sp>
          <p:nvSpPr>
            <p:cNvPr id="7" name="Oval 6"/>
            <p:cNvSpPr/>
            <p:nvPr/>
          </p:nvSpPr>
          <p:spPr>
            <a:xfrm>
              <a:off x="2751175" y="1290401"/>
              <a:ext cx="4368800" cy="4368800"/>
            </a:xfrm>
            <a:prstGeom prst="ellipse">
              <a:avLst/>
            </a:prstGeom>
            <a:solidFill>
              <a:srgbClr val="92D050">
                <a:alpha val="9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Oval 7"/>
            <p:cNvSpPr/>
            <p:nvPr/>
          </p:nvSpPr>
          <p:spPr>
            <a:xfrm>
              <a:off x="3457437" y="1270000"/>
              <a:ext cx="4368800" cy="4368800"/>
            </a:xfrm>
            <a:prstGeom prst="ellipse">
              <a:avLst/>
            </a:prstGeom>
            <a:solidFill>
              <a:srgbClr val="C00000">
                <a:alpha val="8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Rectangle 11"/>
            <p:cNvSpPr/>
            <p:nvPr/>
          </p:nvSpPr>
          <p:spPr>
            <a:xfrm>
              <a:off x="3545920" y="3269734"/>
              <a:ext cx="3574055" cy="369332"/>
            </a:xfrm>
            <a:prstGeom prst="rect">
              <a:avLst/>
            </a:prstGeom>
          </p:spPr>
          <p:txBody>
            <a:bodyPr wrap="none">
              <a:spAutoFit/>
            </a:bodyPr>
            <a:lstStyle/>
            <a:p>
              <a:pPr algn="ctr"/>
              <a:r>
                <a:rPr lang="en-GB" dirty="0" smtClean="0">
                  <a:solidFill>
                    <a:schemeClr val="bg1"/>
                  </a:solidFill>
                  <a:latin typeface="Franklin Gothic Heavy" panose="020B0903020102020204" pitchFamily="34" charset="0"/>
                </a:rPr>
                <a:t>Acceptable/Majority Behaviour</a:t>
              </a:r>
              <a:endParaRPr lang="en-GB" dirty="0">
                <a:solidFill>
                  <a:schemeClr val="bg1"/>
                </a:solidFill>
                <a:latin typeface="Franklin Gothic Heavy" panose="020B0903020102020204" pitchFamily="34" charset="0"/>
              </a:endParaRPr>
            </a:p>
          </p:txBody>
        </p:sp>
      </p:grpSp>
      <p:sp>
        <p:nvSpPr>
          <p:cNvPr id="3" name="Rectangle 2"/>
          <p:cNvSpPr/>
          <p:nvPr/>
        </p:nvSpPr>
        <p:spPr>
          <a:xfrm>
            <a:off x="493058" y="1175870"/>
            <a:ext cx="4987870" cy="3539430"/>
          </a:xfrm>
          <a:prstGeom prst="rect">
            <a:avLst/>
          </a:prstGeom>
        </p:spPr>
        <p:txBody>
          <a:bodyPr wrap="square">
            <a:spAutoFit/>
          </a:bodyPr>
          <a:lstStyle/>
          <a:p>
            <a:r>
              <a:rPr lang="en-GB" sz="3200" b="1" dirty="0">
                <a:latin typeface="Candara" panose="020E0502030303020204" pitchFamily="34" charset="0"/>
              </a:rPr>
              <a:t>But from the perspective of those in the </a:t>
            </a:r>
            <a:r>
              <a:rPr lang="en-GB" sz="3200" b="1" dirty="0">
                <a:solidFill>
                  <a:schemeClr val="accent2">
                    <a:lumMod val="75000"/>
                  </a:schemeClr>
                </a:solidFill>
                <a:latin typeface="Candara" panose="020E0502030303020204" pitchFamily="34" charset="0"/>
              </a:rPr>
              <a:t>minority</a:t>
            </a:r>
            <a:r>
              <a:rPr lang="en-GB" sz="3200" b="1" dirty="0">
                <a:latin typeface="Candara" panose="020E0502030303020204" pitchFamily="34" charset="0"/>
              </a:rPr>
              <a:t> – </a:t>
            </a:r>
          </a:p>
          <a:p>
            <a:endParaRPr lang="en-GB" sz="3200" b="1" dirty="0">
              <a:latin typeface="Candara" panose="020E0502030303020204" pitchFamily="34" charset="0"/>
            </a:endParaRPr>
          </a:p>
          <a:p>
            <a:r>
              <a:rPr lang="en-GB" sz="3200" b="1" dirty="0">
                <a:latin typeface="Candara" panose="020E0502030303020204" pitchFamily="34" charset="0"/>
              </a:rPr>
              <a:t>they believe they are in the </a:t>
            </a:r>
            <a:r>
              <a:rPr lang="en-GB" sz="3200" b="1" dirty="0">
                <a:solidFill>
                  <a:schemeClr val="accent3">
                    <a:lumMod val="75000"/>
                  </a:schemeClr>
                </a:solidFill>
                <a:latin typeface="Candara" panose="020E0502030303020204" pitchFamily="34" charset="0"/>
              </a:rPr>
              <a:t>majority</a:t>
            </a:r>
            <a:r>
              <a:rPr lang="en-GB" sz="3200" b="1" dirty="0">
                <a:latin typeface="Candara" panose="020E0502030303020204" pitchFamily="34" charset="0"/>
              </a:rPr>
              <a:t> (false consensus) and that their behaviour is not </a:t>
            </a:r>
            <a:r>
              <a:rPr lang="en-GB" sz="3200" b="1" dirty="0" smtClean="0">
                <a:latin typeface="Candara" panose="020E0502030303020204" pitchFamily="34" charset="0"/>
              </a:rPr>
              <a:t>problematic.</a:t>
            </a:r>
            <a:endParaRPr lang="en-GB" sz="3200" b="1" dirty="0">
              <a:latin typeface="Candara" panose="020E0502030303020204" pitchFamily="34"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10266587" y="2478703"/>
            <a:ext cx="1487978" cy="1763134"/>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4" name="Slide Number Placeholder 3"/>
          <p:cNvSpPr>
            <a:spLocks noGrp="1"/>
          </p:cNvSpPr>
          <p:nvPr>
            <p:ph type="sldNum" sz="quarter" idx="12"/>
          </p:nvPr>
        </p:nvSpPr>
        <p:spPr/>
        <p:txBody>
          <a:bodyPr/>
          <a:lstStyle/>
          <a:p>
            <a:fld id="{E86F2E8C-0A13-4E69-9F47-17C03A55EB2A}" type="slidenum">
              <a:rPr lang="en-GB" smtClean="0"/>
              <a:t>4</a:t>
            </a:fld>
            <a:endParaRPr lang="en-GB"/>
          </a:p>
        </p:txBody>
      </p:sp>
    </p:spTree>
    <p:extLst>
      <p:ext uri="{BB962C8B-B14F-4D97-AF65-F5344CB8AC3E}">
        <p14:creationId xmlns:p14="http://schemas.microsoft.com/office/powerpoint/2010/main" val="4115044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71894" y="382601"/>
            <a:ext cx="5280163" cy="646331"/>
          </a:xfrm>
          <a:prstGeom prst="rect">
            <a:avLst/>
          </a:prstGeom>
        </p:spPr>
        <p:txBody>
          <a:bodyPr wrap="none">
            <a:spAutoFit/>
          </a:bodyPr>
          <a:lstStyle/>
          <a:p>
            <a:r>
              <a:rPr lang="en-GB" sz="3600" b="1" dirty="0" smtClean="0">
                <a:latin typeface="Candara" panose="020E0502030303020204" pitchFamily="34" charset="0"/>
              </a:rPr>
              <a:t>Where We Need to Get To</a:t>
            </a:r>
            <a:endParaRPr lang="en-GB" sz="3600" b="1" dirty="0">
              <a:latin typeface="Candara" panose="020E0502030303020204" pitchFamily="34" charset="0"/>
            </a:endParaRPr>
          </a:p>
        </p:txBody>
      </p:sp>
      <p:sp>
        <p:nvSpPr>
          <p:cNvPr id="7" name="Oval 6"/>
          <p:cNvSpPr/>
          <p:nvPr/>
        </p:nvSpPr>
        <p:spPr>
          <a:xfrm>
            <a:off x="1203856" y="1270000"/>
            <a:ext cx="4368800" cy="4368800"/>
          </a:xfrm>
          <a:prstGeom prst="ellipse">
            <a:avLst/>
          </a:prstGeom>
          <a:solidFill>
            <a:srgbClr val="92D050">
              <a:alpha val="9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Oval 7"/>
          <p:cNvSpPr/>
          <p:nvPr/>
        </p:nvSpPr>
        <p:spPr>
          <a:xfrm>
            <a:off x="5452043" y="2899136"/>
            <a:ext cx="1110529" cy="1110529"/>
          </a:xfrm>
          <a:prstGeom prst="ellipse">
            <a:avLst/>
          </a:prstGeom>
          <a:solidFill>
            <a:srgbClr val="C00000">
              <a:alpha val="8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Rectangle 9"/>
          <p:cNvSpPr/>
          <p:nvPr/>
        </p:nvSpPr>
        <p:spPr>
          <a:xfrm>
            <a:off x="2127395" y="2423349"/>
            <a:ext cx="2521723" cy="2062103"/>
          </a:xfrm>
          <a:prstGeom prst="rect">
            <a:avLst/>
          </a:prstGeom>
        </p:spPr>
        <p:txBody>
          <a:bodyPr wrap="square">
            <a:spAutoFit/>
          </a:bodyPr>
          <a:lstStyle/>
          <a:p>
            <a:pPr algn="ctr"/>
            <a:r>
              <a:rPr lang="en-GB" sz="3200" b="1" dirty="0" smtClean="0">
                <a:latin typeface="Candara" panose="020E0502030303020204" pitchFamily="34" charset="0"/>
              </a:rPr>
              <a:t>Healthy &amp; Positive Majority Behaviour</a:t>
            </a:r>
            <a:endParaRPr lang="en-GB" sz="3200" b="1" dirty="0">
              <a:latin typeface="Candara" panose="020E0502030303020204" pitchFamily="34" charset="0"/>
            </a:endParaRPr>
          </a:p>
        </p:txBody>
      </p:sp>
      <p:sp>
        <p:nvSpPr>
          <p:cNvPr id="2" name="Right Arrow 1"/>
          <p:cNvSpPr/>
          <p:nvPr/>
        </p:nvSpPr>
        <p:spPr>
          <a:xfrm rot="10800000">
            <a:off x="6562571" y="3270250"/>
            <a:ext cx="4651297" cy="368297"/>
          </a:xfrm>
          <a:prstGeom prst="rightArrow">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1" name="Rectangle 10"/>
          <p:cNvSpPr/>
          <p:nvPr/>
        </p:nvSpPr>
        <p:spPr>
          <a:xfrm>
            <a:off x="6938586" y="2052894"/>
            <a:ext cx="4339055" cy="1323439"/>
          </a:xfrm>
          <a:prstGeom prst="rect">
            <a:avLst/>
          </a:prstGeom>
        </p:spPr>
        <p:txBody>
          <a:bodyPr wrap="square">
            <a:spAutoFit/>
          </a:bodyPr>
          <a:lstStyle/>
          <a:p>
            <a:r>
              <a:rPr lang="en-GB" sz="2000" b="1" dirty="0" smtClean="0">
                <a:latin typeface="Candara" panose="020E0502030303020204" pitchFamily="34" charset="0"/>
              </a:rPr>
              <a:t>Unacceptable behaviour becomes SO socially rejected (clearly defined as unacceptable) that most people stop doing it.</a:t>
            </a:r>
            <a:endParaRPr lang="en-GB" sz="2000" b="1" dirty="0">
              <a:latin typeface="Candara" panose="020E0502030303020204" pitchFamily="34" charset="0"/>
            </a:endParaRPr>
          </a:p>
        </p:txBody>
      </p:sp>
      <p:sp>
        <p:nvSpPr>
          <p:cNvPr id="3" name="Slide Number Placeholder 2"/>
          <p:cNvSpPr>
            <a:spLocks noGrp="1"/>
          </p:cNvSpPr>
          <p:nvPr>
            <p:ph type="sldNum" sz="quarter" idx="12"/>
          </p:nvPr>
        </p:nvSpPr>
        <p:spPr/>
        <p:txBody>
          <a:bodyPr/>
          <a:lstStyle/>
          <a:p>
            <a:fld id="{E86F2E8C-0A13-4E69-9F47-17C03A55EB2A}" type="slidenum">
              <a:rPr lang="en-GB" smtClean="0"/>
              <a:t>5</a:t>
            </a:fld>
            <a:endParaRPr lang="en-GB"/>
          </a:p>
        </p:txBody>
      </p:sp>
    </p:spTree>
    <p:extLst>
      <p:ext uri="{BB962C8B-B14F-4D97-AF65-F5344CB8AC3E}">
        <p14:creationId xmlns:p14="http://schemas.microsoft.com/office/powerpoint/2010/main" val="1855755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Down Arrow 3"/>
          <p:cNvSpPr/>
          <p:nvPr/>
        </p:nvSpPr>
        <p:spPr>
          <a:xfrm>
            <a:off x="4773290" y="1252616"/>
            <a:ext cx="2548651" cy="4885898"/>
          </a:xfrm>
          <a:prstGeom prst="upDownArrow">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andara" panose="020E0502030303020204" pitchFamily="34" charset="0"/>
            </a:endParaRPr>
          </a:p>
        </p:txBody>
      </p:sp>
      <p:sp>
        <p:nvSpPr>
          <p:cNvPr id="2" name="Rectangle 1"/>
          <p:cNvSpPr/>
          <p:nvPr/>
        </p:nvSpPr>
        <p:spPr>
          <a:xfrm>
            <a:off x="3504627" y="348031"/>
            <a:ext cx="4529751" cy="646331"/>
          </a:xfrm>
          <a:prstGeom prst="rect">
            <a:avLst/>
          </a:prstGeom>
        </p:spPr>
        <p:txBody>
          <a:bodyPr wrap="square">
            <a:spAutoFit/>
          </a:bodyPr>
          <a:lstStyle/>
          <a:p>
            <a:r>
              <a:rPr lang="en-GB" sz="3600" b="1" dirty="0">
                <a:latin typeface="Candara" panose="020E0502030303020204" pitchFamily="34" charset="0"/>
              </a:rPr>
              <a:t>Range of Behaviours</a:t>
            </a:r>
          </a:p>
        </p:txBody>
      </p:sp>
      <p:sp>
        <p:nvSpPr>
          <p:cNvPr id="3" name="Rectangle 2"/>
          <p:cNvSpPr/>
          <p:nvPr/>
        </p:nvSpPr>
        <p:spPr>
          <a:xfrm>
            <a:off x="1704108" y="1710406"/>
            <a:ext cx="8384482" cy="3970318"/>
          </a:xfrm>
          <a:prstGeom prst="rect">
            <a:avLst/>
          </a:prstGeom>
        </p:spPr>
        <p:txBody>
          <a:bodyPr wrap="square">
            <a:spAutoFit/>
          </a:bodyPr>
          <a:lstStyle/>
          <a:p>
            <a:pPr algn="ctr"/>
            <a:r>
              <a:rPr lang="en-GB" sz="2800" b="1" dirty="0" smtClean="0">
                <a:solidFill>
                  <a:schemeClr val="accent3"/>
                </a:solidFill>
                <a:latin typeface="Candara" panose="020E0502030303020204" pitchFamily="34" charset="0"/>
              </a:rPr>
              <a:t>Healthy</a:t>
            </a:r>
            <a:r>
              <a:rPr lang="en-GB" sz="2800" b="1" dirty="0">
                <a:solidFill>
                  <a:schemeClr val="accent3"/>
                </a:solidFill>
                <a:latin typeface="Candara" panose="020E0502030303020204" pitchFamily="34" charset="0"/>
              </a:rPr>
              <a:t>, age-appropriate, mutually respectful, safe</a:t>
            </a:r>
          </a:p>
          <a:p>
            <a:pPr algn="ctr"/>
            <a:endParaRPr lang="en-GB" sz="2800" b="1" dirty="0">
              <a:latin typeface="Candara" panose="020E0502030303020204" pitchFamily="34" charset="0"/>
            </a:endParaRPr>
          </a:p>
          <a:p>
            <a:pPr algn="ctr"/>
            <a:r>
              <a:rPr lang="en-GB" sz="2800" b="1" dirty="0">
                <a:solidFill>
                  <a:srgbClr val="00B050"/>
                </a:solidFill>
                <a:latin typeface="Candara" panose="020E0502030303020204" pitchFamily="34" charset="0"/>
              </a:rPr>
              <a:t>Mutually flirtatious, playful</a:t>
            </a:r>
          </a:p>
          <a:p>
            <a:pPr algn="ctr"/>
            <a:endParaRPr lang="en-GB" sz="2800" b="1" dirty="0">
              <a:latin typeface="Candara" panose="020E0502030303020204" pitchFamily="34" charset="0"/>
            </a:endParaRPr>
          </a:p>
          <a:p>
            <a:pPr algn="ctr"/>
            <a:r>
              <a:rPr lang="en-GB" sz="2800" b="1" dirty="0">
                <a:latin typeface="Candara" panose="020E0502030303020204" pitchFamily="34" charset="0"/>
              </a:rPr>
              <a:t> </a:t>
            </a:r>
            <a:r>
              <a:rPr lang="en-GB" sz="2800" b="1" dirty="0">
                <a:solidFill>
                  <a:srgbClr val="FFC000"/>
                </a:solidFill>
                <a:latin typeface="Candara" panose="020E0502030303020204" pitchFamily="34" charset="0"/>
              </a:rPr>
              <a:t>Situation- or age-inappropriate or non-mutual</a:t>
            </a:r>
          </a:p>
          <a:p>
            <a:pPr algn="ctr"/>
            <a:endParaRPr lang="en-GB" sz="2800" b="1" dirty="0">
              <a:latin typeface="Candara" panose="020E0502030303020204" pitchFamily="34" charset="0"/>
            </a:endParaRPr>
          </a:p>
          <a:p>
            <a:pPr algn="ctr"/>
            <a:r>
              <a:rPr lang="en-GB" sz="2800" b="1" dirty="0">
                <a:solidFill>
                  <a:schemeClr val="accent6">
                    <a:lumMod val="75000"/>
                  </a:schemeClr>
                </a:solidFill>
                <a:latin typeface="Candara" panose="020E0502030303020204" pitchFamily="34" charset="0"/>
              </a:rPr>
              <a:t>Harassment</a:t>
            </a:r>
          </a:p>
          <a:p>
            <a:pPr algn="ctr"/>
            <a:endParaRPr lang="en-GB" sz="2800" b="1" dirty="0">
              <a:latin typeface="Candara" panose="020E0502030303020204" pitchFamily="34" charset="0"/>
            </a:endParaRPr>
          </a:p>
          <a:p>
            <a:pPr algn="ctr"/>
            <a:r>
              <a:rPr lang="en-GB" sz="2800" b="1" dirty="0">
                <a:solidFill>
                  <a:schemeClr val="accent2"/>
                </a:solidFill>
                <a:latin typeface="Candara" panose="020E0502030303020204" pitchFamily="34" charset="0"/>
              </a:rPr>
              <a:t>Sexually abusive &amp; </a:t>
            </a:r>
            <a:r>
              <a:rPr lang="en-GB" sz="2800" b="1" dirty="0" smtClean="0">
                <a:solidFill>
                  <a:schemeClr val="accent2"/>
                </a:solidFill>
                <a:latin typeface="Candara" panose="020E0502030303020204" pitchFamily="34" charset="0"/>
              </a:rPr>
              <a:t>violent</a:t>
            </a:r>
            <a:endParaRPr lang="en-GB" sz="2800" b="1" dirty="0">
              <a:solidFill>
                <a:schemeClr val="accent2"/>
              </a:solidFill>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E86F2E8C-0A13-4E69-9F47-17C03A55EB2A}" type="slidenum">
              <a:rPr lang="en-GB" smtClean="0"/>
              <a:t>6</a:t>
            </a:fld>
            <a:endParaRPr lang="en-GB"/>
          </a:p>
        </p:txBody>
      </p:sp>
    </p:spTree>
    <p:extLst>
      <p:ext uri="{BB962C8B-B14F-4D97-AF65-F5344CB8AC3E}">
        <p14:creationId xmlns:p14="http://schemas.microsoft.com/office/powerpoint/2010/main" val="174085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5829" y="378990"/>
            <a:ext cx="7372531" cy="646331"/>
          </a:xfrm>
          <a:prstGeom prst="rect">
            <a:avLst/>
          </a:prstGeom>
        </p:spPr>
        <p:txBody>
          <a:bodyPr wrap="none">
            <a:spAutoFit/>
          </a:bodyPr>
          <a:lstStyle/>
          <a:p>
            <a:r>
              <a:rPr lang="en-GB" sz="3600" b="1" dirty="0">
                <a:latin typeface="Candara" panose="020E0502030303020204" pitchFamily="34" charset="0"/>
              </a:rPr>
              <a:t>How can we help to alter behaviour?</a:t>
            </a:r>
          </a:p>
        </p:txBody>
      </p:sp>
      <p:sp>
        <p:nvSpPr>
          <p:cNvPr id="12" name="Right Arrow 11"/>
          <p:cNvSpPr/>
          <p:nvPr/>
        </p:nvSpPr>
        <p:spPr>
          <a:xfrm>
            <a:off x="4327500" y="2993033"/>
            <a:ext cx="3630706" cy="1116106"/>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Rectangle 12"/>
          <p:cNvSpPr/>
          <p:nvPr/>
        </p:nvSpPr>
        <p:spPr>
          <a:xfrm>
            <a:off x="4866237" y="1187355"/>
            <a:ext cx="2196435" cy="450892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GB" sz="28700" dirty="0" smtClean="0">
                <a:solidFill>
                  <a:schemeClr val="accent4"/>
                </a:solidFill>
                <a:latin typeface="Franklin Gothic Heavy" panose="020B0903020102020204" pitchFamily="34" charset="0"/>
              </a:rPr>
              <a:t>?</a:t>
            </a:r>
            <a:endParaRPr lang="en-GB" sz="28700" dirty="0">
              <a:solidFill>
                <a:schemeClr val="accent4"/>
              </a:solidFill>
              <a:latin typeface="Franklin Gothic Heavy" panose="020B0903020102020204" pitchFamily="34"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l="9095" r="9095" b="2204"/>
          <a:stretch>
            <a:fillRect/>
          </a:stretch>
        </p:blipFill>
        <p:spPr>
          <a:xfrm>
            <a:off x="8363571" y="2584931"/>
            <a:ext cx="1737638" cy="212352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8" name="Picture 7"/>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2186247" y="2553524"/>
            <a:ext cx="1735888" cy="1995124"/>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2" name="Slide Number Placeholder 1"/>
          <p:cNvSpPr>
            <a:spLocks noGrp="1"/>
          </p:cNvSpPr>
          <p:nvPr>
            <p:ph type="sldNum" sz="quarter" idx="12"/>
          </p:nvPr>
        </p:nvSpPr>
        <p:spPr/>
        <p:txBody>
          <a:bodyPr/>
          <a:lstStyle/>
          <a:p>
            <a:fld id="{E86F2E8C-0A13-4E69-9F47-17C03A55EB2A}" type="slidenum">
              <a:rPr lang="en-GB" smtClean="0"/>
              <a:t>7</a:t>
            </a:fld>
            <a:endParaRPr lang="en-GB"/>
          </a:p>
        </p:txBody>
      </p:sp>
    </p:spTree>
    <p:extLst>
      <p:ext uri="{BB962C8B-B14F-4D97-AF65-F5344CB8AC3E}">
        <p14:creationId xmlns:p14="http://schemas.microsoft.com/office/powerpoint/2010/main" val="1296211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7324" y="599365"/>
            <a:ext cx="8389726" cy="3903615"/>
            <a:chOff x="1970708" y="541176"/>
            <a:chExt cx="8389726" cy="3903615"/>
          </a:xfrm>
        </p:grpSpPr>
        <p:sp>
          <p:nvSpPr>
            <p:cNvPr id="4" name="Rounded Rectangular Callout 3"/>
            <p:cNvSpPr/>
            <p:nvPr/>
          </p:nvSpPr>
          <p:spPr>
            <a:xfrm>
              <a:off x="2848695" y="541176"/>
              <a:ext cx="1331259" cy="913213"/>
            </a:xfrm>
            <a:prstGeom prst="wedgeRoundRectCallout">
              <a:avLst>
                <a:gd name="adj1" fmla="val -43055"/>
                <a:gd name="adj2" fmla="val 87533"/>
                <a:gd name="adj3" fmla="val 16667"/>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smtClean="0">
                  <a:solidFill>
                    <a:schemeClr val="accent4">
                      <a:lumMod val="50000"/>
                    </a:schemeClr>
                  </a:solidFill>
                  <a:latin typeface="Candara" panose="020E0502030303020204" pitchFamily="34" charset="0"/>
                </a:rPr>
                <a:t>Not cool</a:t>
              </a:r>
              <a:endParaRPr lang="en-GB" b="1" dirty="0">
                <a:solidFill>
                  <a:schemeClr val="accent4">
                    <a:lumMod val="50000"/>
                  </a:schemeClr>
                </a:solidFill>
                <a:latin typeface="Candara" panose="020E0502030303020204" pitchFamily="34" charset="0"/>
              </a:endParaRPr>
            </a:p>
          </p:txBody>
        </p:sp>
        <p:sp>
          <p:nvSpPr>
            <p:cNvPr id="15" name="Rounded Rectangular Callout 14"/>
            <p:cNvSpPr/>
            <p:nvPr/>
          </p:nvSpPr>
          <p:spPr>
            <a:xfrm>
              <a:off x="6623295" y="552160"/>
              <a:ext cx="1331259" cy="913213"/>
            </a:xfrm>
            <a:prstGeom prst="wedgeRoundRectCallout">
              <a:avLst>
                <a:gd name="adj1" fmla="val -43055"/>
                <a:gd name="adj2" fmla="val 87533"/>
                <a:gd name="adj3" fmla="val 16667"/>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smtClean="0">
                  <a:solidFill>
                    <a:schemeClr val="accent4">
                      <a:lumMod val="50000"/>
                    </a:schemeClr>
                  </a:solidFill>
                  <a:latin typeface="Candara" panose="020E0502030303020204" pitchFamily="34" charset="0"/>
                </a:rPr>
                <a:t>Not okay</a:t>
              </a:r>
              <a:endParaRPr lang="en-GB" b="1" dirty="0">
                <a:solidFill>
                  <a:schemeClr val="accent4">
                    <a:lumMod val="50000"/>
                  </a:schemeClr>
                </a:solidFill>
                <a:latin typeface="Candara" panose="020E0502030303020204" pitchFamily="34" charset="0"/>
              </a:endParaRPr>
            </a:p>
          </p:txBody>
        </p:sp>
        <p:sp>
          <p:nvSpPr>
            <p:cNvPr id="16" name="Rounded Rectangular Callout 15"/>
            <p:cNvSpPr/>
            <p:nvPr/>
          </p:nvSpPr>
          <p:spPr>
            <a:xfrm>
              <a:off x="9029175" y="541176"/>
              <a:ext cx="1331259" cy="913213"/>
            </a:xfrm>
            <a:prstGeom prst="wedgeRoundRectCallout">
              <a:avLst>
                <a:gd name="adj1" fmla="val 51895"/>
                <a:gd name="adj2" fmla="val 80171"/>
                <a:gd name="adj3" fmla="val 16667"/>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smtClean="0">
                  <a:solidFill>
                    <a:schemeClr val="accent4">
                      <a:lumMod val="50000"/>
                    </a:schemeClr>
                  </a:solidFill>
                  <a:latin typeface="Candara" panose="020E0502030303020204" pitchFamily="34" charset="0"/>
                </a:rPr>
                <a:t>You’re better than that</a:t>
              </a:r>
              <a:endParaRPr lang="en-GB" b="1" dirty="0">
                <a:solidFill>
                  <a:schemeClr val="accent4">
                    <a:lumMod val="50000"/>
                  </a:schemeClr>
                </a:solidFill>
                <a:latin typeface="Candara" panose="020E0502030303020204" pitchFamily="34" charset="0"/>
              </a:endParaRPr>
            </a:p>
          </p:txBody>
        </p:sp>
        <p:sp>
          <p:nvSpPr>
            <p:cNvPr id="17" name="Rounded Rectangular Callout 16"/>
            <p:cNvSpPr/>
            <p:nvPr/>
          </p:nvSpPr>
          <p:spPr>
            <a:xfrm>
              <a:off x="8208338" y="3063667"/>
              <a:ext cx="1954999" cy="1381124"/>
            </a:xfrm>
            <a:prstGeom prst="wedgeRoundRectCallout">
              <a:avLst>
                <a:gd name="adj1" fmla="val -40515"/>
                <a:gd name="adj2" fmla="val 73452"/>
                <a:gd name="adj3" fmla="val 16667"/>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smtClean="0">
                  <a:solidFill>
                    <a:schemeClr val="accent4">
                      <a:lumMod val="50000"/>
                    </a:schemeClr>
                  </a:solidFill>
                  <a:latin typeface="Candara" panose="020E0502030303020204" pitchFamily="34" charset="0"/>
                </a:rPr>
                <a:t>This is making me uncomfortable</a:t>
              </a:r>
              <a:endParaRPr lang="en-GB" b="1" dirty="0">
                <a:solidFill>
                  <a:schemeClr val="accent4">
                    <a:lumMod val="50000"/>
                  </a:schemeClr>
                </a:solidFill>
                <a:latin typeface="Candara" panose="020E0502030303020204" pitchFamily="34" charset="0"/>
              </a:endParaRPr>
            </a:p>
          </p:txBody>
        </p:sp>
        <p:sp>
          <p:nvSpPr>
            <p:cNvPr id="18" name="Rounded Rectangular Callout 17"/>
            <p:cNvSpPr/>
            <p:nvPr/>
          </p:nvSpPr>
          <p:spPr>
            <a:xfrm>
              <a:off x="1970708" y="3425118"/>
              <a:ext cx="1331259" cy="913213"/>
            </a:xfrm>
            <a:prstGeom prst="wedgeRoundRectCallout">
              <a:avLst>
                <a:gd name="adj1" fmla="val 47854"/>
                <a:gd name="adj2" fmla="val 87533"/>
                <a:gd name="adj3" fmla="val 16667"/>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smtClean="0">
                  <a:solidFill>
                    <a:schemeClr val="accent4">
                      <a:lumMod val="50000"/>
                    </a:schemeClr>
                  </a:solidFill>
                  <a:latin typeface="Candara" panose="020E0502030303020204" pitchFamily="34" charset="0"/>
                </a:rPr>
                <a:t>Don’t be an eejit</a:t>
              </a:r>
              <a:endParaRPr lang="en-GB" b="1" dirty="0">
                <a:solidFill>
                  <a:schemeClr val="accent4">
                    <a:lumMod val="50000"/>
                  </a:schemeClr>
                </a:solidFill>
                <a:latin typeface="Candara" panose="020E0502030303020204" pitchFamily="34" charset="0"/>
              </a:endParaRPr>
            </a:p>
          </p:txBody>
        </p:sp>
      </p:grpSp>
      <p:pic>
        <p:nvPicPr>
          <p:cNvPr id="22" name="Picture 21"/>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4647184" y="3754229"/>
            <a:ext cx="1487978" cy="1763134"/>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23" name="Picture 22"/>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1047703" y="1455453"/>
            <a:ext cx="1445826" cy="1886342"/>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24" name="Picture 23"/>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2498941" y="4197740"/>
            <a:ext cx="1445826" cy="1886342"/>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25" name="Picture 24"/>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4668260" y="1366784"/>
            <a:ext cx="1445826" cy="1886342"/>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26" name="Picture 25"/>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9797050" y="1512578"/>
            <a:ext cx="1445826" cy="1886342"/>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27" name="Picture 26"/>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6725540" y="4635653"/>
            <a:ext cx="1445826" cy="1886342"/>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3" name="Slide Number Placeholder 2"/>
          <p:cNvSpPr>
            <a:spLocks noGrp="1"/>
          </p:cNvSpPr>
          <p:nvPr>
            <p:ph type="sldNum" sz="quarter" idx="12"/>
          </p:nvPr>
        </p:nvSpPr>
        <p:spPr/>
        <p:txBody>
          <a:bodyPr/>
          <a:lstStyle/>
          <a:p>
            <a:fld id="{E86F2E8C-0A13-4E69-9F47-17C03A55EB2A}" type="slidenum">
              <a:rPr lang="en-GB" smtClean="0"/>
              <a:t>8</a:t>
            </a:fld>
            <a:endParaRPr lang="en-GB"/>
          </a:p>
        </p:txBody>
      </p:sp>
    </p:spTree>
    <p:extLst>
      <p:ext uri="{BB962C8B-B14F-4D97-AF65-F5344CB8AC3E}">
        <p14:creationId xmlns:p14="http://schemas.microsoft.com/office/powerpoint/2010/main" val="3723626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2739" y="528015"/>
            <a:ext cx="9930144" cy="4955203"/>
          </a:xfrm>
          <a:prstGeom prst="rect">
            <a:avLst/>
          </a:prstGeom>
        </p:spPr>
        <p:txBody>
          <a:bodyPr wrap="square">
            <a:spAutoFit/>
          </a:bodyPr>
          <a:lstStyle/>
          <a:p>
            <a:r>
              <a:rPr lang="en-GB" sz="3200" b="1" dirty="0">
                <a:latin typeface="Candara" panose="020E0502030303020204" pitchFamily="34" charset="0"/>
              </a:rPr>
              <a:t>A student’s personal </a:t>
            </a:r>
            <a:r>
              <a:rPr lang="en-GB" sz="3200" b="1" dirty="0" smtClean="0">
                <a:latin typeface="Candara" panose="020E0502030303020204" pitchFamily="34" charset="0"/>
              </a:rPr>
              <a:t>experience</a:t>
            </a:r>
          </a:p>
          <a:p>
            <a:endParaRPr lang="en-GB" sz="3200" b="1" dirty="0" smtClean="0">
              <a:latin typeface="Candara" panose="020E0502030303020204" pitchFamily="34" charset="0"/>
            </a:endParaRPr>
          </a:p>
          <a:p>
            <a:r>
              <a:rPr lang="en-GB" sz="3200" b="1" dirty="0">
                <a:solidFill>
                  <a:schemeClr val="accent3"/>
                </a:solidFill>
                <a:latin typeface="Candara" panose="020E0502030303020204" pitchFamily="34" charset="0"/>
              </a:rPr>
              <a:t>“I was approached by a group of male students as I was walking out of my halls of residence and they were all shouting sexual things at me and then one of them approached me, grabbed me around the waist and then started to touch my breasts and bottom. He was saying things like ‘you know you want this’ and ‘you know you're up for this</a:t>
            </a:r>
            <a:r>
              <a:rPr lang="en-GB" sz="3200" b="1" dirty="0" smtClean="0">
                <a:solidFill>
                  <a:schemeClr val="accent3"/>
                </a:solidFill>
                <a:latin typeface="Candara" panose="020E0502030303020204" pitchFamily="34" charset="0"/>
              </a:rPr>
              <a:t>’.”</a:t>
            </a:r>
          </a:p>
          <a:p>
            <a:endParaRPr lang="en-GB" sz="1400" dirty="0" smtClean="0">
              <a:solidFill>
                <a:schemeClr val="tx1">
                  <a:lumMod val="50000"/>
                  <a:lumOff val="50000"/>
                </a:schemeClr>
              </a:solidFill>
            </a:endParaRPr>
          </a:p>
          <a:p>
            <a:r>
              <a:rPr lang="en-GB" sz="1400" dirty="0" smtClean="0">
                <a:solidFill>
                  <a:schemeClr val="tx1">
                    <a:lumMod val="50000"/>
                    <a:lumOff val="50000"/>
                  </a:schemeClr>
                </a:solidFill>
              </a:rPr>
              <a:t>NUS </a:t>
            </a:r>
            <a:r>
              <a:rPr lang="en-GB" sz="1400" dirty="0">
                <a:solidFill>
                  <a:schemeClr val="tx1">
                    <a:lumMod val="50000"/>
                    <a:lumOff val="50000"/>
                  </a:schemeClr>
                </a:solidFill>
              </a:rPr>
              <a:t>(2011) </a:t>
            </a:r>
            <a:r>
              <a:rPr lang="en-GB" sz="1400" dirty="0" smtClean="0">
                <a:solidFill>
                  <a:schemeClr val="tx1">
                    <a:lumMod val="50000"/>
                    <a:lumOff val="50000"/>
                  </a:schemeClr>
                </a:solidFill>
              </a:rPr>
              <a:t>p13</a:t>
            </a:r>
            <a:endParaRPr lang="en-GB" sz="1400" dirty="0">
              <a:solidFill>
                <a:schemeClr val="tx1">
                  <a:lumMod val="50000"/>
                  <a:lumOff val="50000"/>
                </a:schemeClr>
              </a:solidFill>
            </a:endParaRPr>
          </a:p>
        </p:txBody>
      </p:sp>
      <p:sp>
        <p:nvSpPr>
          <p:cNvPr id="2" name="Slide Number Placeholder 1"/>
          <p:cNvSpPr>
            <a:spLocks noGrp="1"/>
          </p:cNvSpPr>
          <p:nvPr>
            <p:ph type="sldNum" sz="quarter" idx="12"/>
          </p:nvPr>
        </p:nvSpPr>
        <p:spPr/>
        <p:txBody>
          <a:bodyPr/>
          <a:lstStyle/>
          <a:p>
            <a:fld id="{E86F2E8C-0A13-4E69-9F47-17C03A55EB2A}" type="slidenum">
              <a:rPr lang="en-GB" smtClean="0"/>
              <a:t>9</a:t>
            </a:fld>
            <a:endParaRPr lang="en-GB"/>
          </a:p>
        </p:txBody>
      </p:sp>
    </p:spTree>
    <p:extLst>
      <p:ext uri="{BB962C8B-B14F-4D97-AF65-F5344CB8AC3E}">
        <p14:creationId xmlns:p14="http://schemas.microsoft.com/office/powerpoint/2010/main" val="3329013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8225680B9C50489130D057AF04EFB7" ma:contentTypeVersion="0" ma:contentTypeDescription="Create a new document." ma:contentTypeScope="" ma:versionID="cc750769f8181acf4500a53a3fe311e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5A15C7-6013-439E-A100-DE357833FBAD}">
  <ds:schemaRefs>
    <ds:schemaRef ds:uri="http://schemas.microsoft.com/sharepoint/v3/contenttype/forms"/>
  </ds:schemaRefs>
</ds:datastoreItem>
</file>

<file path=customXml/itemProps2.xml><?xml version="1.0" encoding="utf-8"?>
<ds:datastoreItem xmlns:ds="http://schemas.openxmlformats.org/officeDocument/2006/customXml" ds:itemID="{E2FA490F-A335-41CE-8628-196F221712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D52A502-6758-4236-951C-6D232FAA1CF7}">
  <ds:schemaRefs>
    <ds:schemaRef ds:uri="http://www.w3.org/XML/1998/namespace"/>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647</TotalTime>
  <Words>1442</Words>
  <Application>Microsoft Office PowerPoint</Application>
  <PresentationFormat>Widescreen</PresentationFormat>
  <Paragraphs>194</Paragraphs>
  <Slides>29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ＭＳ Ｐゴシック</vt:lpstr>
      <vt:lpstr>Arial</vt:lpstr>
      <vt:lpstr>BlairMdITC TT-Medium</vt:lpstr>
      <vt:lpstr>Calibri</vt:lpstr>
      <vt:lpstr>Candara</vt:lpstr>
      <vt:lpstr>Franklin Gothic Book</vt:lpstr>
      <vt:lpstr>Franklin Gothic Demi</vt:lpstr>
      <vt:lpstr>Franklin Gothic Heavy</vt:lpstr>
      <vt:lpstr>Franklin Gothic Medium</vt:lpstr>
      <vt:lpstr>Lucida Sans</vt:lpstr>
      <vt:lpstr>Narkisim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McCarry</dc:creator>
  <cp:lastModifiedBy>UOS</cp:lastModifiedBy>
  <cp:revision>53</cp:revision>
  <cp:lastPrinted>2017-03-02T14:51:37Z</cp:lastPrinted>
  <dcterms:created xsi:type="dcterms:W3CDTF">2017-02-23T14:32:21Z</dcterms:created>
  <dcterms:modified xsi:type="dcterms:W3CDTF">2019-11-04T11:26:31Z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0x0101006F8225680B9C50489130D057AF04EFB7</vt:lpwstr>
  </property>
</Properties>
</file>