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36" r:id="rId5"/>
    <p:sldId id="337" r:id="rId6"/>
    <p:sldId id="338" r:id="rId7"/>
    <p:sldId id="290" r:id="rId8"/>
    <p:sldId id="292" r:id="rId9"/>
    <p:sldId id="293" r:id="rId10"/>
    <p:sldId id="295" r:id="rId11"/>
    <p:sldId id="296" r:id="rId12"/>
    <p:sldId id="298" r:id="rId13"/>
    <p:sldId id="299" r:id="rId14"/>
    <p:sldId id="339" r:id="rId15"/>
    <p:sldId id="300" r:id="rId16"/>
    <p:sldId id="301" r:id="rId17"/>
    <p:sldId id="302" r:id="rId18"/>
    <p:sldId id="303" r:id="rId19"/>
    <p:sldId id="340" r:id="rId20"/>
    <p:sldId id="341" r:id="rId21"/>
    <p:sldId id="334" r:id="rId22"/>
    <p:sldId id="306" r:id="rId23"/>
    <p:sldId id="305" r:id="rId24"/>
    <p:sldId id="329" r:id="rId25"/>
    <p:sldId id="342" r:id="rId26"/>
    <p:sldId id="310" r:id="rId27"/>
    <p:sldId id="330" r:id="rId28"/>
    <p:sldId id="312" r:id="rId29"/>
    <p:sldId id="314" r:id="rId30"/>
    <p:sldId id="315" r:id="rId31"/>
    <p:sldId id="316" r:id="rId32"/>
    <p:sldId id="317" r:id="rId33"/>
    <p:sldId id="287" r:id="rId34"/>
    <p:sldId id="322" r:id="rId35"/>
    <p:sldId id="323" r:id="rId36"/>
    <p:sldId id="324" r:id="rId37"/>
    <p:sldId id="343" r:id="rId38"/>
    <p:sldId id="326" r:id="rId3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08CAB"/>
    <a:srgbClr val="5CB37C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6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notesViewPr>
    <p:cSldViewPr snapToGrid="0">
      <p:cViewPr varScale="1">
        <p:scale>
          <a:sx n="76" d="100"/>
          <a:sy n="76" d="100"/>
        </p:scale>
        <p:origin x="10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00DC-5498-4FA1-A2B4-285491FC89AA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F8583F8-F14B-4C98-8F9D-51C4B1DC67C3}">
      <dgm:prSet phldrT="[Text]"/>
      <dgm:spPr/>
      <dgm:t>
        <a:bodyPr/>
        <a:lstStyle/>
        <a:p>
          <a:r>
            <a:rPr lang="en-GB" b="1" dirty="0" smtClean="0">
              <a:latin typeface="Candara" panose="020E0502030303020204" pitchFamily="34" charset="0"/>
            </a:rPr>
            <a:t>3. Feel responsible for dealing with it</a:t>
          </a:r>
          <a:endParaRPr lang="en-GB" b="1" dirty="0">
            <a:latin typeface="Candara" panose="020E0502030303020204" pitchFamily="34" charset="0"/>
          </a:endParaRPr>
        </a:p>
      </dgm:t>
    </dgm:pt>
    <dgm:pt modelId="{74B058FA-9C03-4746-82B9-F53DFD19F8D0}" type="parTrans" cxnId="{B93B2801-9484-4512-A114-F340280B960A}">
      <dgm:prSet/>
      <dgm:spPr/>
      <dgm:t>
        <a:bodyPr/>
        <a:lstStyle/>
        <a:p>
          <a:endParaRPr lang="en-GB"/>
        </a:p>
      </dgm:t>
    </dgm:pt>
    <dgm:pt modelId="{588DE5E1-1458-495F-9183-F8FB7371C47C}" type="sibTrans" cxnId="{B93B2801-9484-4512-A114-F340280B960A}">
      <dgm:prSet/>
      <dgm:spPr/>
      <dgm:t>
        <a:bodyPr/>
        <a:lstStyle/>
        <a:p>
          <a:endParaRPr lang="en-GB"/>
        </a:p>
      </dgm:t>
    </dgm:pt>
    <dgm:pt modelId="{120686B7-0990-46C7-B9EC-ED98B44D3803}">
      <dgm:prSet/>
      <dgm:spPr/>
      <dgm:t>
        <a:bodyPr/>
        <a:lstStyle/>
        <a:p>
          <a:r>
            <a:rPr lang="en-GB" b="1" dirty="0" smtClean="0">
              <a:latin typeface="Candara" panose="020E0502030303020204" pitchFamily="34" charset="0"/>
            </a:rPr>
            <a:t>2. Interpret it as a problem</a:t>
          </a:r>
          <a:endParaRPr lang="en-GB" b="1" dirty="0">
            <a:latin typeface="Candara" panose="020E0502030303020204" pitchFamily="34" charset="0"/>
          </a:endParaRPr>
        </a:p>
      </dgm:t>
    </dgm:pt>
    <dgm:pt modelId="{8A86DDB5-92A3-4D5C-8718-21FE9E55D263}" type="parTrans" cxnId="{CAF08A7B-5D23-450D-AA48-B3643FC871CC}">
      <dgm:prSet/>
      <dgm:spPr/>
      <dgm:t>
        <a:bodyPr/>
        <a:lstStyle/>
        <a:p>
          <a:endParaRPr lang="en-GB"/>
        </a:p>
      </dgm:t>
    </dgm:pt>
    <dgm:pt modelId="{2E4AE4ED-203B-427D-BF45-B10DF92EDDA9}" type="sibTrans" cxnId="{CAF08A7B-5D23-450D-AA48-B3643FC871CC}">
      <dgm:prSet/>
      <dgm:spPr/>
      <dgm:t>
        <a:bodyPr/>
        <a:lstStyle/>
        <a:p>
          <a:endParaRPr lang="en-GB"/>
        </a:p>
      </dgm:t>
    </dgm:pt>
    <dgm:pt modelId="{0275C31E-3BBE-4505-BF88-5AC9C7BB95ED}">
      <dgm:prSet/>
      <dgm:spPr/>
      <dgm:t>
        <a:bodyPr/>
        <a:lstStyle/>
        <a:p>
          <a:r>
            <a:rPr lang="en-US" altLang="en-US" b="1" dirty="0" smtClean="0">
              <a:latin typeface="Candara" panose="020E0502030303020204" pitchFamily="34" charset="0"/>
            </a:rPr>
            <a:t>1. Notice the event</a:t>
          </a:r>
        </a:p>
      </dgm:t>
    </dgm:pt>
    <dgm:pt modelId="{7A25FDB0-BC89-4E05-A207-F09ACDC0C922}" type="parTrans" cxnId="{394B0EA2-8ABD-4D09-AC48-7568C3130A22}">
      <dgm:prSet/>
      <dgm:spPr/>
      <dgm:t>
        <a:bodyPr/>
        <a:lstStyle/>
        <a:p>
          <a:endParaRPr lang="en-GB"/>
        </a:p>
      </dgm:t>
    </dgm:pt>
    <dgm:pt modelId="{D655643E-F02F-43C3-AE9E-BC0F5423B2FB}" type="sibTrans" cxnId="{394B0EA2-8ABD-4D09-AC48-7568C3130A22}">
      <dgm:prSet/>
      <dgm:spPr/>
      <dgm:t>
        <a:bodyPr/>
        <a:lstStyle/>
        <a:p>
          <a:endParaRPr lang="en-GB"/>
        </a:p>
      </dgm:t>
    </dgm:pt>
    <dgm:pt modelId="{9B89C1A7-5F31-4CD5-BA07-6481DE1DE4C2}">
      <dgm:prSet/>
      <dgm:spPr/>
      <dgm:t>
        <a:bodyPr/>
        <a:lstStyle/>
        <a:p>
          <a:r>
            <a:rPr lang="en-GB" b="1" dirty="0" smtClean="0">
              <a:latin typeface="Candara" panose="020E0502030303020204" pitchFamily="34" charset="0"/>
            </a:rPr>
            <a:t>4. Possess necessary skills to act</a:t>
          </a:r>
          <a:endParaRPr lang="en-GB" b="1" dirty="0">
            <a:latin typeface="Candara" panose="020E0502030303020204" pitchFamily="34" charset="0"/>
          </a:endParaRPr>
        </a:p>
      </dgm:t>
    </dgm:pt>
    <dgm:pt modelId="{96CCBA69-7D7C-400D-BA4B-8152ACC52146}" type="parTrans" cxnId="{86DF5A37-AAFE-48C1-83A1-5B3A5429EC51}">
      <dgm:prSet/>
      <dgm:spPr/>
      <dgm:t>
        <a:bodyPr/>
        <a:lstStyle/>
        <a:p>
          <a:endParaRPr lang="en-GB"/>
        </a:p>
      </dgm:t>
    </dgm:pt>
    <dgm:pt modelId="{1F094DAD-C808-4938-B4E5-B04327953968}" type="sibTrans" cxnId="{86DF5A37-AAFE-48C1-83A1-5B3A5429EC51}">
      <dgm:prSet/>
      <dgm:spPr/>
      <dgm:t>
        <a:bodyPr/>
        <a:lstStyle/>
        <a:p>
          <a:endParaRPr lang="en-GB"/>
        </a:p>
      </dgm:t>
    </dgm:pt>
    <dgm:pt modelId="{E8F2E507-E8B4-41D3-B494-385A8B0B1829}" type="pres">
      <dgm:prSet presAssocID="{DA8500DC-5498-4FA1-A2B4-285491FC89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02E5A9-7EF4-402B-BA5D-FEE8DE7E4DB8}" type="pres">
      <dgm:prSet presAssocID="{DA8500DC-5498-4FA1-A2B4-285491FC89A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F4B0E64-D3E8-4050-99A7-49132DAA22E6}" type="pres">
      <dgm:prSet presAssocID="{DA8500DC-5498-4FA1-A2B4-285491FC89A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DFD6B6-9BCE-4A40-99D6-35EF1BCE8519}" type="pres">
      <dgm:prSet presAssocID="{DA8500DC-5498-4FA1-A2B4-285491FC89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6D2B86-A24A-4948-9385-024311F44200}" type="pres">
      <dgm:prSet presAssocID="{DA8500DC-5498-4FA1-A2B4-285491FC89AA}" presName="FourNodes_3" presStyleLbl="node1" presStyleIdx="2" presStyleCnt="4" custLinFactNeighborX="-454" custLinFactNeighborY="-1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6B8C97-D49D-44DB-A54F-E932884AABA6}" type="pres">
      <dgm:prSet presAssocID="{DA8500DC-5498-4FA1-A2B4-285491FC89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49F40F-B0F2-47F0-977A-8C583808BCA3}" type="pres">
      <dgm:prSet presAssocID="{DA8500DC-5498-4FA1-A2B4-285491FC89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E0C784-D869-4164-8EDF-91B26CA6EBA4}" type="pres">
      <dgm:prSet presAssocID="{DA8500DC-5498-4FA1-A2B4-285491FC89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075C58-6D81-4DA7-948F-6EE2832529B3}" type="pres">
      <dgm:prSet presAssocID="{DA8500DC-5498-4FA1-A2B4-285491FC89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A8D1DE-DD11-42AA-A3BB-FF75CF40ECAD}" type="pres">
      <dgm:prSet presAssocID="{DA8500DC-5498-4FA1-A2B4-285491FC89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83F295-6085-4D7D-BAD2-C9FEC3012A97}" type="pres">
      <dgm:prSet presAssocID="{DA8500DC-5498-4FA1-A2B4-285491FC89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4751D-52CD-4EE5-94C3-0D1B8A08B6C5}" type="pres">
      <dgm:prSet presAssocID="{DA8500DC-5498-4FA1-A2B4-285491FC89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167252-EC87-49ED-89C6-D35EACE4C98E}" type="pres">
      <dgm:prSet presAssocID="{DA8500DC-5498-4FA1-A2B4-285491FC89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C94E36-19D0-410F-9E90-696F9BD231CA}" type="presOf" srcId="{9B89C1A7-5F31-4CD5-BA07-6481DE1DE4C2}" destId="{476B8C97-D49D-44DB-A54F-E932884AABA6}" srcOrd="0" destOrd="0" presId="urn:microsoft.com/office/officeart/2005/8/layout/vProcess5"/>
    <dgm:cxn modelId="{3772F0D4-4569-4818-9A9D-B2348CB467C2}" type="presOf" srcId="{120686B7-0990-46C7-B9EC-ED98B44D3803}" destId="{01DFD6B6-9BCE-4A40-99D6-35EF1BCE8519}" srcOrd="0" destOrd="0" presId="urn:microsoft.com/office/officeart/2005/8/layout/vProcess5"/>
    <dgm:cxn modelId="{73EDD63F-023A-40FA-8F8E-2BA171C69D1E}" type="presOf" srcId="{0275C31E-3BBE-4505-BF88-5AC9C7BB95ED}" destId="{BDA8D1DE-DD11-42AA-A3BB-FF75CF40ECAD}" srcOrd="1" destOrd="0" presId="urn:microsoft.com/office/officeart/2005/8/layout/vProcess5"/>
    <dgm:cxn modelId="{CAF08A7B-5D23-450D-AA48-B3643FC871CC}" srcId="{DA8500DC-5498-4FA1-A2B4-285491FC89AA}" destId="{120686B7-0990-46C7-B9EC-ED98B44D3803}" srcOrd="1" destOrd="0" parTransId="{8A86DDB5-92A3-4D5C-8718-21FE9E55D263}" sibTransId="{2E4AE4ED-203B-427D-BF45-B10DF92EDDA9}"/>
    <dgm:cxn modelId="{B93B2801-9484-4512-A114-F340280B960A}" srcId="{DA8500DC-5498-4FA1-A2B4-285491FC89AA}" destId="{DF8583F8-F14B-4C98-8F9D-51C4B1DC67C3}" srcOrd="2" destOrd="0" parTransId="{74B058FA-9C03-4746-82B9-F53DFD19F8D0}" sibTransId="{588DE5E1-1458-495F-9183-F8FB7371C47C}"/>
    <dgm:cxn modelId="{2FC7C6A3-D0C4-4A1F-965D-2F4AD3729242}" type="presOf" srcId="{DA8500DC-5498-4FA1-A2B4-285491FC89AA}" destId="{E8F2E507-E8B4-41D3-B494-385A8B0B1829}" srcOrd="0" destOrd="0" presId="urn:microsoft.com/office/officeart/2005/8/layout/vProcess5"/>
    <dgm:cxn modelId="{23CAAB57-19ED-4EED-BB4F-256B1E7AFDF1}" type="presOf" srcId="{D655643E-F02F-43C3-AE9E-BC0F5423B2FB}" destId="{6549F40F-B0F2-47F0-977A-8C583808BCA3}" srcOrd="0" destOrd="0" presId="urn:microsoft.com/office/officeart/2005/8/layout/vProcess5"/>
    <dgm:cxn modelId="{6030233F-EE84-46E0-BD76-9829BFECE7C9}" type="presOf" srcId="{588DE5E1-1458-495F-9183-F8FB7371C47C}" destId="{3A075C58-6D81-4DA7-948F-6EE2832529B3}" srcOrd="0" destOrd="0" presId="urn:microsoft.com/office/officeart/2005/8/layout/vProcess5"/>
    <dgm:cxn modelId="{394B0EA2-8ABD-4D09-AC48-7568C3130A22}" srcId="{DA8500DC-5498-4FA1-A2B4-285491FC89AA}" destId="{0275C31E-3BBE-4505-BF88-5AC9C7BB95ED}" srcOrd="0" destOrd="0" parTransId="{7A25FDB0-BC89-4E05-A207-F09ACDC0C922}" sibTransId="{D655643E-F02F-43C3-AE9E-BC0F5423B2FB}"/>
    <dgm:cxn modelId="{5573BA37-C8D7-49DE-8566-1F98C5AAD176}" type="presOf" srcId="{120686B7-0990-46C7-B9EC-ED98B44D3803}" destId="{7983F295-6085-4D7D-BAD2-C9FEC3012A97}" srcOrd="1" destOrd="0" presId="urn:microsoft.com/office/officeart/2005/8/layout/vProcess5"/>
    <dgm:cxn modelId="{FD692F83-815E-4B16-B69D-24708A9219F9}" type="presOf" srcId="{0275C31E-3BBE-4505-BF88-5AC9C7BB95ED}" destId="{9F4B0E64-D3E8-4050-99A7-49132DAA22E6}" srcOrd="0" destOrd="0" presId="urn:microsoft.com/office/officeart/2005/8/layout/vProcess5"/>
    <dgm:cxn modelId="{996D8707-D741-4A24-A160-2840CF1D1107}" type="presOf" srcId="{2E4AE4ED-203B-427D-BF45-B10DF92EDDA9}" destId="{B5E0C784-D869-4164-8EDF-91B26CA6EBA4}" srcOrd="0" destOrd="0" presId="urn:microsoft.com/office/officeart/2005/8/layout/vProcess5"/>
    <dgm:cxn modelId="{2F593E80-1BEE-4035-BFAB-0A578981F52F}" type="presOf" srcId="{DF8583F8-F14B-4C98-8F9D-51C4B1DC67C3}" destId="{7D6D2B86-A24A-4948-9385-024311F44200}" srcOrd="0" destOrd="0" presId="urn:microsoft.com/office/officeart/2005/8/layout/vProcess5"/>
    <dgm:cxn modelId="{6406E9ED-200A-4156-8568-EF67909D85AE}" type="presOf" srcId="{DF8583F8-F14B-4C98-8F9D-51C4B1DC67C3}" destId="{3744751D-52CD-4EE5-94C3-0D1B8A08B6C5}" srcOrd="1" destOrd="0" presId="urn:microsoft.com/office/officeart/2005/8/layout/vProcess5"/>
    <dgm:cxn modelId="{380BE31F-22F7-47F5-8E36-7153F6550BA6}" type="presOf" srcId="{9B89C1A7-5F31-4CD5-BA07-6481DE1DE4C2}" destId="{EA167252-EC87-49ED-89C6-D35EACE4C98E}" srcOrd="1" destOrd="0" presId="urn:microsoft.com/office/officeart/2005/8/layout/vProcess5"/>
    <dgm:cxn modelId="{86DF5A37-AAFE-48C1-83A1-5B3A5429EC51}" srcId="{DA8500DC-5498-4FA1-A2B4-285491FC89AA}" destId="{9B89C1A7-5F31-4CD5-BA07-6481DE1DE4C2}" srcOrd="3" destOrd="0" parTransId="{96CCBA69-7D7C-400D-BA4B-8152ACC52146}" sibTransId="{1F094DAD-C808-4938-B4E5-B04327953968}"/>
    <dgm:cxn modelId="{A4147CD5-1E28-4422-8952-B86ADA8AF2F0}" type="presParOf" srcId="{E8F2E507-E8B4-41D3-B494-385A8B0B1829}" destId="{0602E5A9-7EF4-402B-BA5D-FEE8DE7E4DB8}" srcOrd="0" destOrd="0" presId="urn:microsoft.com/office/officeart/2005/8/layout/vProcess5"/>
    <dgm:cxn modelId="{CFDC4637-5C09-463B-BA53-682EA02825EE}" type="presParOf" srcId="{E8F2E507-E8B4-41D3-B494-385A8B0B1829}" destId="{9F4B0E64-D3E8-4050-99A7-49132DAA22E6}" srcOrd="1" destOrd="0" presId="urn:microsoft.com/office/officeart/2005/8/layout/vProcess5"/>
    <dgm:cxn modelId="{264B04E4-405C-468B-BE86-C57E1F14C469}" type="presParOf" srcId="{E8F2E507-E8B4-41D3-B494-385A8B0B1829}" destId="{01DFD6B6-9BCE-4A40-99D6-35EF1BCE8519}" srcOrd="2" destOrd="0" presId="urn:microsoft.com/office/officeart/2005/8/layout/vProcess5"/>
    <dgm:cxn modelId="{7F812171-334B-4B28-9910-E1E1204D68B6}" type="presParOf" srcId="{E8F2E507-E8B4-41D3-B494-385A8B0B1829}" destId="{7D6D2B86-A24A-4948-9385-024311F44200}" srcOrd="3" destOrd="0" presId="urn:microsoft.com/office/officeart/2005/8/layout/vProcess5"/>
    <dgm:cxn modelId="{90BFA1BE-4846-40C2-9F13-BACCA13B6D27}" type="presParOf" srcId="{E8F2E507-E8B4-41D3-B494-385A8B0B1829}" destId="{476B8C97-D49D-44DB-A54F-E932884AABA6}" srcOrd="4" destOrd="0" presId="urn:microsoft.com/office/officeart/2005/8/layout/vProcess5"/>
    <dgm:cxn modelId="{AB4EEBB3-7C1A-47D7-A319-CE224561E574}" type="presParOf" srcId="{E8F2E507-E8B4-41D3-B494-385A8B0B1829}" destId="{6549F40F-B0F2-47F0-977A-8C583808BCA3}" srcOrd="5" destOrd="0" presId="urn:microsoft.com/office/officeart/2005/8/layout/vProcess5"/>
    <dgm:cxn modelId="{0D6EB57E-E255-4639-81E8-A70CA771D678}" type="presParOf" srcId="{E8F2E507-E8B4-41D3-B494-385A8B0B1829}" destId="{B5E0C784-D869-4164-8EDF-91B26CA6EBA4}" srcOrd="6" destOrd="0" presId="urn:microsoft.com/office/officeart/2005/8/layout/vProcess5"/>
    <dgm:cxn modelId="{4AD4A836-59B9-4406-A81A-A1B9B586B196}" type="presParOf" srcId="{E8F2E507-E8B4-41D3-B494-385A8B0B1829}" destId="{3A075C58-6D81-4DA7-948F-6EE2832529B3}" srcOrd="7" destOrd="0" presId="urn:microsoft.com/office/officeart/2005/8/layout/vProcess5"/>
    <dgm:cxn modelId="{C630478B-955E-4EB5-B4DE-A8A06564A486}" type="presParOf" srcId="{E8F2E507-E8B4-41D3-B494-385A8B0B1829}" destId="{BDA8D1DE-DD11-42AA-A3BB-FF75CF40ECAD}" srcOrd="8" destOrd="0" presId="urn:microsoft.com/office/officeart/2005/8/layout/vProcess5"/>
    <dgm:cxn modelId="{CAC0B4F5-E0BA-4600-98B2-5390FCC26F71}" type="presParOf" srcId="{E8F2E507-E8B4-41D3-B494-385A8B0B1829}" destId="{7983F295-6085-4D7D-BAD2-C9FEC3012A97}" srcOrd="9" destOrd="0" presId="urn:microsoft.com/office/officeart/2005/8/layout/vProcess5"/>
    <dgm:cxn modelId="{3D6210A0-00B5-43E7-AEF6-FC697D6FDAEA}" type="presParOf" srcId="{E8F2E507-E8B4-41D3-B494-385A8B0B1829}" destId="{3744751D-52CD-4EE5-94C3-0D1B8A08B6C5}" srcOrd="10" destOrd="0" presId="urn:microsoft.com/office/officeart/2005/8/layout/vProcess5"/>
    <dgm:cxn modelId="{75C38BA1-5C64-49FC-9580-6CC93106233B}" type="presParOf" srcId="{E8F2E507-E8B4-41D3-B494-385A8B0B1829}" destId="{EA167252-EC87-49ED-89C6-D35EACE4C9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C91C2-F84F-4F35-A69C-F99E28ECFB8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4466620-639E-4D6F-ABD0-3B192D95690D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2C5AC054-898C-480C-9816-18FE2811CE09}" type="parTrans" cxnId="{67A14C81-D292-46A5-BD1F-23BE041CD262}">
      <dgm:prSet/>
      <dgm:spPr/>
      <dgm:t>
        <a:bodyPr/>
        <a:lstStyle/>
        <a:p>
          <a:endParaRPr lang="en-GB"/>
        </a:p>
      </dgm:t>
    </dgm:pt>
    <dgm:pt modelId="{9DB0DA7F-3193-4ADA-9B2B-628DBB18F785}" type="sibTrans" cxnId="{67A14C81-D292-46A5-BD1F-23BE041CD262}">
      <dgm:prSet/>
      <dgm:spPr/>
      <dgm:t>
        <a:bodyPr/>
        <a:lstStyle/>
        <a:p>
          <a:endParaRPr lang="en-GB"/>
        </a:p>
      </dgm:t>
    </dgm:pt>
    <dgm:pt modelId="{4B938BAD-F5A4-4EAC-B711-F3329CA8A91C}">
      <dgm:prSet phldrT="[Text]"/>
      <dgm:spPr/>
      <dgm:t>
        <a:bodyPr/>
        <a:lstStyle/>
        <a:p>
          <a:pPr algn="ctr"/>
          <a:r>
            <a:rPr lang="en-GB" dirty="0" smtClean="0"/>
            <a:t>35%</a:t>
          </a:r>
          <a:endParaRPr lang="en-GB" dirty="0"/>
        </a:p>
      </dgm:t>
    </dgm:pt>
    <dgm:pt modelId="{317F1560-676D-4410-BF9E-1FC76974CD6D}" type="parTrans" cxnId="{357435DF-DA7C-48FE-9E8C-5E888EC312FB}">
      <dgm:prSet/>
      <dgm:spPr/>
      <dgm:t>
        <a:bodyPr/>
        <a:lstStyle/>
        <a:p>
          <a:endParaRPr lang="en-GB"/>
        </a:p>
      </dgm:t>
    </dgm:pt>
    <dgm:pt modelId="{82A50917-7995-4F40-9EA6-E41A24EE9A2A}" type="sibTrans" cxnId="{357435DF-DA7C-48FE-9E8C-5E888EC312FB}">
      <dgm:prSet/>
      <dgm:spPr/>
      <dgm:t>
        <a:bodyPr/>
        <a:lstStyle/>
        <a:p>
          <a:endParaRPr lang="en-GB"/>
        </a:p>
      </dgm:t>
    </dgm:pt>
    <dgm:pt modelId="{D01B477C-1216-439B-A3DC-D2FC17D2B3F4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76E45430-A4F2-4A01-8DE1-34EBB1EF2E1C}" type="parTrans" cxnId="{26BD2563-0668-426E-AF06-8026E75E86D9}">
      <dgm:prSet/>
      <dgm:spPr/>
      <dgm:t>
        <a:bodyPr/>
        <a:lstStyle/>
        <a:p>
          <a:endParaRPr lang="en-GB"/>
        </a:p>
      </dgm:t>
    </dgm:pt>
    <dgm:pt modelId="{900DE5CA-81E2-4E44-A9CC-FB326468D6BA}" type="sibTrans" cxnId="{26BD2563-0668-426E-AF06-8026E75E86D9}">
      <dgm:prSet/>
      <dgm:spPr/>
      <dgm:t>
        <a:bodyPr/>
        <a:lstStyle/>
        <a:p>
          <a:endParaRPr lang="en-GB"/>
        </a:p>
      </dgm:t>
    </dgm:pt>
    <dgm:pt modelId="{42EEE6B9-37A9-40D5-BC39-24703E1ECB8F}">
      <dgm:prSet phldrT="[Text]"/>
      <dgm:spPr/>
      <dgm:t>
        <a:bodyPr/>
        <a:lstStyle/>
        <a:p>
          <a:pPr algn="ctr"/>
          <a:r>
            <a:rPr lang="en-GB" dirty="0" smtClean="0"/>
            <a:t>71%</a:t>
          </a:r>
          <a:endParaRPr lang="en-GB" dirty="0"/>
        </a:p>
      </dgm:t>
    </dgm:pt>
    <dgm:pt modelId="{412667EC-B5BB-4812-AF61-0BF876AFE8EF}" type="parTrans" cxnId="{C4B9B421-33C1-4D9B-8CDC-01419919B413}">
      <dgm:prSet/>
      <dgm:spPr/>
      <dgm:t>
        <a:bodyPr/>
        <a:lstStyle/>
        <a:p>
          <a:endParaRPr lang="en-GB"/>
        </a:p>
      </dgm:t>
    </dgm:pt>
    <dgm:pt modelId="{80151943-1A52-4BEA-8A71-0FD1267A7224}" type="sibTrans" cxnId="{C4B9B421-33C1-4D9B-8CDC-01419919B413}">
      <dgm:prSet/>
      <dgm:spPr/>
      <dgm:t>
        <a:bodyPr/>
        <a:lstStyle/>
        <a:p>
          <a:endParaRPr lang="en-GB"/>
        </a:p>
      </dgm:t>
    </dgm:pt>
    <dgm:pt modelId="{8665C21C-1233-4669-868D-48E2B243A0C5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16017239-A050-441E-A14E-68DA3C1BEC28}" type="parTrans" cxnId="{66230C5B-D6E6-4A33-B80F-AEF23CB4B291}">
      <dgm:prSet/>
      <dgm:spPr/>
      <dgm:t>
        <a:bodyPr/>
        <a:lstStyle/>
        <a:p>
          <a:endParaRPr lang="en-GB"/>
        </a:p>
      </dgm:t>
    </dgm:pt>
    <dgm:pt modelId="{D5CE1206-EA90-424F-ADAD-8569082FBE6C}" type="sibTrans" cxnId="{66230C5B-D6E6-4A33-B80F-AEF23CB4B291}">
      <dgm:prSet/>
      <dgm:spPr/>
      <dgm:t>
        <a:bodyPr/>
        <a:lstStyle/>
        <a:p>
          <a:endParaRPr lang="en-GB"/>
        </a:p>
      </dgm:t>
    </dgm:pt>
    <dgm:pt modelId="{19C91230-A456-447B-8811-4C9A8517AF43}">
      <dgm:prSet phldrT="[Text]"/>
      <dgm:spPr/>
      <dgm:t>
        <a:bodyPr/>
        <a:lstStyle/>
        <a:p>
          <a:pPr algn="ctr"/>
          <a:r>
            <a:rPr lang="en-GB" dirty="0" smtClean="0"/>
            <a:t>85%</a:t>
          </a:r>
          <a:endParaRPr lang="en-GB" dirty="0"/>
        </a:p>
      </dgm:t>
    </dgm:pt>
    <dgm:pt modelId="{F0BA906F-D197-4CF6-9763-B9AA49FD5939}" type="parTrans" cxnId="{FC50DFF7-4EE3-41E9-B7A7-A9E7EF1666AD}">
      <dgm:prSet/>
      <dgm:spPr/>
      <dgm:t>
        <a:bodyPr/>
        <a:lstStyle/>
        <a:p>
          <a:endParaRPr lang="en-GB"/>
        </a:p>
      </dgm:t>
    </dgm:pt>
    <dgm:pt modelId="{9D5312B6-5D81-4B09-B948-F5061721A7E1}" type="sibTrans" cxnId="{FC50DFF7-4EE3-41E9-B7A7-A9E7EF1666AD}">
      <dgm:prSet/>
      <dgm:spPr/>
      <dgm:t>
        <a:bodyPr/>
        <a:lstStyle/>
        <a:p>
          <a:endParaRPr lang="en-GB"/>
        </a:p>
      </dgm:t>
    </dgm:pt>
    <dgm:pt modelId="{3AC8588B-8333-4FA2-8E23-EB2A12739BF8}" type="pres">
      <dgm:prSet presAssocID="{1EBC91C2-F84F-4F35-A69C-F99E28ECFB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1141EF-E75D-4628-A98D-4A8A1799721E}" type="pres">
      <dgm:prSet presAssocID="{94466620-639E-4D6F-ABD0-3B192D95690D}" presName="linNode" presStyleCnt="0"/>
      <dgm:spPr/>
      <dgm:t>
        <a:bodyPr/>
        <a:lstStyle/>
        <a:p>
          <a:endParaRPr lang="en-US"/>
        </a:p>
      </dgm:t>
    </dgm:pt>
    <dgm:pt modelId="{B5590065-1C11-460E-836D-9650B6AB477B}" type="pres">
      <dgm:prSet presAssocID="{94466620-639E-4D6F-ABD0-3B192D95690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62754B-84CB-4956-89D8-AF55C3680A16}" type="pres">
      <dgm:prSet presAssocID="{94466620-639E-4D6F-ABD0-3B192D95690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564EF-5247-4ABE-ABAB-6E96A71D4588}" type="pres">
      <dgm:prSet presAssocID="{9DB0DA7F-3193-4ADA-9B2B-628DBB18F785}" presName="sp" presStyleCnt="0"/>
      <dgm:spPr/>
      <dgm:t>
        <a:bodyPr/>
        <a:lstStyle/>
        <a:p>
          <a:endParaRPr lang="en-US"/>
        </a:p>
      </dgm:t>
    </dgm:pt>
    <dgm:pt modelId="{A6FC9593-D397-4038-B0D4-4A9B19305EBE}" type="pres">
      <dgm:prSet presAssocID="{D01B477C-1216-439B-A3DC-D2FC17D2B3F4}" presName="linNode" presStyleCnt="0"/>
      <dgm:spPr/>
      <dgm:t>
        <a:bodyPr/>
        <a:lstStyle/>
        <a:p>
          <a:endParaRPr lang="en-US"/>
        </a:p>
      </dgm:t>
    </dgm:pt>
    <dgm:pt modelId="{5FDD04EE-E3A6-43C6-92D3-2A7DB7D89EC2}" type="pres">
      <dgm:prSet presAssocID="{D01B477C-1216-439B-A3DC-D2FC17D2B3F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92D2-027A-4E99-9F9B-642B5377478C}" type="pres">
      <dgm:prSet presAssocID="{D01B477C-1216-439B-A3DC-D2FC17D2B3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664AD-E30A-4046-8DE6-E7919374EC42}" type="pres">
      <dgm:prSet presAssocID="{900DE5CA-81E2-4E44-A9CC-FB326468D6BA}" presName="sp" presStyleCnt="0"/>
      <dgm:spPr/>
      <dgm:t>
        <a:bodyPr/>
        <a:lstStyle/>
        <a:p>
          <a:endParaRPr lang="en-US"/>
        </a:p>
      </dgm:t>
    </dgm:pt>
    <dgm:pt modelId="{605D5291-F3AF-4347-B746-4D1A68DEB864}" type="pres">
      <dgm:prSet presAssocID="{8665C21C-1233-4669-868D-48E2B243A0C5}" presName="linNode" presStyleCnt="0"/>
      <dgm:spPr/>
      <dgm:t>
        <a:bodyPr/>
        <a:lstStyle/>
        <a:p>
          <a:endParaRPr lang="en-US"/>
        </a:p>
      </dgm:t>
    </dgm:pt>
    <dgm:pt modelId="{41D05BDF-C24F-489A-A44C-B677126D74EE}" type="pres">
      <dgm:prSet presAssocID="{8665C21C-1233-4669-868D-48E2B243A0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80B12-56B7-4E15-8284-21E658A12585}" type="pres">
      <dgm:prSet presAssocID="{8665C21C-1233-4669-868D-48E2B243A0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F834AE-94A6-47E1-8EFE-CC75E326A680}" type="presOf" srcId="{8665C21C-1233-4669-868D-48E2B243A0C5}" destId="{41D05BDF-C24F-489A-A44C-B677126D74EE}" srcOrd="0" destOrd="0" presId="urn:microsoft.com/office/officeart/2005/8/layout/vList5"/>
    <dgm:cxn modelId="{357435DF-DA7C-48FE-9E8C-5E888EC312FB}" srcId="{94466620-639E-4D6F-ABD0-3B192D95690D}" destId="{4B938BAD-F5A4-4EAC-B711-F3329CA8A91C}" srcOrd="0" destOrd="0" parTransId="{317F1560-676D-4410-BF9E-1FC76974CD6D}" sibTransId="{82A50917-7995-4F40-9EA6-E41A24EE9A2A}"/>
    <dgm:cxn modelId="{67A14C81-D292-46A5-BD1F-23BE041CD262}" srcId="{1EBC91C2-F84F-4F35-A69C-F99E28ECFB85}" destId="{94466620-639E-4D6F-ABD0-3B192D95690D}" srcOrd="0" destOrd="0" parTransId="{2C5AC054-898C-480C-9816-18FE2811CE09}" sibTransId="{9DB0DA7F-3193-4ADA-9B2B-628DBB18F785}"/>
    <dgm:cxn modelId="{26BD2563-0668-426E-AF06-8026E75E86D9}" srcId="{1EBC91C2-F84F-4F35-A69C-F99E28ECFB85}" destId="{D01B477C-1216-439B-A3DC-D2FC17D2B3F4}" srcOrd="1" destOrd="0" parTransId="{76E45430-A4F2-4A01-8DE1-34EBB1EF2E1C}" sibTransId="{900DE5CA-81E2-4E44-A9CC-FB326468D6BA}"/>
    <dgm:cxn modelId="{76AC75A8-EA49-4113-9297-9CEC9695C535}" type="presOf" srcId="{1EBC91C2-F84F-4F35-A69C-F99E28ECFB85}" destId="{3AC8588B-8333-4FA2-8E23-EB2A12739BF8}" srcOrd="0" destOrd="0" presId="urn:microsoft.com/office/officeart/2005/8/layout/vList5"/>
    <dgm:cxn modelId="{42878687-4789-4A79-9B18-D0DF91A19040}" type="presOf" srcId="{4B938BAD-F5A4-4EAC-B711-F3329CA8A91C}" destId="{2662754B-84CB-4956-89D8-AF55C3680A16}" srcOrd="0" destOrd="0" presId="urn:microsoft.com/office/officeart/2005/8/layout/vList5"/>
    <dgm:cxn modelId="{66230C5B-D6E6-4A33-B80F-AEF23CB4B291}" srcId="{1EBC91C2-F84F-4F35-A69C-F99E28ECFB85}" destId="{8665C21C-1233-4669-868D-48E2B243A0C5}" srcOrd="2" destOrd="0" parTransId="{16017239-A050-441E-A14E-68DA3C1BEC28}" sibTransId="{D5CE1206-EA90-424F-ADAD-8569082FBE6C}"/>
    <dgm:cxn modelId="{F859CAA6-DBD7-4B1C-A6DC-4D320558344B}" type="presOf" srcId="{D01B477C-1216-439B-A3DC-D2FC17D2B3F4}" destId="{5FDD04EE-E3A6-43C6-92D3-2A7DB7D89EC2}" srcOrd="0" destOrd="0" presId="urn:microsoft.com/office/officeart/2005/8/layout/vList5"/>
    <dgm:cxn modelId="{6B5E3574-5E83-4B8A-A892-8426473D144E}" type="presOf" srcId="{94466620-639E-4D6F-ABD0-3B192D95690D}" destId="{B5590065-1C11-460E-836D-9650B6AB477B}" srcOrd="0" destOrd="0" presId="urn:microsoft.com/office/officeart/2005/8/layout/vList5"/>
    <dgm:cxn modelId="{85093958-C88A-4B8C-908C-C22CA1F4C4BF}" type="presOf" srcId="{19C91230-A456-447B-8811-4C9A8517AF43}" destId="{E1D80B12-56B7-4E15-8284-21E658A12585}" srcOrd="0" destOrd="0" presId="urn:microsoft.com/office/officeart/2005/8/layout/vList5"/>
    <dgm:cxn modelId="{C4B9B421-33C1-4D9B-8CDC-01419919B413}" srcId="{D01B477C-1216-439B-A3DC-D2FC17D2B3F4}" destId="{42EEE6B9-37A9-40D5-BC39-24703E1ECB8F}" srcOrd="0" destOrd="0" parTransId="{412667EC-B5BB-4812-AF61-0BF876AFE8EF}" sibTransId="{80151943-1A52-4BEA-8A71-0FD1267A7224}"/>
    <dgm:cxn modelId="{FC50DFF7-4EE3-41E9-B7A7-A9E7EF1666AD}" srcId="{8665C21C-1233-4669-868D-48E2B243A0C5}" destId="{19C91230-A456-447B-8811-4C9A8517AF43}" srcOrd="0" destOrd="0" parTransId="{F0BA906F-D197-4CF6-9763-B9AA49FD5939}" sibTransId="{9D5312B6-5D81-4B09-B948-F5061721A7E1}"/>
    <dgm:cxn modelId="{A6377A5A-B357-4CE1-B364-CD6F9151FAB7}" type="presOf" srcId="{42EEE6B9-37A9-40D5-BC39-24703E1ECB8F}" destId="{CD9892D2-027A-4E99-9F9B-642B5377478C}" srcOrd="0" destOrd="0" presId="urn:microsoft.com/office/officeart/2005/8/layout/vList5"/>
    <dgm:cxn modelId="{0FAE011E-3050-4FDB-A9AA-65F8DCF3465C}" type="presParOf" srcId="{3AC8588B-8333-4FA2-8E23-EB2A12739BF8}" destId="{761141EF-E75D-4628-A98D-4A8A1799721E}" srcOrd="0" destOrd="0" presId="urn:microsoft.com/office/officeart/2005/8/layout/vList5"/>
    <dgm:cxn modelId="{D7A9BB37-AD54-4D12-AFBD-F613624FFA8A}" type="presParOf" srcId="{761141EF-E75D-4628-A98D-4A8A1799721E}" destId="{B5590065-1C11-460E-836D-9650B6AB477B}" srcOrd="0" destOrd="0" presId="urn:microsoft.com/office/officeart/2005/8/layout/vList5"/>
    <dgm:cxn modelId="{50E41BA4-6F89-4E29-AF61-56C8D03C0111}" type="presParOf" srcId="{761141EF-E75D-4628-A98D-4A8A1799721E}" destId="{2662754B-84CB-4956-89D8-AF55C3680A16}" srcOrd="1" destOrd="0" presId="urn:microsoft.com/office/officeart/2005/8/layout/vList5"/>
    <dgm:cxn modelId="{59407274-E17D-4345-8D4C-A1370E237B60}" type="presParOf" srcId="{3AC8588B-8333-4FA2-8E23-EB2A12739BF8}" destId="{9E4564EF-5247-4ABE-ABAB-6E96A71D4588}" srcOrd="1" destOrd="0" presId="urn:microsoft.com/office/officeart/2005/8/layout/vList5"/>
    <dgm:cxn modelId="{919DCFB4-FAAB-41A2-A25C-0C1E599741D8}" type="presParOf" srcId="{3AC8588B-8333-4FA2-8E23-EB2A12739BF8}" destId="{A6FC9593-D397-4038-B0D4-4A9B19305EBE}" srcOrd="2" destOrd="0" presId="urn:microsoft.com/office/officeart/2005/8/layout/vList5"/>
    <dgm:cxn modelId="{A30EB2ED-296B-4B32-95FD-487D299063D5}" type="presParOf" srcId="{A6FC9593-D397-4038-B0D4-4A9B19305EBE}" destId="{5FDD04EE-E3A6-43C6-92D3-2A7DB7D89EC2}" srcOrd="0" destOrd="0" presId="urn:microsoft.com/office/officeart/2005/8/layout/vList5"/>
    <dgm:cxn modelId="{890608F0-3FB1-43A9-A8D2-8F08EF8ED9F7}" type="presParOf" srcId="{A6FC9593-D397-4038-B0D4-4A9B19305EBE}" destId="{CD9892D2-027A-4E99-9F9B-642B5377478C}" srcOrd="1" destOrd="0" presId="urn:microsoft.com/office/officeart/2005/8/layout/vList5"/>
    <dgm:cxn modelId="{37711AD1-15FD-4D75-ABCF-BE1DFFC5AC5D}" type="presParOf" srcId="{3AC8588B-8333-4FA2-8E23-EB2A12739BF8}" destId="{EE2664AD-E30A-4046-8DE6-E7919374EC42}" srcOrd="3" destOrd="0" presId="urn:microsoft.com/office/officeart/2005/8/layout/vList5"/>
    <dgm:cxn modelId="{9CF4218D-F89B-4161-ACEA-6D746CB06374}" type="presParOf" srcId="{3AC8588B-8333-4FA2-8E23-EB2A12739BF8}" destId="{605D5291-F3AF-4347-B746-4D1A68DEB864}" srcOrd="4" destOrd="0" presId="urn:microsoft.com/office/officeart/2005/8/layout/vList5"/>
    <dgm:cxn modelId="{F30F95E5-BA0B-4B47-89A1-107B588660F5}" type="presParOf" srcId="{605D5291-F3AF-4347-B746-4D1A68DEB864}" destId="{41D05BDF-C24F-489A-A44C-B677126D74EE}" srcOrd="0" destOrd="0" presId="urn:microsoft.com/office/officeart/2005/8/layout/vList5"/>
    <dgm:cxn modelId="{5D9EE1C2-725E-47DA-B329-2B006FD1C6F2}" type="presParOf" srcId="{605D5291-F3AF-4347-B746-4D1A68DEB864}" destId="{E1D80B12-56B7-4E15-8284-21E658A12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C91C2-F84F-4F35-A69C-F99E28ECFB8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4466620-639E-4D6F-ABD0-3B192D95690D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2C5AC054-898C-480C-9816-18FE2811CE09}" type="parTrans" cxnId="{67A14C81-D292-46A5-BD1F-23BE041CD262}">
      <dgm:prSet/>
      <dgm:spPr/>
      <dgm:t>
        <a:bodyPr/>
        <a:lstStyle/>
        <a:p>
          <a:endParaRPr lang="en-GB"/>
        </a:p>
      </dgm:t>
    </dgm:pt>
    <dgm:pt modelId="{9DB0DA7F-3193-4ADA-9B2B-628DBB18F785}" type="sibTrans" cxnId="{67A14C81-D292-46A5-BD1F-23BE041CD262}">
      <dgm:prSet/>
      <dgm:spPr/>
      <dgm:t>
        <a:bodyPr/>
        <a:lstStyle/>
        <a:p>
          <a:endParaRPr lang="en-GB"/>
        </a:p>
      </dgm:t>
    </dgm:pt>
    <dgm:pt modelId="{4B938BAD-F5A4-4EAC-B711-F3329CA8A91C}">
      <dgm:prSet phldrT="[Text]"/>
      <dgm:spPr/>
      <dgm:t>
        <a:bodyPr/>
        <a:lstStyle/>
        <a:p>
          <a:pPr algn="l"/>
          <a:r>
            <a:rPr lang="en-GB" b="0" dirty="0" smtClean="0">
              <a:latin typeface="Candara" panose="020E0502030303020204" pitchFamily="34" charset="0"/>
            </a:rPr>
            <a:t>Agree</a:t>
          </a:r>
          <a:endParaRPr lang="en-GB" b="0" dirty="0">
            <a:latin typeface="Candara" panose="020E0502030303020204" pitchFamily="34" charset="0"/>
          </a:endParaRPr>
        </a:p>
      </dgm:t>
    </dgm:pt>
    <dgm:pt modelId="{317F1560-676D-4410-BF9E-1FC76974CD6D}" type="parTrans" cxnId="{357435DF-DA7C-48FE-9E8C-5E888EC312FB}">
      <dgm:prSet/>
      <dgm:spPr/>
      <dgm:t>
        <a:bodyPr/>
        <a:lstStyle/>
        <a:p>
          <a:endParaRPr lang="en-GB"/>
        </a:p>
      </dgm:t>
    </dgm:pt>
    <dgm:pt modelId="{82A50917-7995-4F40-9EA6-E41A24EE9A2A}" type="sibTrans" cxnId="{357435DF-DA7C-48FE-9E8C-5E888EC312FB}">
      <dgm:prSet/>
      <dgm:spPr/>
      <dgm:t>
        <a:bodyPr/>
        <a:lstStyle/>
        <a:p>
          <a:endParaRPr lang="en-GB"/>
        </a:p>
      </dgm:t>
    </dgm:pt>
    <dgm:pt modelId="{D01B477C-1216-439B-A3DC-D2FC17D2B3F4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76E45430-A4F2-4A01-8DE1-34EBB1EF2E1C}" type="parTrans" cxnId="{26BD2563-0668-426E-AF06-8026E75E86D9}">
      <dgm:prSet/>
      <dgm:spPr/>
      <dgm:t>
        <a:bodyPr/>
        <a:lstStyle/>
        <a:p>
          <a:endParaRPr lang="en-GB"/>
        </a:p>
      </dgm:t>
    </dgm:pt>
    <dgm:pt modelId="{900DE5CA-81E2-4E44-A9CC-FB326468D6BA}" type="sibTrans" cxnId="{26BD2563-0668-426E-AF06-8026E75E86D9}">
      <dgm:prSet/>
      <dgm:spPr/>
      <dgm:t>
        <a:bodyPr/>
        <a:lstStyle/>
        <a:p>
          <a:endParaRPr lang="en-GB"/>
        </a:p>
      </dgm:t>
    </dgm:pt>
    <dgm:pt modelId="{42EEE6B9-37A9-40D5-BC39-24703E1ECB8F}">
      <dgm:prSet phldrT="[Text]"/>
      <dgm:spPr/>
      <dgm:t>
        <a:bodyPr/>
        <a:lstStyle/>
        <a:p>
          <a:pPr algn="l"/>
          <a:r>
            <a:rPr lang="en-GB" dirty="0" smtClean="0"/>
            <a:t>Disagree </a:t>
          </a:r>
          <a:endParaRPr lang="en-GB" dirty="0"/>
        </a:p>
      </dgm:t>
    </dgm:pt>
    <dgm:pt modelId="{412667EC-B5BB-4812-AF61-0BF876AFE8EF}" type="parTrans" cxnId="{C4B9B421-33C1-4D9B-8CDC-01419919B413}">
      <dgm:prSet/>
      <dgm:spPr/>
      <dgm:t>
        <a:bodyPr/>
        <a:lstStyle/>
        <a:p>
          <a:endParaRPr lang="en-GB"/>
        </a:p>
      </dgm:t>
    </dgm:pt>
    <dgm:pt modelId="{80151943-1A52-4BEA-8A71-0FD1267A7224}" type="sibTrans" cxnId="{C4B9B421-33C1-4D9B-8CDC-01419919B413}">
      <dgm:prSet/>
      <dgm:spPr/>
      <dgm:t>
        <a:bodyPr/>
        <a:lstStyle/>
        <a:p>
          <a:endParaRPr lang="en-GB"/>
        </a:p>
      </dgm:t>
    </dgm:pt>
    <dgm:pt modelId="{8665C21C-1233-4669-868D-48E2B243A0C5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16017239-A050-441E-A14E-68DA3C1BEC28}" type="parTrans" cxnId="{66230C5B-D6E6-4A33-B80F-AEF23CB4B291}">
      <dgm:prSet/>
      <dgm:spPr/>
      <dgm:t>
        <a:bodyPr/>
        <a:lstStyle/>
        <a:p>
          <a:endParaRPr lang="en-GB"/>
        </a:p>
      </dgm:t>
    </dgm:pt>
    <dgm:pt modelId="{D5CE1206-EA90-424F-ADAD-8569082FBE6C}" type="sibTrans" cxnId="{66230C5B-D6E6-4A33-B80F-AEF23CB4B291}">
      <dgm:prSet/>
      <dgm:spPr/>
      <dgm:t>
        <a:bodyPr/>
        <a:lstStyle/>
        <a:p>
          <a:endParaRPr lang="en-GB"/>
        </a:p>
      </dgm:t>
    </dgm:pt>
    <dgm:pt modelId="{19C91230-A456-447B-8811-4C9A8517AF43}">
      <dgm:prSet phldrT="[Text]"/>
      <dgm:spPr/>
      <dgm:t>
        <a:bodyPr/>
        <a:lstStyle/>
        <a:p>
          <a:pPr algn="l"/>
          <a:r>
            <a:rPr lang="en-GB" dirty="0" smtClean="0"/>
            <a:t>Unsure</a:t>
          </a:r>
          <a:endParaRPr lang="en-GB" dirty="0"/>
        </a:p>
      </dgm:t>
    </dgm:pt>
    <dgm:pt modelId="{F0BA906F-D197-4CF6-9763-B9AA49FD5939}" type="parTrans" cxnId="{FC50DFF7-4EE3-41E9-B7A7-A9E7EF1666AD}">
      <dgm:prSet/>
      <dgm:spPr/>
      <dgm:t>
        <a:bodyPr/>
        <a:lstStyle/>
        <a:p>
          <a:endParaRPr lang="en-GB"/>
        </a:p>
      </dgm:t>
    </dgm:pt>
    <dgm:pt modelId="{9D5312B6-5D81-4B09-B948-F5061721A7E1}" type="sibTrans" cxnId="{FC50DFF7-4EE3-41E9-B7A7-A9E7EF1666AD}">
      <dgm:prSet/>
      <dgm:spPr/>
      <dgm:t>
        <a:bodyPr/>
        <a:lstStyle/>
        <a:p>
          <a:endParaRPr lang="en-GB"/>
        </a:p>
      </dgm:t>
    </dgm:pt>
    <dgm:pt modelId="{3AC8588B-8333-4FA2-8E23-EB2A12739BF8}" type="pres">
      <dgm:prSet presAssocID="{1EBC91C2-F84F-4F35-A69C-F99E28ECFB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1141EF-E75D-4628-A98D-4A8A1799721E}" type="pres">
      <dgm:prSet presAssocID="{94466620-639E-4D6F-ABD0-3B192D95690D}" presName="linNode" presStyleCnt="0"/>
      <dgm:spPr/>
      <dgm:t>
        <a:bodyPr/>
        <a:lstStyle/>
        <a:p>
          <a:endParaRPr lang="en-US"/>
        </a:p>
      </dgm:t>
    </dgm:pt>
    <dgm:pt modelId="{B5590065-1C11-460E-836D-9650B6AB477B}" type="pres">
      <dgm:prSet presAssocID="{94466620-639E-4D6F-ABD0-3B192D95690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62754B-84CB-4956-89D8-AF55C3680A16}" type="pres">
      <dgm:prSet presAssocID="{94466620-639E-4D6F-ABD0-3B192D95690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564EF-5247-4ABE-ABAB-6E96A71D4588}" type="pres">
      <dgm:prSet presAssocID="{9DB0DA7F-3193-4ADA-9B2B-628DBB18F785}" presName="sp" presStyleCnt="0"/>
      <dgm:spPr/>
      <dgm:t>
        <a:bodyPr/>
        <a:lstStyle/>
        <a:p>
          <a:endParaRPr lang="en-US"/>
        </a:p>
      </dgm:t>
    </dgm:pt>
    <dgm:pt modelId="{A6FC9593-D397-4038-B0D4-4A9B19305EBE}" type="pres">
      <dgm:prSet presAssocID="{D01B477C-1216-439B-A3DC-D2FC17D2B3F4}" presName="linNode" presStyleCnt="0"/>
      <dgm:spPr/>
      <dgm:t>
        <a:bodyPr/>
        <a:lstStyle/>
        <a:p>
          <a:endParaRPr lang="en-US"/>
        </a:p>
      </dgm:t>
    </dgm:pt>
    <dgm:pt modelId="{5FDD04EE-E3A6-43C6-92D3-2A7DB7D89EC2}" type="pres">
      <dgm:prSet presAssocID="{D01B477C-1216-439B-A3DC-D2FC17D2B3F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92D2-027A-4E99-9F9B-642B5377478C}" type="pres">
      <dgm:prSet presAssocID="{D01B477C-1216-439B-A3DC-D2FC17D2B3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664AD-E30A-4046-8DE6-E7919374EC42}" type="pres">
      <dgm:prSet presAssocID="{900DE5CA-81E2-4E44-A9CC-FB326468D6BA}" presName="sp" presStyleCnt="0"/>
      <dgm:spPr/>
      <dgm:t>
        <a:bodyPr/>
        <a:lstStyle/>
        <a:p>
          <a:endParaRPr lang="en-US"/>
        </a:p>
      </dgm:t>
    </dgm:pt>
    <dgm:pt modelId="{605D5291-F3AF-4347-B746-4D1A68DEB864}" type="pres">
      <dgm:prSet presAssocID="{8665C21C-1233-4669-868D-48E2B243A0C5}" presName="linNode" presStyleCnt="0"/>
      <dgm:spPr/>
      <dgm:t>
        <a:bodyPr/>
        <a:lstStyle/>
        <a:p>
          <a:endParaRPr lang="en-US"/>
        </a:p>
      </dgm:t>
    </dgm:pt>
    <dgm:pt modelId="{41D05BDF-C24F-489A-A44C-B677126D74EE}" type="pres">
      <dgm:prSet presAssocID="{8665C21C-1233-4669-868D-48E2B243A0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80B12-56B7-4E15-8284-21E658A12585}" type="pres">
      <dgm:prSet presAssocID="{8665C21C-1233-4669-868D-48E2B243A0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F834AE-94A6-47E1-8EFE-CC75E326A680}" type="presOf" srcId="{8665C21C-1233-4669-868D-48E2B243A0C5}" destId="{41D05BDF-C24F-489A-A44C-B677126D74EE}" srcOrd="0" destOrd="0" presId="urn:microsoft.com/office/officeart/2005/8/layout/vList5"/>
    <dgm:cxn modelId="{357435DF-DA7C-48FE-9E8C-5E888EC312FB}" srcId="{94466620-639E-4D6F-ABD0-3B192D95690D}" destId="{4B938BAD-F5A4-4EAC-B711-F3329CA8A91C}" srcOrd="0" destOrd="0" parTransId="{317F1560-676D-4410-BF9E-1FC76974CD6D}" sibTransId="{82A50917-7995-4F40-9EA6-E41A24EE9A2A}"/>
    <dgm:cxn modelId="{67A14C81-D292-46A5-BD1F-23BE041CD262}" srcId="{1EBC91C2-F84F-4F35-A69C-F99E28ECFB85}" destId="{94466620-639E-4D6F-ABD0-3B192D95690D}" srcOrd="0" destOrd="0" parTransId="{2C5AC054-898C-480C-9816-18FE2811CE09}" sibTransId="{9DB0DA7F-3193-4ADA-9B2B-628DBB18F785}"/>
    <dgm:cxn modelId="{26BD2563-0668-426E-AF06-8026E75E86D9}" srcId="{1EBC91C2-F84F-4F35-A69C-F99E28ECFB85}" destId="{D01B477C-1216-439B-A3DC-D2FC17D2B3F4}" srcOrd="1" destOrd="0" parTransId="{76E45430-A4F2-4A01-8DE1-34EBB1EF2E1C}" sibTransId="{900DE5CA-81E2-4E44-A9CC-FB326468D6BA}"/>
    <dgm:cxn modelId="{76AC75A8-EA49-4113-9297-9CEC9695C535}" type="presOf" srcId="{1EBC91C2-F84F-4F35-A69C-F99E28ECFB85}" destId="{3AC8588B-8333-4FA2-8E23-EB2A12739BF8}" srcOrd="0" destOrd="0" presId="urn:microsoft.com/office/officeart/2005/8/layout/vList5"/>
    <dgm:cxn modelId="{42878687-4789-4A79-9B18-D0DF91A19040}" type="presOf" srcId="{4B938BAD-F5A4-4EAC-B711-F3329CA8A91C}" destId="{2662754B-84CB-4956-89D8-AF55C3680A16}" srcOrd="0" destOrd="0" presId="urn:microsoft.com/office/officeart/2005/8/layout/vList5"/>
    <dgm:cxn modelId="{66230C5B-D6E6-4A33-B80F-AEF23CB4B291}" srcId="{1EBC91C2-F84F-4F35-A69C-F99E28ECFB85}" destId="{8665C21C-1233-4669-868D-48E2B243A0C5}" srcOrd="2" destOrd="0" parTransId="{16017239-A050-441E-A14E-68DA3C1BEC28}" sibTransId="{D5CE1206-EA90-424F-ADAD-8569082FBE6C}"/>
    <dgm:cxn modelId="{F859CAA6-DBD7-4B1C-A6DC-4D320558344B}" type="presOf" srcId="{D01B477C-1216-439B-A3DC-D2FC17D2B3F4}" destId="{5FDD04EE-E3A6-43C6-92D3-2A7DB7D89EC2}" srcOrd="0" destOrd="0" presId="urn:microsoft.com/office/officeart/2005/8/layout/vList5"/>
    <dgm:cxn modelId="{6B5E3574-5E83-4B8A-A892-8426473D144E}" type="presOf" srcId="{94466620-639E-4D6F-ABD0-3B192D95690D}" destId="{B5590065-1C11-460E-836D-9650B6AB477B}" srcOrd="0" destOrd="0" presId="urn:microsoft.com/office/officeart/2005/8/layout/vList5"/>
    <dgm:cxn modelId="{85093958-C88A-4B8C-908C-C22CA1F4C4BF}" type="presOf" srcId="{19C91230-A456-447B-8811-4C9A8517AF43}" destId="{E1D80B12-56B7-4E15-8284-21E658A12585}" srcOrd="0" destOrd="0" presId="urn:microsoft.com/office/officeart/2005/8/layout/vList5"/>
    <dgm:cxn modelId="{C4B9B421-33C1-4D9B-8CDC-01419919B413}" srcId="{D01B477C-1216-439B-A3DC-D2FC17D2B3F4}" destId="{42EEE6B9-37A9-40D5-BC39-24703E1ECB8F}" srcOrd="0" destOrd="0" parTransId="{412667EC-B5BB-4812-AF61-0BF876AFE8EF}" sibTransId="{80151943-1A52-4BEA-8A71-0FD1267A7224}"/>
    <dgm:cxn modelId="{FC50DFF7-4EE3-41E9-B7A7-A9E7EF1666AD}" srcId="{8665C21C-1233-4669-868D-48E2B243A0C5}" destId="{19C91230-A456-447B-8811-4C9A8517AF43}" srcOrd="0" destOrd="0" parTransId="{F0BA906F-D197-4CF6-9763-B9AA49FD5939}" sibTransId="{9D5312B6-5D81-4B09-B948-F5061721A7E1}"/>
    <dgm:cxn modelId="{A6377A5A-B357-4CE1-B364-CD6F9151FAB7}" type="presOf" srcId="{42EEE6B9-37A9-40D5-BC39-24703E1ECB8F}" destId="{CD9892D2-027A-4E99-9F9B-642B5377478C}" srcOrd="0" destOrd="0" presId="urn:microsoft.com/office/officeart/2005/8/layout/vList5"/>
    <dgm:cxn modelId="{0FAE011E-3050-4FDB-A9AA-65F8DCF3465C}" type="presParOf" srcId="{3AC8588B-8333-4FA2-8E23-EB2A12739BF8}" destId="{761141EF-E75D-4628-A98D-4A8A1799721E}" srcOrd="0" destOrd="0" presId="urn:microsoft.com/office/officeart/2005/8/layout/vList5"/>
    <dgm:cxn modelId="{D7A9BB37-AD54-4D12-AFBD-F613624FFA8A}" type="presParOf" srcId="{761141EF-E75D-4628-A98D-4A8A1799721E}" destId="{B5590065-1C11-460E-836D-9650B6AB477B}" srcOrd="0" destOrd="0" presId="urn:microsoft.com/office/officeart/2005/8/layout/vList5"/>
    <dgm:cxn modelId="{50E41BA4-6F89-4E29-AF61-56C8D03C0111}" type="presParOf" srcId="{761141EF-E75D-4628-A98D-4A8A1799721E}" destId="{2662754B-84CB-4956-89D8-AF55C3680A16}" srcOrd="1" destOrd="0" presId="urn:microsoft.com/office/officeart/2005/8/layout/vList5"/>
    <dgm:cxn modelId="{59407274-E17D-4345-8D4C-A1370E237B60}" type="presParOf" srcId="{3AC8588B-8333-4FA2-8E23-EB2A12739BF8}" destId="{9E4564EF-5247-4ABE-ABAB-6E96A71D4588}" srcOrd="1" destOrd="0" presId="urn:microsoft.com/office/officeart/2005/8/layout/vList5"/>
    <dgm:cxn modelId="{919DCFB4-FAAB-41A2-A25C-0C1E599741D8}" type="presParOf" srcId="{3AC8588B-8333-4FA2-8E23-EB2A12739BF8}" destId="{A6FC9593-D397-4038-B0D4-4A9B19305EBE}" srcOrd="2" destOrd="0" presId="urn:microsoft.com/office/officeart/2005/8/layout/vList5"/>
    <dgm:cxn modelId="{A30EB2ED-296B-4B32-95FD-487D299063D5}" type="presParOf" srcId="{A6FC9593-D397-4038-B0D4-4A9B19305EBE}" destId="{5FDD04EE-E3A6-43C6-92D3-2A7DB7D89EC2}" srcOrd="0" destOrd="0" presId="urn:microsoft.com/office/officeart/2005/8/layout/vList5"/>
    <dgm:cxn modelId="{890608F0-3FB1-43A9-A8D2-8F08EF8ED9F7}" type="presParOf" srcId="{A6FC9593-D397-4038-B0D4-4A9B19305EBE}" destId="{CD9892D2-027A-4E99-9F9B-642B5377478C}" srcOrd="1" destOrd="0" presId="urn:microsoft.com/office/officeart/2005/8/layout/vList5"/>
    <dgm:cxn modelId="{37711AD1-15FD-4D75-ABCF-BE1DFFC5AC5D}" type="presParOf" srcId="{3AC8588B-8333-4FA2-8E23-EB2A12739BF8}" destId="{EE2664AD-E30A-4046-8DE6-E7919374EC42}" srcOrd="3" destOrd="0" presId="urn:microsoft.com/office/officeart/2005/8/layout/vList5"/>
    <dgm:cxn modelId="{9CF4218D-F89B-4161-ACEA-6D746CB06374}" type="presParOf" srcId="{3AC8588B-8333-4FA2-8E23-EB2A12739BF8}" destId="{605D5291-F3AF-4347-B746-4D1A68DEB864}" srcOrd="4" destOrd="0" presId="urn:microsoft.com/office/officeart/2005/8/layout/vList5"/>
    <dgm:cxn modelId="{F30F95E5-BA0B-4B47-89A1-107B588660F5}" type="presParOf" srcId="{605D5291-F3AF-4347-B746-4D1A68DEB864}" destId="{41D05BDF-C24F-489A-A44C-B677126D74EE}" srcOrd="0" destOrd="0" presId="urn:microsoft.com/office/officeart/2005/8/layout/vList5"/>
    <dgm:cxn modelId="{5D9EE1C2-725E-47DA-B329-2B006FD1C6F2}" type="presParOf" srcId="{605D5291-F3AF-4347-B746-4D1A68DEB864}" destId="{E1D80B12-56B7-4E15-8284-21E658A12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BC91C2-F84F-4F35-A69C-F99E28ECFB8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4466620-639E-4D6F-ABD0-3B192D95690D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2C5AC054-898C-480C-9816-18FE2811CE09}" type="parTrans" cxnId="{67A14C81-D292-46A5-BD1F-23BE041CD262}">
      <dgm:prSet/>
      <dgm:spPr/>
      <dgm:t>
        <a:bodyPr/>
        <a:lstStyle/>
        <a:p>
          <a:endParaRPr lang="en-GB"/>
        </a:p>
      </dgm:t>
    </dgm:pt>
    <dgm:pt modelId="{9DB0DA7F-3193-4ADA-9B2B-628DBB18F785}" type="sibTrans" cxnId="{67A14C81-D292-46A5-BD1F-23BE041CD262}">
      <dgm:prSet/>
      <dgm:spPr/>
      <dgm:t>
        <a:bodyPr/>
        <a:lstStyle/>
        <a:p>
          <a:endParaRPr lang="en-GB"/>
        </a:p>
      </dgm:t>
    </dgm:pt>
    <dgm:pt modelId="{4B938BAD-F5A4-4EAC-B711-F3329CA8A91C}">
      <dgm:prSet phldrT="[Text]" custT="1"/>
      <dgm:spPr/>
      <dgm:t>
        <a:bodyPr/>
        <a:lstStyle/>
        <a:p>
          <a:pPr algn="l"/>
          <a:r>
            <a:rPr lang="en-GB" sz="2000" b="0" dirty="0" smtClean="0">
              <a:latin typeface="Candara" panose="020E0502030303020204" pitchFamily="34" charset="0"/>
            </a:rPr>
            <a:t>should be held responsible if they are sexually assaulted or raped.</a:t>
          </a:r>
          <a:endParaRPr lang="en-GB" sz="2000" b="0" dirty="0">
            <a:latin typeface="Candara" panose="020E0502030303020204" pitchFamily="34" charset="0"/>
          </a:endParaRPr>
        </a:p>
      </dgm:t>
    </dgm:pt>
    <dgm:pt modelId="{317F1560-676D-4410-BF9E-1FC76974CD6D}" type="parTrans" cxnId="{357435DF-DA7C-48FE-9E8C-5E888EC312FB}">
      <dgm:prSet/>
      <dgm:spPr/>
      <dgm:t>
        <a:bodyPr/>
        <a:lstStyle/>
        <a:p>
          <a:endParaRPr lang="en-GB"/>
        </a:p>
      </dgm:t>
    </dgm:pt>
    <dgm:pt modelId="{82A50917-7995-4F40-9EA6-E41A24EE9A2A}" type="sibTrans" cxnId="{357435DF-DA7C-48FE-9E8C-5E888EC312FB}">
      <dgm:prSet/>
      <dgm:spPr/>
      <dgm:t>
        <a:bodyPr/>
        <a:lstStyle/>
        <a:p>
          <a:endParaRPr lang="en-GB"/>
        </a:p>
      </dgm:t>
    </dgm:pt>
    <dgm:pt modelId="{D01B477C-1216-439B-A3DC-D2FC17D2B3F4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76E45430-A4F2-4A01-8DE1-34EBB1EF2E1C}" type="parTrans" cxnId="{26BD2563-0668-426E-AF06-8026E75E86D9}">
      <dgm:prSet/>
      <dgm:spPr/>
      <dgm:t>
        <a:bodyPr/>
        <a:lstStyle/>
        <a:p>
          <a:endParaRPr lang="en-GB"/>
        </a:p>
      </dgm:t>
    </dgm:pt>
    <dgm:pt modelId="{900DE5CA-81E2-4E44-A9CC-FB326468D6BA}" type="sibTrans" cxnId="{26BD2563-0668-426E-AF06-8026E75E86D9}">
      <dgm:prSet/>
      <dgm:spPr/>
      <dgm:t>
        <a:bodyPr/>
        <a:lstStyle/>
        <a:p>
          <a:endParaRPr lang="en-GB"/>
        </a:p>
      </dgm:t>
    </dgm:pt>
    <dgm:pt modelId="{42EEE6B9-37A9-40D5-BC39-24703E1ECB8F}">
      <dgm:prSet phldrT="[Text]" custT="1"/>
      <dgm:spPr/>
      <dgm:t>
        <a:bodyPr/>
        <a:lstStyle/>
        <a:p>
          <a:pPr algn="l"/>
          <a:r>
            <a:rPr lang="en-GB" sz="2000" dirty="0" smtClean="0"/>
            <a:t>should be held partly responsible </a:t>
          </a:r>
          <a:r>
            <a:rPr lang="en-GB" sz="2000" b="0" dirty="0" smtClean="0">
              <a:latin typeface="Candara" panose="020E0502030303020204" pitchFamily="34" charset="0"/>
            </a:rPr>
            <a:t>if they are sexually assaulted or raped.</a:t>
          </a:r>
          <a:endParaRPr lang="en-GB" sz="2000" dirty="0"/>
        </a:p>
      </dgm:t>
    </dgm:pt>
    <dgm:pt modelId="{412667EC-B5BB-4812-AF61-0BF876AFE8EF}" type="parTrans" cxnId="{C4B9B421-33C1-4D9B-8CDC-01419919B413}">
      <dgm:prSet/>
      <dgm:spPr/>
      <dgm:t>
        <a:bodyPr/>
        <a:lstStyle/>
        <a:p>
          <a:endParaRPr lang="en-GB"/>
        </a:p>
      </dgm:t>
    </dgm:pt>
    <dgm:pt modelId="{80151943-1A52-4BEA-8A71-0FD1267A7224}" type="sibTrans" cxnId="{C4B9B421-33C1-4D9B-8CDC-01419919B413}">
      <dgm:prSet/>
      <dgm:spPr/>
      <dgm:t>
        <a:bodyPr/>
        <a:lstStyle/>
        <a:p>
          <a:endParaRPr lang="en-GB"/>
        </a:p>
      </dgm:t>
    </dgm:pt>
    <dgm:pt modelId="{8665C21C-1233-4669-868D-48E2B243A0C5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16017239-A050-441E-A14E-68DA3C1BEC28}" type="parTrans" cxnId="{66230C5B-D6E6-4A33-B80F-AEF23CB4B291}">
      <dgm:prSet/>
      <dgm:spPr/>
      <dgm:t>
        <a:bodyPr/>
        <a:lstStyle/>
        <a:p>
          <a:endParaRPr lang="en-GB"/>
        </a:p>
      </dgm:t>
    </dgm:pt>
    <dgm:pt modelId="{D5CE1206-EA90-424F-ADAD-8569082FBE6C}" type="sibTrans" cxnId="{66230C5B-D6E6-4A33-B80F-AEF23CB4B291}">
      <dgm:prSet/>
      <dgm:spPr/>
      <dgm:t>
        <a:bodyPr/>
        <a:lstStyle/>
        <a:p>
          <a:endParaRPr lang="en-GB"/>
        </a:p>
      </dgm:t>
    </dgm:pt>
    <dgm:pt modelId="{19C91230-A456-447B-8811-4C9A8517AF43}">
      <dgm:prSet phldrT="[Text]" custT="1"/>
      <dgm:spPr/>
      <dgm:t>
        <a:bodyPr/>
        <a:lstStyle/>
        <a:p>
          <a:pPr algn="l"/>
          <a:r>
            <a:rPr lang="en-GB" sz="2000" dirty="0" smtClean="0"/>
            <a:t>are NEVER responsible if </a:t>
          </a:r>
          <a:r>
            <a:rPr lang="en-GB" sz="2000" b="0" dirty="0" smtClean="0">
              <a:latin typeface="Candara" panose="020E0502030303020204" pitchFamily="34" charset="0"/>
            </a:rPr>
            <a:t>they are sexually assaulted or raped.</a:t>
          </a:r>
          <a:endParaRPr lang="en-GB" sz="2000" dirty="0"/>
        </a:p>
      </dgm:t>
    </dgm:pt>
    <dgm:pt modelId="{F0BA906F-D197-4CF6-9763-B9AA49FD5939}" type="parTrans" cxnId="{FC50DFF7-4EE3-41E9-B7A7-A9E7EF1666AD}">
      <dgm:prSet/>
      <dgm:spPr/>
      <dgm:t>
        <a:bodyPr/>
        <a:lstStyle/>
        <a:p>
          <a:endParaRPr lang="en-GB"/>
        </a:p>
      </dgm:t>
    </dgm:pt>
    <dgm:pt modelId="{9D5312B6-5D81-4B09-B948-F5061721A7E1}" type="sibTrans" cxnId="{FC50DFF7-4EE3-41E9-B7A7-A9E7EF1666AD}">
      <dgm:prSet/>
      <dgm:spPr/>
      <dgm:t>
        <a:bodyPr/>
        <a:lstStyle/>
        <a:p>
          <a:endParaRPr lang="en-GB"/>
        </a:p>
      </dgm:t>
    </dgm:pt>
    <dgm:pt modelId="{3AC8588B-8333-4FA2-8E23-EB2A12739BF8}" type="pres">
      <dgm:prSet presAssocID="{1EBC91C2-F84F-4F35-A69C-F99E28ECFB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1141EF-E75D-4628-A98D-4A8A1799721E}" type="pres">
      <dgm:prSet presAssocID="{94466620-639E-4D6F-ABD0-3B192D95690D}" presName="linNode" presStyleCnt="0"/>
      <dgm:spPr/>
      <dgm:t>
        <a:bodyPr/>
        <a:lstStyle/>
        <a:p>
          <a:endParaRPr lang="en-US"/>
        </a:p>
      </dgm:t>
    </dgm:pt>
    <dgm:pt modelId="{B5590065-1C11-460E-836D-9650B6AB477B}" type="pres">
      <dgm:prSet presAssocID="{94466620-639E-4D6F-ABD0-3B192D95690D}" presName="parentText" presStyleLbl="node1" presStyleIdx="0" presStyleCnt="3" custScaleX="574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62754B-84CB-4956-89D8-AF55C3680A16}" type="pres">
      <dgm:prSet presAssocID="{94466620-639E-4D6F-ABD0-3B192D95690D}" presName="descendantText" presStyleLbl="alignAccFollowNode1" presStyleIdx="0" presStyleCnt="3" custScaleX="1215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564EF-5247-4ABE-ABAB-6E96A71D4588}" type="pres">
      <dgm:prSet presAssocID="{9DB0DA7F-3193-4ADA-9B2B-628DBB18F785}" presName="sp" presStyleCnt="0"/>
      <dgm:spPr/>
      <dgm:t>
        <a:bodyPr/>
        <a:lstStyle/>
        <a:p>
          <a:endParaRPr lang="en-US"/>
        </a:p>
      </dgm:t>
    </dgm:pt>
    <dgm:pt modelId="{A6FC9593-D397-4038-B0D4-4A9B19305EBE}" type="pres">
      <dgm:prSet presAssocID="{D01B477C-1216-439B-A3DC-D2FC17D2B3F4}" presName="linNode" presStyleCnt="0"/>
      <dgm:spPr/>
      <dgm:t>
        <a:bodyPr/>
        <a:lstStyle/>
        <a:p>
          <a:endParaRPr lang="en-US"/>
        </a:p>
      </dgm:t>
    </dgm:pt>
    <dgm:pt modelId="{5FDD04EE-E3A6-43C6-92D3-2A7DB7D89EC2}" type="pres">
      <dgm:prSet presAssocID="{D01B477C-1216-439B-A3DC-D2FC17D2B3F4}" presName="parentText" presStyleLbl="node1" presStyleIdx="1" presStyleCnt="3" custScaleX="581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92D2-027A-4E99-9F9B-642B5377478C}" type="pres">
      <dgm:prSet presAssocID="{D01B477C-1216-439B-A3DC-D2FC17D2B3F4}" presName="descendantText" presStyleLbl="alignAccFollowNode1" presStyleIdx="1" presStyleCnt="3" custScaleX="120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664AD-E30A-4046-8DE6-E7919374EC42}" type="pres">
      <dgm:prSet presAssocID="{900DE5CA-81E2-4E44-A9CC-FB326468D6BA}" presName="sp" presStyleCnt="0"/>
      <dgm:spPr/>
      <dgm:t>
        <a:bodyPr/>
        <a:lstStyle/>
        <a:p>
          <a:endParaRPr lang="en-US"/>
        </a:p>
      </dgm:t>
    </dgm:pt>
    <dgm:pt modelId="{605D5291-F3AF-4347-B746-4D1A68DEB864}" type="pres">
      <dgm:prSet presAssocID="{8665C21C-1233-4669-868D-48E2B243A0C5}" presName="linNode" presStyleCnt="0"/>
      <dgm:spPr/>
      <dgm:t>
        <a:bodyPr/>
        <a:lstStyle/>
        <a:p>
          <a:endParaRPr lang="en-US"/>
        </a:p>
      </dgm:t>
    </dgm:pt>
    <dgm:pt modelId="{41D05BDF-C24F-489A-A44C-B677126D74EE}" type="pres">
      <dgm:prSet presAssocID="{8665C21C-1233-4669-868D-48E2B243A0C5}" presName="parentText" presStyleLbl="node1" presStyleIdx="2" presStyleCnt="3" custScaleX="574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80B12-56B7-4E15-8284-21E658A12585}" type="pres">
      <dgm:prSet presAssocID="{8665C21C-1233-4669-868D-48E2B243A0C5}" presName="descendantText" presStyleLbl="alignAccFollowNode1" presStyleIdx="2" presStyleCnt="3" custScaleX="1218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F834AE-94A6-47E1-8EFE-CC75E326A680}" type="presOf" srcId="{8665C21C-1233-4669-868D-48E2B243A0C5}" destId="{41D05BDF-C24F-489A-A44C-B677126D74EE}" srcOrd="0" destOrd="0" presId="urn:microsoft.com/office/officeart/2005/8/layout/vList5"/>
    <dgm:cxn modelId="{357435DF-DA7C-48FE-9E8C-5E888EC312FB}" srcId="{94466620-639E-4D6F-ABD0-3B192D95690D}" destId="{4B938BAD-F5A4-4EAC-B711-F3329CA8A91C}" srcOrd="0" destOrd="0" parTransId="{317F1560-676D-4410-BF9E-1FC76974CD6D}" sibTransId="{82A50917-7995-4F40-9EA6-E41A24EE9A2A}"/>
    <dgm:cxn modelId="{67A14C81-D292-46A5-BD1F-23BE041CD262}" srcId="{1EBC91C2-F84F-4F35-A69C-F99E28ECFB85}" destId="{94466620-639E-4D6F-ABD0-3B192D95690D}" srcOrd="0" destOrd="0" parTransId="{2C5AC054-898C-480C-9816-18FE2811CE09}" sibTransId="{9DB0DA7F-3193-4ADA-9B2B-628DBB18F785}"/>
    <dgm:cxn modelId="{26BD2563-0668-426E-AF06-8026E75E86D9}" srcId="{1EBC91C2-F84F-4F35-A69C-F99E28ECFB85}" destId="{D01B477C-1216-439B-A3DC-D2FC17D2B3F4}" srcOrd="1" destOrd="0" parTransId="{76E45430-A4F2-4A01-8DE1-34EBB1EF2E1C}" sibTransId="{900DE5CA-81E2-4E44-A9CC-FB326468D6BA}"/>
    <dgm:cxn modelId="{76AC75A8-EA49-4113-9297-9CEC9695C535}" type="presOf" srcId="{1EBC91C2-F84F-4F35-A69C-F99E28ECFB85}" destId="{3AC8588B-8333-4FA2-8E23-EB2A12739BF8}" srcOrd="0" destOrd="0" presId="urn:microsoft.com/office/officeart/2005/8/layout/vList5"/>
    <dgm:cxn modelId="{42878687-4789-4A79-9B18-D0DF91A19040}" type="presOf" srcId="{4B938BAD-F5A4-4EAC-B711-F3329CA8A91C}" destId="{2662754B-84CB-4956-89D8-AF55C3680A16}" srcOrd="0" destOrd="0" presId="urn:microsoft.com/office/officeart/2005/8/layout/vList5"/>
    <dgm:cxn modelId="{66230C5B-D6E6-4A33-B80F-AEF23CB4B291}" srcId="{1EBC91C2-F84F-4F35-A69C-F99E28ECFB85}" destId="{8665C21C-1233-4669-868D-48E2B243A0C5}" srcOrd="2" destOrd="0" parTransId="{16017239-A050-441E-A14E-68DA3C1BEC28}" sibTransId="{D5CE1206-EA90-424F-ADAD-8569082FBE6C}"/>
    <dgm:cxn modelId="{F859CAA6-DBD7-4B1C-A6DC-4D320558344B}" type="presOf" srcId="{D01B477C-1216-439B-A3DC-D2FC17D2B3F4}" destId="{5FDD04EE-E3A6-43C6-92D3-2A7DB7D89EC2}" srcOrd="0" destOrd="0" presId="urn:microsoft.com/office/officeart/2005/8/layout/vList5"/>
    <dgm:cxn modelId="{6B5E3574-5E83-4B8A-A892-8426473D144E}" type="presOf" srcId="{94466620-639E-4D6F-ABD0-3B192D95690D}" destId="{B5590065-1C11-460E-836D-9650B6AB477B}" srcOrd="0" destOrd="0" presId="urn:microsoft.com/office/officeart/2005/8/layout/vList5"/>
    <dgm:cxn modelId="{85093958-C88A-4B8C-908C-C22CA1F4C4BF}" type="presOf" srcId="{19C91230-A456-447B-8811-4C9A8517AF43}" destId="{E1D80B12-56B7-4E15-8284-21E658A12585}" srcOrd="0" destOrd="0" presId="urn:microsoft.com/office/officeart/2005/8/layout/vList5"/>
    <dgm:cxn modelId="{C4B9B421-33C1-4D9B-8CDC-01419919B413}" srcId="{D01B477C-1216-439B-A3DC-D2FC17D2B3F4}" destId="{42EEE6B9-37A9-40D5-BC39-24703E1ECB8F}" srcOrd="0" destOrd="0" parTransId="{412667EC-B5BB-4812-AF61-0BF876AFE8EF}" sibTransId="{80151943-1A52-4BEA-8A71-0FD1267A7224}"/>
    <dgm:cxn modelId="{FC50DFF7-4EE3-41E9-B7A7-A9E7EF1666AD}" srcId="{8665C21C-1233-4669-868D-48E2B243A0C5}" destId="{19C91230-A456-447B-8811-4C9A8517AF43}" srcOrd="0" destOrd="0" parTransId="{F0BA906F-D197-4CF6-9763-B9AA49FD5939}" sibTransId="{9D5312B6-5D81-4B09-B948-F5061721A7E1}"/>
    <dgm:cxn modelId="{A6377A5A-B357-4CE1-B364-CD6F9151FAB7}" type="presOf" srcId="{42EEE6B9-37A9-40D5-BC39-24703E1ECB8F}" destId="{CD9892D2-027A-4E99-9F9B-642B5377478C}" srcOrd="0" destOrd="0" presId="urn:microsoft.com/office/officeart/2005/8/layout/vList5"/>
    <dgm:cxn modelId="{0FAE011E-3050-4FDB-A9AA-65F8DCF3465C}" type="presParOf" srcId="{3AC8588B-8333-4FA2-8E23-EB2A12739BF8}" destId="{761141EF-E75D-4628-A98D-4A8A1799721E}" srcOrd="0" destOrd="0" presId="urn:microsoft.com/office/officeart/2005/8/layout/vList5"/>
    <dgm:cxn modelId="{D7A9BB37-AD54-4D12-AFBD-F613624FFA8A}" type="presParOf" srcId="{761141EF-E75D-4628-A98D-4A8A1799721E}" destId="{B5590065-1C11-460E-836D-9650B6AB477B}" srcOrd="0" destOrd="0" presId="urn:microsoft.com/office/officeart/2005/8/layout/vList5"/>
    <dgm:cxn modelId="{50E41BA4-6F89-4E29-AF61-56C8D03C0111}" type="presParOf" srcId="{761141EF-E75D-4628-A98D-4A8A1799721E}" destId="{2662754B-84CB-4956-89D8-AF55C3680A16}" srcOrd="1" destOrd="0" presId="urn:microsoft.com/office/officeart/2005/8/layout/vList5"/>
    <dgm:cxn modelId="{59407274-E17D-4345-8D4C-A1370E237B60}" type="presParOf" srcId="{3AC8588B-8333-4FA2-8E23-EB2A12739BF8}" destId="{9E4564EF-5247-4ABE-ABAB-6E96A71D4588}" srcOrd="1" destOrd="0" presId="urn:microsoft.com/office/officeart/2005/8/layout/vList5"/>
    <dgm:cxn modelId="{919DCFB4-FAAB-41A2-A25C-0C1E599741D8}" type="presParOf" srcId="{3AC8588B-8333-4FA2-8E23-EB2A12739BF8}" destId="{A6FC9593-D397-4038-B0D4-4A9B19305EBE}" srcOrd="2" destOrd="0" presId="urn:microsoft.com/office/officeart/2005/8/layout/vList5"/>
    <dgm:cxn modelId="{A30EB2ED-296B-4B32-95FD-487D299063D5}" type="presParOf" srcId="{A6FC9593-D397-4038-B0D4-4A9B19305EBE}" destId="{5FDD04EE-E3A6-43C6-92D3-2A7DB7D89EC2}" srcOrd="0" destOrd="0" presId="urn:microsoft.com/office/officeart/2005/8/layout/vList5"/>
    <dgm:cxn modelId="{890608F0-3FB1-43A9-A8D2-8F08EF8ED9F7}" type="presParOf" srcId="{A6FC9593-D397-4038-B0D4-4A9B19305EBE}" destId="{CD9892D2-027A-4E99-9F9B-642B5377478C}" srcOrd="1" destOrd="0" presId="urn:microsoft.com/office/officeart/2005/8/layout/vList5"/>
    <dgm:cxn modelId="{37711AD1-15FD-4D75-ABCF-BE1DFFC5AC5D}" type="presParOf" srcId="{3AC8588B-8333-4FA2-8E23-EB2A12739BF8}" destId="{EE2664AD-E30A-4046-8DE6-E7919374EC42}" srcOrd="3" destOrd="0" presId="urn:microsoft.com/office/officeart/2005/8/layout/vList5"/>
    <dgm:cxn modelId="{9CF4218D-F89B-4161-ACEA-6D746CB06374}" type="presParOf" srcId="{3AC8588B-8333-4FA2-8E23-EB2A12739BF8}" destId="{605D5291-F3AF-4347-B746-4D1A68DEB864}" srcOrd="4" destOrd="0" presId="urn:microsoft.com/office/officeart/2005/8/layout/vList5"/>
    <dgm:cxn modelId="{F30F95E5-BA0B-4B47-89A1-107B588660F5}" type="presParOf" srcId="{605D5291-F3AF-4347-B746-4D1A68DEB864}" destId="{41D05BDF-C24F-489A-A44C-B677126D74EE}" srcOrd="0" destOrd="0" presId="urn:microsoft.com/office/officeart/2005/8/layout/vList5"/>
    <dgm:cxn modelId="{5D9EE1C2-725E-47DA-B329-2B006FD1C6F2}" type="presParOf" srcId="{605D5291-F3AF-4347-B746-4D1A68DEB864}" destId="{E1D80B12-56B7-4E15-8284-21E658A12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BC91C2-F84F-4F35-A69C-F99E28ECFB8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4466620-639E-4D6F-ABD0-3B192D95690D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2C5AC054-898C-480C-9816-18FE2811CE09}" type="parTrans" cxnId="{67A14C81-D292-46A5-BD1F-23BE041CD262}">
      <dgm:prSet/>
      <dgm:spPr/>
      <dgm:t>
        <a:bodyPr/>
        <a:lstStyle/>
        <a:p>
          <a:endParaRPr lang="en-GB"/>
        </a:p>
      </dgm:t>
    </dgm:pt>
    <dgm:pt modelId="{9DB0DA7F-3193-4ADA-9B2B-628DBB18F785}" type="sibTrans" cxnId="{67A14C81-D292-46A5-BD1F-23BE041CD262}">
      <dgm:prSet/>
      <dgm:spPr/>
      <dgm:t>
        <a:bodyPr/>
        <a:lstStyle/>
        <a:p>
          <a:endParaRPr lang="en-GB"/>
        </a:p>
      </dgm:t>
    </dgm:pt>
    <dgm:pt modelId="{4B938BAD-F5A4-4EAC-B711-F3329CA8A91C}">
      <dgm:prSet phldrT="[Text]" custT="1"/>
      <dgm:spPr/>
      <dgm:t>
        <a:bodyPr/>
        <a:lstStyle/>
        <a:p>
          <a:pPr algn="l"/>
          <a:r>
            <a:rPr lang="en-GB" sz="2000" b="0" dirty="0" smtClean="0">
              <a:latin typeface="Candara" panose="020E0502030303020204" pitchFamily="34" charset="0"/>
            </a:rPr>
            <a:t>she should be held responsible if she is sexually assaulted or raped.</a:t>
          </a:r>
          <a:endParaRPr lang="en-GB" sz="2000" b="0" dirty="0">
            <a:latin typeface="Candara" panose="020E0502030303020204" pitchFamily="34" charset="0"/>
          </a:endParaRPr>
        </a:p>
      </dgm:t>
    </dgm:pt>
    <dgm:pt modelId="{317F1560-676D-4410-BF9E-1FC76974CD6D}" type="parTrans" cxnId="{357435DF-DA7C-48FE-9E8C-5E888EC312FB}">
      <dgm:prSet/>
      <dgm:spPr/>
      <dgm:t>
        <a:bodyPr/>
        <a:lstStyle/>
        <a:p>
          <a:endParaRPr lang="en-GB"/>
        </a:p>
      </dgm:t>
    </dgm:pt>
    <dgm:pt modelId="{82A50917-7995-4F40-9EA6-E41A24EE9A2A}" type="sibTrans" cxnId="{357435DF-DA7C-48FE-9E8C-5E888EC312FB}">
      <dgm:prSet/>
      <dgm:spPr/>
      <dgm:t>
        <a:bodyPr/>
        <a:lstStyle/>
        <a:p>
          <a:endParaRPr lang="en-GB"/>
        </a:p>
      </dgm:t>
    </dgm:pt>
    <dgm:pt modelId="{D01B477C-1216-439B-A3DC-D2FC17D2B3F4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76E45430-A4F2-4A01-8DE1-34EBB1EF2E1C}" type="parTrans" cxnId="{26BD2563-0668-426E-AF06-8026E75E86D9}">
      <dgm:prSet/>
      <dgm:spPr/>
      <dgm:t>
        <a:bodyPr/>
        <a:lstStyle/>
        <a:p>
          <a:endParaRPr lang="en-GB"/>
        </a:p>
      </dgm:t>
    </dgm:pt>
    <dgm:pt modelId="{900DE5CA-81E2-4E44-A9CC-FB326468D6BA}" type="sibTrans" cxnId="{26BD2563-0668-426E-AF06-8026E75E86D9}">
      <dgm:prSet/>
      <dgm:spPr/>
      <dgm:t>
        <a:bodyPr/>
        <a:lstStyle/>
        <a:p>
          <a:endParaRPr lang="en-GB"/>
        </a:p>
      </dgm:t>
    </dgm:pt>
    <dgm:pt modelId="{42EEE6B9-37A9-40D5-BC39-24703E1ECB8F}">
      <dgm:prSet phldrT="[Text]" custT="1"/>
      <dgm:spPr/>
      <dgm:t>
        <a:bodyPr/>
        <a:lstStyle/>
        <a:p>
          <a:pPr algn="l"/>
          <a:r>
            <a:rPr lang="en-GB" sz="2000" dirty="0" smtClean="0"/>
            <a:t>she should be held partly responsible </a:t>
          </a:r>
          <a:r>
            <a:rPr lang="en-GB" sz="2000" b="0" dirty="0" smtClean="0">
              <a:latin typeface="Candara" panose="020E0502030303020204" pitchFamily="34" charset="0"/>
            </a:rPr>
            <a:t>if she is sexually assaulted or raped.</a:t>
          </a:r>
          <a:endParaRPr lang="en-GB" sz="2000" dirty="0"/>
        </a:p>
      </dgm:t>
    </dgm:pt>
    <dgm:pt modelId="{412667EC-B5BB-4812-AF61-0BF876AFE8EF}" type="parTrans" cxnId="{C4B9B421-33C1-4D9B-8CDC-01419919B413}">
      <dgm:prSet/>
      <dgm:spPr/>
      <dgm:t>
        <a:bodyPr/>
        <a:lstStyle/>
        <a:p>
          <a:endParaRPr lang="en-GB"/>
        </a:p>
      </dgm:t>
    </dgm:pt>
    <dgm:pt modelId="{80151943-1A52-4BEA-8A71-0FD1267A7224}" type="sibTrans" cxnId="{C4B9B421-33C1-4D9B-8CDC-01419919B413}">
      <dgm:prSet/>
      <dgm:spPr/>
      <dgm:t>
        <a:bodyPr/>
        <a:lstStyle/>
        <a:p>
          <a:endParaRPr lang="en-GB"/>
        </a:p>
      </dgm:t>
    </dgm:pt>
    <dgm:pt modelId="{8665C21C-1233-4669-868D-48E2B243A0C5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16017239-A050-441E-A14E-68DA3C1BEC28}" type="parTrans" cxnId="{66230C5B-D6E6-4A33-B80F-AEF23CB4B291}">
      <dgm:prSet/>
      <dgm:spPr/>
      <dgm:t>
        <a:bodyPr/>
        <a:lstStyle/>
        <a:p>
          <a:endParaRPr lang="en-GB"/>
        </a:p>
      </dgm:t>
    </dgm:pt>
    <dgm:pt modelId="{D5CE1206-EA90-424F-ADAD-8569082FBE6C}" type="sibTrans" cxnId="{66230C5B-D6E6-4A33-B80F-AEF23CB4B291}">
      <dgm:prSet/>
      <dgm:spPr/>
      <dgm:t>
        <a:bodyPr/>
        <a:lstStyle/>
        <a:p>
          <a:endParaRPr lang="en-GB"/>
        </a:p>
      </dgm:t>
    </dgm:pt>
    <dgm:pt modelId="{19C91230-A456-447B-8811-4C9A8517AF43}">
      <dgm:prSet phldrT="[Text]" custT="1"/>
      <dgm:spPr/>
      <dgm:t>
        <a:bodyPr/>
        <a:lstStyle/>
        <a:p>
          <a:pPr algn="l"/>
          <a:r>
            <a:rPr lang="en-GB" sz="2000" dirty="0" smtClean="0"/>
            <a:t>she is NEVER responsible if she</a:t>
          </a:r>
          <a:r>
            <a:rPr lang="en-GB" sz="2000" b="0" dirty="0" smtClean="0">
              <a:latin typeface="Candara" panose="020E0502030303020204" pitchFamily="34" charset="0"/>
            </a:rPr>
            <a:t> is sexually assaulted or raped.</a:t>
          </a:r>
          <a:endParaRPr lang="en-GB" sz="2000" dirty="0"/>
        </a:p>
      </dgm:t>
    </dgm:pt>
    <dgm:pt modelId="{F0BA906F-D197-4CF6-9763-B9AA49FD5939}" type="parTrans" cxnId="{FC50DFF7-4EE3-41E9-B7A7-A9E7EF1666AD}">
      <dgm:prSet/>
      <dgm:spPr/>
      <dgm:t>
        <a:bodyPr/>
        <a:lstStyle/>
        <a:p>
          <a:endParaRPr lang="en-GB"/>
        </a:p>
      </dgm:t>
    </dgm:pt>
    <dgm:pt modelId="{9D5312B6-5D81-4B09-B948-F5061721A7E1}" type="sibTrans" cxnId="{FC50DFF7-4EE3-41E9-B7A7-A9E7EF1666AD}">
      <dgm:prSet/>
      <dgm:spPr/>
      <dgm:t>
        <a:bodyPr/>
        <a:lstStyle/>
        <a:p>
          <a:endParaRPr lang="en-GB"/>
        </a:p>
      </dgm:t>
    </dgm:pt>
    <dgm:pt modelId="{3AC8588B-8333-4FA2-8E23-EB2A12739BF8}" type="pres">
      <dgm:prSet presAssocID="{1EBC91C2-F84F-4F35-A69C-F99E28ECFB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1141EF-E75D-4628-A98D-4A8A1799721E}" type="pres">
      <dgm:prSet presAssocID="{94466620-639E-4D6F-ABD0-3B192D95690D}" presName="linNode" presStyleCnt="0"/>
      <dgm:spPr/>
      <dgm:t>
        <a:bodyPr/>
        <a:lstStyle/>
        <a:p>
          <a:endParaRPr lang="en-US"/>
        </a:p>
      </dgm:t>
    </dgm:pt>
    <dgm:pt modelId="{B5590065-1C11-460E-836D-9650B6AB477B}" type="pres">
      <dgm:prSet presAssocID="{94466620-639E-4D6F-ABD0-3B192D95690D}" presName="parentText" presStyleLbl="node1" presStyleIdx="0" presStyleCnt="3" custScaleX="574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62754B-84CB-4956-89D8-AF55C3680A16}" type="pres">
      <dgm:prSet presAssocID="{94466620-639E-4D6F-ABD0-3B192D95690D}" presName="descendantText" presStyleLbl="alignAccFollowNode1" presStyleIdx="0" presStyleCnt="3" custScaleX="1215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564EF-5247-4ABE-ABAB-6E96A71D4588}" type="pres">
      <dgm:prSet presAssocID="{9DB0DA7F-3193-4ADA-9B2B-628DBB18F785}" presName="sp" presStyleCnt="0"/>
      <dgm:spPr/>
      <dgm:t>
        <a:bodyPr/>
        <a:lstStyle/>
        <a:p>
          <a:endParaRPr lang="en-US"/>
        </a:p>
      </dgm:t>
    </dgm:pt>
    <dgm:pt modelId="{A6FC9593-D397-4038-B0D4-4A9B19305EBE}" type="pres">
      <dgm:prSet presAssocID="{D01B477C-1216-439B-A3DC-D2FC17D2B3F4}" presName="linNode" presStyleCnt="0"/>
      <dgm:spPr/>
      <dgm:t>
        <a:bodyPr/>
        <a:lstStyle/>
        <a:p>
          <a:endParaRPr lang="en-US"/>
        </a:p>
      </dgm:t>
    </dgm:pt>
    <dgm:pt modelId="{5FDD04EE-E3A6-43C6-92D3-2A7DB7D89EC2}" type="pres">
      <dgm:prSet presAssocID="{D01B477C-1216-439B-A3DC-D2FC17D2B3F4}" presName="parentText" presStyleLbl="node1" presStyleIdx="1" presStyleCnt="3" custScaleX="581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92D2-027A-4E99-9F9B-642B5377478C}" type="pres">
      <dgm:prSet presAssocID="{D01B477C-1216-439B-A3DC-D2FC17D2B3F4}" presName="descendantText" presStyleLbl="alignAccFollowNode1" presStyleIdx="1" presStyleCnt="3" custScaleX="120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664AD-E30A-4046-8DE6-E7919374EC42}" type="pres">
      <dgm:prSet presAssocID="{900DE5CA-81E2-4E44-A9CC-FB326468D6BA}" presName="sp" presStyleCnt="0"/>
      <dgm:spPr/>
      <dgm:t>
        <a:bodyPr/>
        <a:lstStyle/>
        <a:p>
          <a:endParaRPr lang="en-US"/>
        </a:p>
      </dgm:t>
    </dgm:pt>
    <dgm:pt modelId="{605D5291-F3AF-4347-B746-4D1A68DEB864}" type="pres">
      <dgm:prSet presAssocID="{8665C21C-1233-4669-868D-48E2B243A0C5}" presName="linNode" presStyleCnt="0"/>
      <dgm:spPr/>
      <dgm:t>
        <a:bodyPr/>
        <a:lstStyle/>
        <a:p>
          <a:endParaRPr lang="en-US"/>
        </a:p>
      </dgm:t>
    </dgm:pt>
    <dgm:pt modelId="{41D05BDF-C24F-489A-A44C-B677126D74EE}" type="pres">
      <dgm:prSet presAssocID="{8665C21C-1233-4669-868D-48E2B243A0C5}" presName="parentText" presStyleLbl="node1" presStyleIdx="2" presStyleCnt="3" custScaleX="574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80B12-56B7-4E15-8284-21E658A12585}" type="pres">
      <dgm:prSet presAssocID="{8665C21C-1233-4669-868D-48E2B243A0C5}" presName="descendantText" presStyleLbl="alignAccFollowNode1" presStyleIdx="2" presStyleCnt="3" custScaleX="1218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F834AE-94A6-47E1-8EFE-CC75E326A680}" type="presOf" srcId="{8665C21C-1233-4669-868D-48E2B243A0C5}" destId="{41D05BDF-C24F-489A-A44C-B677126D74EE}" srcOrd="0" destOrd="0" presId="urn:microsoft.com/office/officeart/2005/8/layout/vList5"/>
    <dgm:cxn modelId="{357435DF-DA7C-48FE-9E8C-5E888EC312FB}" srcId="{94466620-639E-4D6F-ABD0-3B192D95690D}" destId="{4B938BAD-F5A4-4EAC-B711-F3329CA8A91C}" srcOrd="0" destOrd="0" parTransId="{317F1560-676D-4410-BF9E-1FC76974CD6D}" sibTransId="{82A50917-7995-4F40-9EA6-E41A24EE9A2A}"/>
    <dgm:cxn modelId="{67A14C81-D292-46A5-BD1F-23BE041CD262}" srcId="{1EBC91C2-F84F-4F35-A69C-F99E28ECFB85}" destId="{94466620-639E-4D6F-ABD0-3B192D95690D}" srcOrd="0" destOrd="0" parTransId="{2C5AC054-898C-480C-9816-18FE2811CE09}" sibTransId="{9DB0DA7F-3193-4ADA-9B2B-628DBB18F785}"/>
    <dgm:cxn modelId="{26BD2563-0668-426E-AF06-8026E75E86D9}" srcId="{1EBC91C2-F84F-4F35-A69C-F99E28ECFB85}" destId="{D01B477C-1216-439B-A3DC-D2FC17D2B3F4}" srcOrd="1" destOrd="0" parTransId="{76E45430-A4F2-4A01-8DE1-34EBB1EF2E1C}" sibTransId="{900DE5CA-81E2-4E44-A9CC-FB326468D6BA}"/>
    <dgm:cxn modelId="{76AC75A8-EA49-4113-9297-9CEC9695C535}" type="presOf" srcId="{1EBC91C2-F84F-4F35-A69C-F99E28ECFB85}" destId="{3AC8588B-8333-4FA2-8E23-EB2A12739BF8}" srcOrd="0" destOrd="0" presId="urn:microsoft.com/office/officeart/2005/8/layout/vList5"/>
    <dgm:cxn modelId="{42878687-4789-4A79-9B18-D0DF91A19040}" type="presOf" srcId="{4B938BAD-F5A4-4EAC-B711-F3329CA8A91C}" destId="{2662754B-84CB-4956-89D8-AF55C3680A16}" srcOrd="0" destOrd="0" presId="urn:microsoft.com/office/officeart/2005/8/layout/vList5"/>
    <dgm:cxn modelId="{66230C5B-D6E6-4A33-B80F-AEF23CB4B291}" srcId="{1EBC91C2-F84F-4F35-A69C-F99E28ECFB85}" destId="{8665C21C-1233-4669-868D-48E2B243A0C5}" srcOrd="2" destOrd="0" parTransId="{16017239-A050-441E-A14E-68DA3C1BEC28}" sibTransId="{D5CE1206-EA90-424F-ADAD-8569082FBE6C}"/>
    <dgm:cxn modelId="{F859CAA6-DBD7-4B1C-A6DC-4D320558344B}" type="presOf" srcId="{D01B477C-1216-439B-A3DC-D2FC17D2B3F4}" destId="{5FDD04EE-E3A6-43C6-92D3-2A7DB7D89EC2}" srcOrd="0" destOrd="0" presId="urn:microsoft.com/office/officeart/2005/8/layout/vList5"/>
    <dgm:cxn modelId="{6B5E3574-5E83-4B8A-A892-8426473D144E}" type="presOf" srcId="{94466620-639E-4D6F-ABD0-3B192D95690D}" destId="{B5590065-1C11-460E-836D-9650B6AB477B}" srcOrd="0" destOrd="0" presId="urn:microsoft.com/office/officeart/2005/8/layout/vList5"/>
    <dgm:cxn modelId="{85093958-C88A-4B8C-908C-C22CA1F4C4BF}" type="presOf" srcId="{19C91230-A456-447B-8811-4C9A8517AF43}" destId="{E1D80B12-56B7-4E15-8284-21E658A12585}" srcOrd="0" destOrd="0" presId="urn:microsoft.com/office/officeart/2005/8/layout/vList5"/>
    <dgm:cxn modelId="{C4B9B421-33C1-4D9B-8CDC-01419919B413}" srcId="{D01B477C-1216-439B-A3DC-D2FC17D2B3F4}" destId="{42EEE6B9-37A9-40D5-BC39-24703E1ECB8F}" srcOrd="0" destOrd="0" parTransId="{412667EC-B5BB-4812-AF61-0BF876AFE8EF}" sibTransId="{80151943-1A52-4BEA-8A71-0FD1267A7224}"/>
    <dgm:cxn modelId="{FC50DFF7-4EE3-41E9-B7A7-A9E7EF1666AD}" srcId="{8665C21C-1233-4669-868D-48E2B243A0C5}" destId="{19C91230-A456-447B-8811-4C9A8517AF43}" srcOrd="0" destOrd="0" parTransId="{F0BA906F-D197-4CF6-9763-B9AA49FD5939}" sibTransId="{9D5312B6-5D81-4B09-B948-F5061721A7E1}"/>
    <dgm:cxn modelId="{A6377A5A-B357-4CE1-B364-CD6F9151FAB7}" type="presOf" srcId="{42EEE6B9-37A9-40D5-BC39-24703E1ECB8F}" destId="{CD9892D2-027A-4E99-9F9B-642B5377478C}" srcOrd="0" destOrd="0" presId="urn:microsoft.com/office/officeart/2005/8/layout/vList5"/>
    <dgm:cxn modelId="{0FAE011E-3050-4FDB-A9AA-65F8DCF3465C}" type="presParOf" srcId="{3AC8588B-8333-4FA2-8E23-EB2A12739BF8}" destId="{761141EF-E75D-4628-A98D-4A8A1799721E}" srcOrd="0" destOrd="0" presId="urn:microsoft.com/office/officeart/2005/8/layout/vList5"/>
    <dgm:cxn modelId="{D7A9BB37-AD54-4D12-AFBD-F613624FFA8A}" type="presParOf" srcId="{761141EF-E75D-4628-A98D-4A8A1799721E}" destId="{B5590065-1C11-460E-836D-9650B6AB477B}" srcOrd="0" destOrd="0" presId="urn:microsoft.com/office/officeart/2005/8/layout/vList5"/>
    <dgm:cxn modelId="{50E41BA4-6F89-4E29-AF61-56C8D03C0111}" type="presParOf" srcId="{761141EF-E75D-4628-A98D-4A8A1799721E}" destId="{2662754B-84CB-4956-89D8-AF55C3680A16}" srcOrd="1" destOrd="0" presId="urn:microsoft.com/office/officeart/2005/8/layout/vList5"/>
    <dgm:cxn modelId="{59407274-E17D-4345-8D4C-A1370E237B60}" type="presParOf" srcId="{3AC8588B-8333-4FA2-8E23-EB2A12739BF8}" destId="{9E4564EF-5247-4ABE-ABAB-6E96A71D4588}" srcOrd="1" destOrd="0" presId="urn:microsoft.com/office/officeart/2005/8/layout/vList5"/>
    <dgm:cxn modelId="{919DCFB4-FAAB-41A2-A25C-0C1E599741D8}" type="presParOf" srcId="{3AC8588B-8333-4FA2-8E23-EB2A12739BF8}" destId="{A6FC9593-D397-4038-B0D4-4A9B19305EBE}" srcOrd="2" destOrd="0" presId="urn:microsoft.com/office/officeart/2005/8/layout/vList5"/>
    <dgm:cxn modelId="{A30EB2ED-296B-4B32-95FD-487D299063D5}" type="presParOf" srcId="{A6FC9593-D397-4038-B0D4-4A9B19305EBE}" destId="{5FDD04EE-E3A6-43C6-92D3-2A7DB7D89EC2}" srcOrd="0" destOrd="0" presId="urn:microsoft.com/office/officeart/2005/8/layout/vList5"/>
    <dgm:cxn modelId="{890608F0-3FB1-43A9-A8D2-8F08EF8ED9F7}" type="presParOf" srcId="{A6FC9593-D397-4038-B0D4-4A9B19305EBE}" destId="{CD9892D2-027A-4E99-9F9B-642B5377478C}" srcOrd="1" destOrd="0" presId="urn:microsoft.com/office/officeart/2005/8/layout/vList5"/>
    <dgm:cxn modelId="{37711AD1-15FD-4D75-ABCF-BE1DFFC5AC5D}" type="presParOf" srcId="{3AC8588B-8333-4FA2-8E23-EB2A12739BF8}" destId="{EE2664AD-E30A-4046-8DE6-E7919374EC42}" srcOrd="3" destOrd="0" presId="urn:microsoft.com/office/officeart/2005/8/layout/vList5"/>
    <dgm:cxn modelId="{9CF4218D-F89B-4161-ACEA-6D746CB06374}" type="presParOf" srcId="{3AC8588B-8333-4FA2-8E23-EB2A12739BF8}" destId="{605D5291-F3AF-4347-B746-4D1A68DEB864}" srcOrd="4" destOrd="0" presId="urn:microsoft.com/office/officeart/2005/8/layout/vList5"/>
    <dgm:cxn modelId="{F30F95E5-BA0B-4B47-89A1-107B588660F5}" type="presParOf" srcId="{605D5291-F3AF-4347-B746-4D1A68DEB864}" destId="{41D05BDF-C24F-489A-A44C-B677126D74EE}" srcOrd="0" destOrd="0" presId="urn:microsoft.com/office/officeart/2005/8/layout/vList5"/>
    <dgm:cxn modelId="{5D9EE1C2-725E-47DA-B329-2B006FD1C6F2}" type="presParOf" srcId="{605D5291-F3AF-4347-B746-4D1A68DEB864}" destId="{E1D80B12-56B7-4E15-8284-21E658A12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500DC-5498-4FA1-A2B4-285491FC89AA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F8583F8-F14B-4C98-8F9D-51C4B1DC67C3}">
      <dgm:prSet phldrT="[Text]"/>
      <dgm:spPr/>
      <dgm:t>
        <a:bodyPr/>
        <a:lstStyle/>
        <a:p>
          <a:r>
            <a:rPr lang="en-GB" b="1" dirty="0" smtClean="0">
              <a:latin typeface="Candara" panose="020E0502030303020204" pitchFamily="34" charset="0"/>
            </a:rPr>
            <a:t>3. The problem has </a:t>
          </a:r>
          <a:r>
            <a:rPr lang="en-GB" b="1" dirty="0" smtClean="0">
              <a:solidFill>
                <a:srgbClr val="5CB37C"/>
              </a:solidFill>
              <a:latin typeface="Candara" panose="020E0502030303020204" pitchFamily="34" charset="0"/>
            </a:rPr>
            <a:t>not</a:t>
          </a:r>
          <a:r>
            <a:rPr lang="en-GB" b="1" dirty="0" smtClean="0">
              <a:latin typeface="Candara" panose="020E0502030303020204" pitchFamily="34" charset="0"/>
            </a:rPr>
            <a:t> been solved</a:t>
          </a:r>
          <a:endParaRPr lang="en-GB" b="1" dirty="0">
            <a:latin typeface="Candara" panose="020E0502030303020204" pitchFamily="34" charset="0"/>
          </a:endParaRPr>
        </a:p>
      </dgm:t>
    </dgm:pt>
    <dgm:pt modelId="{74B058FA-9C03-4746-82B9-F53DFD19F8D0}" type="parTrans" cxnId="{B93B2801-9484-4512-A114-F340280B960A}">
      <dgm:prSet/>
      <dgm:spPr/>
      <dgm:t>
        <a:bodyPr/>
        <a:lstStyle/>
        <a:p>
          <a:endParaRPr lang="en-GB"/>
        </a:p>
      </dgm:t>
    </dgm:pt>
    <dgm:pt modelId="{588DE5E1-1458-495F-9183-F8FB7371C47C}" type="sibTrans" cxnId="{B93B2801-9484-4512-A114-F340280B960A}">
      <dgm:prSet/>
      <dgm:spPr/>
      <dgm:t>
        <a:bodyPr/>
        <a:lstStyle/>
        <a:p>
          <a:endParaRPr lang="en-GB"/>
        </a:p>
      </dgm:t>
    </dgm:pt>
    <dgm:pt modelId="{120686B7-0990-46C7-B9EC-ED98B44D3803}">
      <dgm:prSet/>
      <dgm:spPr/>
      <dgm:t>
        <a:bodyPr/>
        <a:lstStyle/>
        <a:p>
          <a:r>
            <a:rPr lang="en-GB" b="1" dirty="0" smtClean="0">
              <a:latin typeface="Candara" panose="020E0502030303020204" pitchFamily="34" charset="0"/>
            </a:rPr>
            <a:t>2. Violence is everybody’s problem</a:t>
          </a:r>
          <a:endParaRPr lang="en-GB" b="1" dirty="0">
            <a:latin typeface="Candara" panose="020E0502030303020204" pitchFamily="34" charset="0"/>
          </a:endParaRPr>
        </a:p>
      </dgm:t>
    </dgm:pt>
    <dgm:pt modelId="{8A86DDB5-92A3-4D5C-8718-21FE9E55D263}" type="parTrans" cxnId="{CAF08A7B-5D23-450D-AA48-B3643FC871CC}">
      <dgm:prSet/>
      <dgm:spPr/>
      <dgm:t>
        <a:bodyPr/>
        <a:lstStyle/>
        <a:p>
          <a:endParaRPr lang="en-GB"/>
        </a:p>
      </dgm:t>
    </dgm:pt>
    <dgm:pt modelId="{2E4AE4ED-203B-427D-BF45-B10DF92EDDA9}" type="sibTrans" cxnId="{CAF08A7B-5D23-450D-AA48-B3643FC871CC}">
      <dgm:prSet/>
      <dgm:spPr/>
      <dgm:t>
        <a:bodyPr/>
        <a:lstStyle/>
        <a:p>
          <a:endParaRPr lang="en-GB"/>
        </a:p>
      </dgm:t>
    </dgm:pt>
    <dgm:pt modelId="{0275C31E-3BBE-4505-BF88-5AC9C7BB95ED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b="1" dirty="0" smtClean="0">
              <a:latin typeface="Candara" panose="020E0502030303020204" pitchFamily="34" charset="0"/>
            </a:rPr>
            <a:t>1.</a:t>
          </a:r>
          <a:r>
            <a:rPr lang="en-GB" sz="1800" b="1" dirty="0" smtClean="0">
              <a:latin typeface="Candara" panose="020E0502030303020204" pitchFamily="34" charset="0"/>
            </a:rPr>
            <a:t>It goes on within </a:t>
          </a:r>
          <a:r>
            <a:rPr lang="en-GB" sz="1800" b="1" dirty="0" smtClean="0">
              <a:solidFill>
                <a:srgbClr val="8064A2"/>
              </a:solidFill>
              <a:latin typeface="Candara" panose="020E0502030303020204" pitchFamily="34" charset="0"/>
            </a:rPr>
            <a:t>your</a:t>
          </a:r>
          <a:r>
            <a:rPr lang="en-GB" sz="1800" b="1" dirty="0" smtClean="0">
              <a:latin typeface="Candara" panose="020E0502030303020204" pitchFamily="34" charset="0"/>
            </a:rPr>
            <a:t> community</a:t>
          </a:r>
          <a:endParaRPr lang="en-US" altLang="en-US" b="1" dirty="0" smtClean="0">
            <a:latin typeface="Candara" panose="020E0502030303020204" pitchFamily="34" charset="0"/>
          </a:endParaRPr>
        </a:p>
      </dgm:t>
    </dgm:pt>
    <dgm:pt modelId="{7A25FDB0-BC89-4E05-A207-F09ACDC0C922}" type="parTrans" cxnId="{394B0EA2-8ABD-4D09-AC48-7568C3130A22}">
      <dgm:prSet/>
      <dgm:spPr/>
      <dgm:t>
        <a:bodyPr/>
        <a:lstStyle/>
        <a:p>
          <a:endParaRPr lang="en-GB"/>
        </a:p>
      </dgm:t>
    </dgm:pt>
    <dgm:pt modelId="{D655643E-F02F-43C3-AE9E-BC0F5423B2FB}" type="sibTrans" cxnId="{394B0EA2-8ABD-4D09-AC48-7568C3130A22}">
      <dgm:prSet/>
      <dgm:spPr/>
      <dgm:t>
        <a:bodyPr/>
        <a:lstStyle/>
        <a:p>
          <a:endParaRPr lang="en-GB"/>
        </a:p>
      </dgm:t>
    </dgm:pt>
    <dgm:pt modelId="{E8F2E507-E8B4-41D3-B494-385A8B0B1829}" type="pres">
      <dgm:prSet presAssocID="{DA8500DC-5498-4FA1-A2B4-285491FC89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02E5A9-7EF4-402B-BA5D-FEE8DE7E4DB8}" type="pres">
      <dgm:prSet presAssocID="{DA8500DC-5498-4FA1-A2B4-285491FC89A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BC17416-761D-403A-A3B8-4B9C25131CF9}" type="pres">
      <dgm:prSet presAssocID="{DA8500DC-5498-4FA1-A2B4-285491FC89A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5843F-F8B2-4F35-9C25-362BF3BB6F8F}" type="pres">
      <dgm:prSet presAssocID="{DA8500DC-5498-4FA1-A2B4-285491FC89A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46AC2-5714-4D4C-915C-B975A33D0FF4}" type="pres">
      <dgm:prSet presAssocID="{DA8500DC-5498-4FA1-A2B4-285491FC89A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8F83-238D-4328-AD46-00CB366D5853}" type="pres">
      <dgm:prSet presAssocID="{DA8500DC-5498-4FA1-A2B4-285491FC89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C198D-9BBA-4399-9BEF-21B1BB94BD23}" type="pres">
      <dgm:prSet presAssocID="{DA8500DC-5498-4FA1-A2B4-285491FC89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137E9-A1F8-41EC-9DC7-999C9881CDD0}" type="pres">
      <dgm:prSet presAssocID="{DA8500DC-5498-4FA1-A2B4-285491FC89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5A7CA-8370-4437-ABC9-7650B76FA39B}" type="pres">
      <dgm:prSet presAssocID="{DA8500DC-5498-4FA1-A2B4-285491FC89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DCF64-F1C5-433D-BD50-007543A0177F}" type="pres">
      <dgm:prSet presAssocID="{DA8500DC-5498-4FA1-A2B4-285491FC89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75DF02-4688-475A-9E1D-ACD78CF796D2}" type="presOf" srcId="{0275C31E-3BBE-4505-BF88-5AC9C7BB95ED}" destId="{4A1137E9-A1F8-41EC-9DC7-999C9881CDD0}" srcOrd="1" destOrd="0" presId="urn:microsoft.com/office/officeart/2005/8/layout/vProcess5"/>
    <dgm:cxn modelId="{84D7B0D2-6F23-46DD-9B7E-6E0B02C8ED40}" type="presOf" srcId="{0275C31E-3BBE-4505-BF88-5AC9C7BB95ED}" destId="{7BC17416-761D-403A-A3B8-4B9C25131CF9}" srcOrd="0" destOrd="0" presId="urn:microsoft.com/office/officeart/2005/8/layout/vProcess5"/>
    <dgm:cxn modelId="{ED0AF49D-BB3B-44EA-9477-8AEF6D440ABB}" type="presOf" srcId="{120686B7-0990-46C7-B9EC-ED98B44D3803}" destId="{6A95A7CA-8370-4437-ABC9-7650B76FA39B}" srcOrd="1" destOrd="0" presId="urn:microsoft.com/office/officeart/2005/8/layout/vProcess5"/>
    <dgm:cxn modelId="{C9E2D33B-2859-4EFD-9026-4CB3E4A7542D}" type="presOf" srcId="{D655643E-F02F-43C3-AE9E-BC0F5423B2FB}" destId="{2A738F83-238D-4328-AD46-00CB366D5853}" srcOrd="0" destOrd="0" presId="urn:microsoft.com/office/officeart/2005/8/layout/vProcess5"/>
    <dgm:cxn modelId="{CAF08A7B-5D23-450D-AA48-B3643FC871CC}" srcId="{DA8500DC-5498-4FA1-A2B4-285491FC89AA}" destId="{120686B7-0990-46C7-B9EC-ED98B44D3803}" srcOrd="1" destOrd="0" parTransId="{8A86DDB5-92A3-4D5C-8718-21FE9E55D263}" sibTransId="{2E4AE4ED-203B-427D-BF45-B10DF92EDDA9}"/>
    <dgm:cxn modelId="{648B0632-860A-407B-80D7-40D86153B8E3}" type="presOf" srcId="{120686B7-0990-46C7-B9EC-ED98B44D3803}" destId="{BB95843F-F8B2-4F35-9C25-362BF3BB6F8F}" srcOrd="0" destOrd="0" presId="urn:microsoft.com/office/officeart/2005/8/layout/vProcess5"/>
    <dgm:cxn modelId="{B93B2801-9484-4512-A114-F340280B960A}" srcId="{DA8500DC-5498-4FA1-A2B4-285491FC89AA}" destId="{DF8583F8-F14B-4C98-8F9D-51C4B1DC67C3}" srcOrd="2" destOrd="0" parTransId="{74B058FA-9C03-4746-82B9-F53DFD19F8D0}" sibTransId="{588DE5E1-1458-495F-9183-F8FB7371C47C}"/>
    <dgm:cxn modelId="{2FC7C6A3-D0C4-4A1F-965D-2F4AD3729242}" type="presOf" srcId="{DA8500DC-5498-4FA1-A2B4-285491FC89AA}" destId="{E8F2E507-E8B4-41D3-B494-385A8B0B1829}" srcOrd="0" destOrd="0" presId="urn:microsoft.com/office/officeart/2005/8/layout/vProcess5"/>
    <dgm:cxn modelId="{BD2F2A04-A0DF-4EDB-A491-FE3EE63738E6}" type="presOf" srcId="{DF8583F8-F14B-4C98-8F9D-51C4B1DC67C3}" destId="{715DCF64-F1C5-433D-BD50-007543A0177F}" srcOrd="1" destOrd="0" presId="urn:microsoft.com/office/officeart/2005/8/layout/vProcess5"/>
    <dgm:cxn modelId="{394B0EA2-8ABD-4D09-AC48-7568C3130A22}" srcId="{DA8500DC-5498-4FA1-A2B4-285491FC89AA}" destId="{0275C31E-3BBE-4505-BF88-5AC9C7BB95ED}" srcOrd="0" destOrd="0" parTransId="{7A25FDB0-BC89-4E05-A207-F09ACDC0C922}" sibTransId="{D655643E-F02F-43C3-AE9E-BC0F5423B2FB}"/>
    <dgm:cxn modelId="{5BC6D8E3-6B42-4AFE-8BFA-2FCEBECF8C74}" type="presOf" srcId="{DF8583F8-F14B-4C98-8F9D-51C4B1DC67C3}" destId="{17D46AC2-5714-4D4C-915C-B975A33D0FF4}" srcOrd="0" destOrd="0" presId="urn:microsoft.com/office/officeart/2005/8/layout/vProcess5"/>
    <dgm:cxn modelId="{2A66E377-1B88-4044-86C9-8F674E8ADB33}" type="presOf" srcId="{2E4AE4ED-203B-427D-BF45-B10DF92EDDA9}" destId="{5E7C198D-9BBA-4399-9BEF-21B1BB94BD23}" srcOrd="0" destOrd="0" presId="urn:microsoft.com/office/officeart/2005/8/layout/vProcess5"/>
    <dgm:cxn modelId="{A4147CD5-1E28-4422-8952-B86ADA8AF2F0}" type="presParOf" srcId="{E8F2E507-E8B4-41D3-B494-385A8B0B1829}" destId="{0602E5A9-7EF4-402B-BA5D-FEE8DE7E4DB8}" srcOrd="0" destOrd="0" presId="urn:microsoft.com/office/officeart/2005/8/layout/vProcess5"/>
    <dgm:cxn modelId="{7B610A8D-A5A4-4A5B-B7D1-CC1E3E547194}" type="presParOf" srcId="{E8F2E507-E8B4-41D3-B494-385A8B0B1829}" destId="{7BC17416-761D-403A-A3B8-4B9C25131CF9}" srcOrd="1" destOrd="0" presId="urn:microsoft.com/office/officeart/2005/8/layout/vProcess5"/>
    <dgm:cxn modelId="{C82A7426-48DF-4B51-806E-25A6CDEA58B4}" type="presParOf" srcId="{E8F2E507-E8B4-41D3-B494-385A8B0B1829}" destId="{BB95843F-F8B2-4F35-9C25-362BF3BB6F8F}" srcOrd="2" destOrd="0" presId="urn:microsoft.com/office/officeart/2005/8/layout/vProcess5"/>
    <dgm:cxn modelId="{F32F7582-71B2-4FCF-992D-C19539D26926}" type="presParOf" srcId="{E8F2E507-E8B4-41D3-B494-385A8B0B1829}" destId="{17D46AC2-5714-4D4C-915C-B975A33D0FF4}" srcOrd="3" destOrd="0" presId="urn:microsoft.com/office/officeart/2005/8/layout/vProcess5"/>
    <dgm:cxn modelId="{3B2A05A7-7BB9-46C4-8B10-8E990C2F47F8}" type="presParOf" srcId="{E8F2E507-E8B4-41D3-B494-385A8B0B1829}" destId="{2A738F83-238D-4328-AD46-00CB366D5853}" srcOrd="4" destOrd="0" presId="urn:microsoft.com/office/officeart/2005/8/layout/vProcess5"/>
    <dgm:cxn modelId="{920120B7-09BC-4EB9-A2DE-D57CC4F5DD05}" type="presParOf" srcId="{E8F2E507-E8B4-41D3-B494-385A8B0B1829}" destId="{5E7C198D-9BBA-4399-9BEF-21B1BB94BD23}" srcOrd="5" destOrd="0" presId="urn:microsoft.com/office/officeart/2005/8/layout/vProcess5"/>
    <dgm:cxn modelId="{AB3FD10D-6EF4-42E2-8D4E-C3B17B73F1BF}" type="presParOf" srcId="{E8F2E507-E8B4-41D3-B494-385A8B0B1829}" destId="{4A1137E9-A1F8-41EC-9DC7-999C9881CDD0}" srcOrd="6" destOrd="0" presId="urn:microsoft.com/office/officeart/2005/8/layout/vProcess5"/>
    <dgm:cxn modelId="{99D5CCC6-753C-48CB-9FEB-E473B0B00D7E}" type="presParOf" srcId="{E8F2E507-E8B4-41D3-B494-385A8B0B1829}" destId="{6A95A7CA-8370-4437-ABC9-7650B76FA39B}" srcOrd="7" destOrd="0" presId="urn:microsoft.com/office/officeart/2005/8/layout/vProcess5"/>
    <dgm:cxn modelId="{44094CDD-1184-4137-BC9C-009444708EB9}" type="presParOf" srcId="{E8F2E507-E8B4-41D3-B494-385A8B0B1829}" destId="{715DCF64-F1C5-433D-BD50-007543A017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500DC-5498-4FA1-A2B4-285491FC89AA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F8583F8-F14B-4C98-8F9D-51C4B1DC67C3}">
      <dgm:prSet phldrT="[Text]"/>
      <dgm:spPr/>
      <dgm:t>
        <a:bodyPr/>
        <a:lstStyle/>
        <a:p>
          <a:r>
            <a:rPr lang="en-GB" b="1" dirty="0" smtClean="0">
              <a:latin typeface="Candara" panose="020E0502030303020204" pitchFamily="34" charset="0"/>
            </a:rPr>
            <a:t>3. It hurts all men because it makes women fear men or their motives</a:t>
          </a:r>
          <a:endParaRPr lang="en-GB" b="1" dirty="0">
            <a:latin typeface="Candara" panose="020E0502030303020204" pitchFamily="34" charset="0"/>
          </a:endParaRPr>
        </a:p>
      </dgm:t>
    </dgm:pt>
    <dgm:pt modelId="{74B058FA-9C03-4746-82B9-F53DFD19F8D0}" type="parTrans" cxnId="{B93B2801-9484-4512-A114-F340280B960A}">
      <dgm:prSet/>
      <dgm:spPr/>
      <dgm:t>
        <a:bodyPr/>
        <a:lstStyle/>
        <a:p>
          <a:endParaRPr lang="en-GB"/>
        </a:p>
      </dgm:t>
    </dgm:pt>
    <dgm:pt modelId="{588DE5E1-1458-495F-9183-F8FB7371C47C}" type="sibTrans" cxnId="{B93B2801-9484-4512-A114-F340280B960A}">
      <dgm:prSet/>
      <dgm:spPr/>
      <dgm:t>
        <a:bodyPr/>
        <a:lstStyle/>
        <a:p>
          <a:endParaRPr lang="en-GB"/>
        </a:p>
      </dgm:t>
    </dgm:pt>
    <dgm:pt modelId="{120686B7-0990-46C7-B9EC-ED98B44D3803}">
      <dgm:prSet/>
      <dgm:spPr/>
      <dgm:t>
        <a:bodyPr/>
        <a:lstStyle/>
        <a:p>
          <a:r>
            <a:rPr lang="en-GB" b="1" dirty="0" smtClean="0">
              <a:latin typeface="Candara" panose="020E0502030303020204" pitchFamily="34" charset="0"/>
            </a:rPr>
            <a:t>2. It hurts people who we care about</a:t>
          </a:r>
          <a:endParaRPr lang="en-GB" b="1" dirty="0">
            <a:latin typeface="Candara" panose="020E0502030303020204" pitchFamily="34" charset="0"/>
          </a:endParaRPr>
        </a:p>
      </dgm:t>
    </dgm:pt>
    <dgm:pt modelId="{8A86DDB5-92A3-4D5C-8718-21FE9E55D263}" type="parTrans" cxnId="{CAF08A7B-5D23-450D-AA48-B3643FC871CC}">
      <dgm:prSet/>
      <dgm:spPr/>
      <dgm:t>
        <a:bodyPr/>
        <a:lstStyle/>
        <a:p>
          <a:endParaRPr lang="en-GB"/>
        </a:p>
      </dgm:t>
    </dgm:pt>
    <dgm:pt modelId="{2E4AE4ED-203B-427D-BF45-B10DF92EDDA9}" type="sibTrans" cxnId="{CAF08A7B-5D23-450D-AA48-B3643FC871CC}">
      <dgm:prSet/>
      <dgm:spPr/>
      <dgm:t>
        <a:bodyPr/>
        <a:lstStyle/>
        <a:p>
          <a:endParaRPr lang="en-GB"/>
        </a:p>
      </dgm:t>
    </dgm:pt>
    <dgm:pt modelId="{0275C31E-3BBE-4505-BF88-5AC9C7BB95ED}">
      <dgm:prSet/>
      <dgm:spPr/>
      <dgm:t>
        <a:bodyPr/>
        <a:lstStyle/>
        <a:p>
          <a:r>
            <a:rPr lang="en-US" altLang="en-US" b="1" dirty="0" smtClean="0">
              <a:latin typeface="Candara" panose="020E0502030303020204" pitchFamily="34" charset="0"/>
            </a:rPr>
            <a:t>1. </a:t>
          </a:r>
          <a:r>
            <a:rPr lang="en-GB" b="1" dirty="0" smtClean="0">
              <a:latin typeface="Candara" panose="020E0502030303020204" pitchFamily="34" charset="0"/>
            </a:rPr>
            <a:t>You are </a:t>
          </a:r>
          <a:r>
            <a:rPr lang="en-GB" b="1" dirty="0" smtClean="0">
              <a:solidFill>
                <a:srgbClr val="608CAB"/>
              </a:solidFill>
              <a:latin typeface="Candara" panose="020E0502030303020204" pitchFamily="34" charset="0"/>
            </a:rPr>
            <a:t>part</a:t>
          </a:r>
          <a:r>
            <a:rPr lang="en-GB" b="1" dirty="0" smtClean="0">
              <a:latin typeface="Candara" panose="020E0502030303020204" pitchFamily="34" charset="0"/>
            </a:rPr>
            <a:t> of the solution</a:t>
          </a:r>
          <a:endParaRPr lang="en-US" altLang="en-US" b="1" dirty="0" smtClean="0">
            <a:latin typeface="Candara" panose="020E0502030303020204" pitchFamily="34" charset="0"/>
          </a:endParaRPr>
        </a:p>
      </dgm:t>
    </dgm:pt>
    <dgm:pt modelId="{7A25FDB0-BC89-4E05-A207-F09ACDC0C922}" type="parTrans" cxnId="{394B0EA2-8ABD-4D09-AC48-7568C3130A22}">
      <dgm:prSet/>
      <dgm:spPr/>
      <dgm:t>
        <a:bodyPr/>
        <a:lstStyle/>
        <a:p>
          <a:endParaRPr lang="en-GB"/>
        </a:p>
      </dgm:t>
    </dgm:pt>
    <dgm:pt modelId="{D655643E-F02F-43C3-AE9E-BC0F5423B2FB}" type="sibTrans" cxnId="{394B0EA2-8ABD-4D09-AC48-7568C3130A22}">
      <dgm:prSet/>
      <dgm:spPr/>
      <dgm:t>
        <a:bodyPr/>
        <a:lstStyle/>
        <a:p>
          <a:endParaRPr lang="en-GB"/>
        </a:p>
      </dgm:t>
    </dgm:pt>
    <dgm:pt modelId="{E8F2E507-E8B4-41D3-B494-385A8B0B1829}" type="pres">
      <dgm:prSet presAssocID="{DA8500DC-5498-4FA1-A2B4-285491FC89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02E5A9-7EF4-402B-BA5D-FEE8DE7E4DB8}" type="pres">
      <dgm:prSet presAssocID="{DA8500DC-5498-4FA1-A2B4-285491FC89A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C6ABEA67-F748-4DFF-BA08-C18739DB6D1D}" type="pres">
      <dgm:prSet presAssocID="{DA8500DC-5498-4FA1-A2B4-285491FC89AA}" presName="ThreeNodes_1" presStyleLbl="node1" presStyleIdx="0" presStyleCnt="3" custLinFactNeighborX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9539E-0C07-4145-86DD-9F685B4DC8A2}" type="pres">
      <dgm:prSet presAssocID="{DA8500DC-5498-4FA1-A2B4-285491FC89A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67718-B1A5-46FC-943A-C53ACEF4E170}" type="pres">
      <dgm:prSet presAssocID="{DA8500DC-5498-4FA1-A2B4-285491FC89A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EB73F-3A0F-4B6E-B52F-F9BEC62C7863}" type="pres">
      <dgm:prSet presAssocID="{DA8500DC-5498-4FA1-A2B4-285491FC89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1B13D-EC3A-45AB-8403-414028CBF1E4}" type="pres">
      <dgm:prSet presAssocID="{DA8500DC-5498-4FA1-A2B4-285491FC89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EF82E-5DE6-4C5F-867E-0B1476823CC4}" type="pres">
      <dgm:prSet presAssocID="{DA8500DC-5498-4FA1-A2B4-285491FC89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AF490-AECB-4423-AFC8-3DC0D2DBD165}" type="pres">
      <dgm:prSet presAssocID="{DA8500DC-5498-4FA1-A2B4-285491FC89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3A26-84CF-41A1-83B2-7CAF24109FC5}" type="pres">
      <dgm:prSet presAssocID="{DA8500DC-5498-4FA1-A2B4-285491FC89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08A7B-5D23-450D-AA48-B3643FC871CC}" srcId="{DA8500DC-5498-4FA1-A2B4-285491FC89AA}" destId="{120686B7-0990-46C7-B9EC-ED98B44D3803}" srcOrd="1" destOrd="0" parTransId="{8A86DDB5-92A3-4D5C-8718-21FE9E55D263}" sibTransId="{2E4AE4ED-203B-427D-BF45-B10DF92EDDA9}"/>
    <dgm:cxn modelId="{90BD049A-7E98-4F33-B941-BEAF4FA4F05B}" type="presOf" srcId="{120686B7-0990-46C7-B9EC-ED98B44D3803}" destId="{F06AF490-AECB-4423-AFC8-3DC0D2DBD165}" srcOrd="1" destOrd="0" presId="urn:microsoft.com/office/officeart/2005/8/layout/vProcess5"/>
    <dgm:cxn modelId="{0344AAE6-DFF5-4D36-9C41-142452D0798E}" type="presOf" srcId="{120686B7-0990-46C7-B9EC-ED98B44D3803}" destId="{D1B9539E-0C07-4145-86DD-9F685B4DC8A2}" srcOrd="0" destOrd="0" presId="urn:microsoft.com/office/officeart/2005/8/layout/vProcess5"/>
    <dgm:cxn modelId="{B93B2801-9484-4512-A114-F340280B960A}" srcId="{DA8500DC-5498-4FA1-A2B4-285491FC89AA}" destId="{DF8583F8-F14B-4C98-8F9D-51C4B1DC67C3}" srcOrd="2" destOrd="0" parTransId="{74B058FA-9C03-4746-82B9-F53DFD19F8D0}" sibTransId="{588DE5E1-1458-495F-9183-F8FB7371C47C}"/>
    <dgm:cxn modelId="{2FC7C6A3-D0C4-4A1F-965D-2F4AD3729242}" type="presOf" srcId="{DA8500DC-5498-4FA1-A2B4-285491FC89AA}" destId="{E8F2E507-E8B4-41D3-B494-385A8B0B1829}" srcOrd="0" destOrd="0" presId="urn:microsoft.com/office/officeart/2005/8/layout/vProcess5"/>
    <dgm:cxn modelId="{9A6C3D7A-C229-4854-B0C0-D78D53C9DC3B}" type="presOf" srcId="{0275C31E-3BBE-4505-BF88-5AC9C7BB95ED}" destId="{C6ABEA67-F748-4DFF-BA08-C18739DB6D1D}" srcOrd="0" destOrd="0" presId="urn:microsoft.com/office/officeart/2005/8/layout/vProcess5"/>
    <dgm:cxn modelId="{CD2D9766-E2C8-4F47-8169-1BD1E1FB1C67}" type="presOf" srcId="{DF8583F8-F14B-4C98-8F9D-51C4B1DC67C3}" destId="{0E583A26-84CF-41A1-83B2-7CAF24109FC5}" srcOrd="1" destOrd="0" presId="urn:microsoft.com/office/officeart/2005/8/layout/vProcess5"/>
    <dgm:cxn modelId="{394B0EA2-8ABD-4D09-AC48-7568C3130A22}" srcId="{DA8500DC-5498-4FA1-A2B4-285491FC89AA}" destId="{0275C31E-3BBE-4505-BF88-5AC9C7BB95ED}" srcOrd="0" destOrd="0" parTransId="{7A25FDB0-BC89-4E05-A207-F09ACDC0C922}" sibTransId="{D655643E-F02F-43C3-AE9E-BC0F5423B2FB}"/>
    <dgm:cxn modelId="{CA131362-3AB5-40D0-966E-87DFADD3C693}" type="presOf" srcId="{DF8583F8-F14B-4C98-8F9D-51C4B1DC67C3}" destId="{4E467718-B1A5-46FC-943A-C53ACEF4E170}" srcOrd="0" destOrd="0" presId="urn:microsoft.com/office/officeart/2005/8/layout/vProcess5"/>
    <dgm:cxn modelId="{18D960E9-7BD5-492B-A1CB-9D09E74EA8CE}" type="presOf" srcId="{D655643E-F02F-43C3-AE9E-BC0F5423B2FB}" destId="{FC2EB73F-3A0F-4B6E-B52F-F9BEC62C7863}" srcOrd="0" destOrd="0" presId="urn:microsoft.com/office/officeart/2005/8/layout/vProcess5"/>
    <dgm:cxn modelId="{BCB8C6CD-E16D-4E02-98FD-5AE87F77CBDA}" type="presOf" srcId="{2E4AE4ED-203B-427D-BF45-B10DF92EDDA9}" destId="{2B41B13D-EC3A-45AB-8403-414028CBF1E4}" srcOrd="0" destOrd="0" presId="urn:microsoft.com/office/officeart/2005/8/layout/vProcess5"/>
    <dgm:cxn modelId="{7F37278B-B55B-40E0-B95B-690DA7ACF3CD}" type="presOf" srcId="{0275C31E-3BBE-4505-BF88-5AC9C7BB95ED}" destId="{E21EF82E-5DE6-4C5F-867E-0B1476823CC4}" srcOrd="1" destOrd="0" presId="urn:microsoft.com/office/officeart/2005/8/layout/vProcess5"/>
    <dgm:cxn modelId="{A4147CD5-1E28-4422-8952-B86ADA8AF2F0}" type="presParOf" srcId="{E8F2E507-E8B4-41D3-B494-385A8B0B1829}" destId="{0602E5A9-7EF4-402B-BA5D-FEE8DE7E4DB8}" srcOrd="0" destOrd="0" presId="urn:microsoft.com/office/officeart/2005/8/layout/vProcess5"/>
    <dgm:cxn modelId="{DFC9C59E-EA0F-49E8-AF7F-1A3E1D73EDEB}" type="presParOf" srcId="{E8F2E507-E8B4-41D3-B494-385A8B0B1829}" destId="{C6ABEA67-F748-4DFF-BA08-C18739DB6D1D}" srcOrd="1" destOrd="0" presId="urn:microsoft.com/office/officeart/2005/8/layout/vProcess5"/>
    <dgm:cxn modelId="{BA72DEC8-63E1-4E29-B09A-67560EB4BDDD}" type="presParOf" srcId="{E8F2E507-E8B4-41D3-B494-385A8B0B1829}" destId="{D1B9539E-0C07-4145-86DD-9F685B4DC8A2}" srcOrd="2" destOrd="0" presId="urn:microsoft.com/office/officeart/2005/8/layout/vProcess5"/>
    <dgm:cxn modelId="{52AF84BD-390B-4073-90AD-865F00AB0358}" type="presParOf" srcId="{E8F2E507-E8B4-41D3-B494-385A8B0B1829}" destId="{4E467718-B1A5-46FC-943A-C53ACEF4E170}" srcOrd="3" destOrd="0" presId="urn:microsoft.com/office/officeart/2005/8/layout/vProcess5"/>
    <dgm:cxn modelId="{02141EA6-E857-48C6-A172-647AC6ABAFB5}" type="presParOf" srcId="{E8F2E507-E8B4-41D3-B494-385A8B0B1829}" destId="{FC2EB73F-3A0F-4B6E-B52F-F9BEC62C7863}" srcOrd="4" destOrd="0" presId="urn:microsoft.com/office/officeart/2005/8/layout/vProcess5"/>
    <dgm:cxn modelId="{D0933E5C-12E3-44BB-AB2F-C4C75C7F2903}" type="presParOf" srcId="{E8F2E507-E8B4-41D3-B494-385A8B0B1829}" destId="{2B41B13D-EC3A-45AB-8403-414028CBF1E4}" srcOrd="5" destOrd="0" presId="urn:microsoft.com/office/officeart/2005/8/layout/vProcess5"/>
    <dgm:cxn modelId="{5F1A8F54-F608-479B-AC2E-DB1A2ACFBAB1}" type="presParOf" srcId="{E8F2E507-E8B4-41D3-B494-385A8B0B1829}" destId="{E21EF82E-5DE6-4C5F-867E-0B1476823CC4}" srcOrd="6" destOrd="0" presId="urn:microsoft.com/office/officeart/2005/8/layout/vProcess5"/>
    <dgm:cxn modelId="{F93880B8-6585-4C83-BA64-DB1F2123B325}" type="presParOf" srcId="{E8F2E507-E8B4-41D3-B494-385A8B0B1829}" destId="{F06AF490-AECB-4423-AFC8-3DC0D2DBD165}" srcOrd="7" destOrd="0" presId="urn:microsoft.com/office/officeart/2005/8/layout/vProcess5"/>
    <dgm:cxn modelId="{78D01521-BBE4-4CE0-A389-D257D8629B6E}" type="presParOf" srcId="{E8F2E507-E8B4-41D3-B494-385A8B0B1829}" destId="{0E583A26-84CF-41A1-83B2-7CAF24109FC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5216C7-C46E-4BEC-8924-98FE2ACB582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D67C328-0A4F-4D3C-975A-E146D483C128}">
      <dgm:prSet phldrT="[Text]" custT="1"/>
      <dgm:spPr/>
      <dgm:t>
        <a:bodyPr/>
        <a:lstStyle/>
        <a:p>
          <a:r>
            <a:rPr lang="en-US" sz="2800" b="1" dirty="0" smtClean="0">
              <a:latin typeface="Candara" panose="020E0502030303020204" pitchFamily="34" charset="0"/>
            </a:rPr>
            <a:t>College Men </a:t>
          </a:r>
          <a:r>
            <a:rPr lang="en-US" sz="2800" b="1" i="1" dirty="0" smtClean="0">
              <a:solidFill>
                <a:srgbClr val="8064A2"/>
              </a:solidFill>
              <a:latin typeface="Candara" panose="020E0502030303020204" pitchFamily="34" charset="0"/>
            </a:rPr>
            <a:t>over</a:t>
          </a:r>
          <a:r>
            <a:rPr lang="en-US" sz="2800" b="1" dirty="0" smtClean="0">
              <a:solidFill>
                <a:srgbClr val="8064A2"/>
              </a:solidFill>
              <a:latin typeface="Candara" panose="020E0502030303020204" pitchFamily="34" charset="0"/>
            </a:rPr>
            <a:t>estimate</a:t>
          </a:r>
          <a:r>
            <a:rPr lang="en-US" sz="2800" b="1" dirty="0" smtClean="0">
              <a:latin typeface="Candara" panose="020E0502030303020204" pitchFamily="34" charset="0"/>
            </a:rPr>
            <a:t> other men’s…</a:t>
          </a:r>
          <a:endParaRPr lang="en-US" sz="2800" b="1" dirty="0">
            <a:latin typeface="Candara" panose="020E0502030303020204" pitchFamily="34" charset="0"/>
          </a:endParaRPr>
        </a:p>
      </dgm:t>
    </dgm:pt>
    <dgm:pt modelId="{D7FEEC66-32FB-4DDB-8141-ACCBB114C516}" type="parTrans" cxnId="{4808AF73-9B91-44F0-BF29-A3D348CE653E}">
      <dgm:prSet/>
      <dgm:spPr/>
      <dgm:t>
        <a:bodyPr/>
        <a:lstStyle/>
        <a:p>
          <a:endParaRPr lang="en-US"/>
        </a:p>
      </dgm:t>
    </dgm:pt>
    <dgm:pt modelId="{8AE2309D-8DD0-4568-83C5-8C598209A631}" type="sibTrans" cxnId="{4808AF73-9B91-44F0-BF29-A3D348CE653E}">
      <dgm:prSet/>
      <dgm:spPr/>
      <dgm:t>
        <a:bodyPr/>
        <a:lstStyle/>
        <a:p>
          <a:endParaRPr lang="en-US"/>
        </a:p>
      </dgm:t>
    </dgm:pt>
    <dgm:pt modelId="{73DF3743-8627-4794-979C-DA628D56D1F7}">
      <dgm:prSet phldrT="[Text]"/>
      <dgm:spPr/>
      <dgm:t>
        <a:bodyPr/>
        <a:lstStyle/>
        <a:p>
          <a:r>
            <a:rPr lang="en-US" b="1" dirty="0" smtClean="0">
              <a:latin typeface="Candara" panose="020E0502030303020204" pitchFamily="34" charset="0"/>
            </a:rPr>
            <a:t>…belief in rape myths</a:t>
          </a:r>
          <a:endParaRPr lang="en-US" b="1" dirty="0">
            <a:latin typeface="Candara" panose="020E0502030303020204" pitchFamily="34" charset="0"/>
          </a:endParaRPr>
        </a:p>
      </dgm:t>
    </dgm:pt>
    <dgm:pt modelId="{59E6D683-0A44-44A7-8575-404118D0501A}" type="parTrans" cxnId="{1647A9CF-8C9F-44E7-8455-CD10CB857D39}">
      <dgm:prSet/>
      <dgm:spPr/>
      <dgm:t>
        <a:bodyPr/>
        <a:lstStyle/>
        <a:p>
          <a:endParaRPr lang="en-US"/>
        </a:p>
      </dgm:t>
    </dgm:pt>
    <dgm:pt modelId="{A1FFB462-D849-4E01-8F25-90A44E379FED}" type="sibTrans" cxnId="{1647A9CF-8C9F-44E7-8455-CD10CB857D39}">
      <dgm:prSet/>
      <dgm:spPr/>
      <dgm:t>
        <a:bodyPr/>
        <a:lstStyle/>
        <a:p>
          <a:endParaRPr lang="en-US"/>
        </a:p>
      </dgm:t>
    </dgm:pt>
    <dgm:pt modelId="{77F3A178-AA89-4E6F-BDAD-929BAA1758DE}">
      <dgm:prSet phldrT="[Text]" custT="1"/>
      <dgm:spPr/>
      <dgm:t>
        <a:bodyPr/>
        <a:lstStyle/>
        <a:p>
          <a:r>
            <a:rPr lang="en-US" sz="2800" b="1" dirty="0" smtClean="0">
              <a:latin typeface="Candara" panose="020E0502030303020204" pitchFamily="34" charset="0"/>
            </a:rPr>
            <a:t>College Men </a:t>
          </a:r>
          <a:r>
            <a:rPr lang="en-US" sz="2800" b="1" i="1" dirty="0" smtClean="0">
              <a:solidFill>
                <a:srgbClr val="002060"/>
              </a:solidFill>
              <a:latin typeface="Candara" panose="020E0502030303020204" pitchFamily="34" charset="0"/>
            </a:rPr>
            <a:t>under</a:t>
          </a:r>
          <a:r>
            <a:rPr lang="en-US" sz="2800" b="1" dirty="0" smtClean="0">
              <a:solidFill>
                <a:srgbClr val="002060"/>
              </a:solidFill>
              <a:latin typeface="Candara" panose="020E0502030303020204" pitchFamily="34" charset="0"/>
            </a:rPr>
            <a:t>estimate </a:t>
          </a:r>
          <a:r>
            <a:rPr lang="en-US" sz="2800" b="1" dirty="0" smtClean="0">
              <a:latin typeface="Candara" panose="020E0502030303020204" pitchFamily="34" charset="0"/>
            </a:rPr>
            <a:t>other men’s…</a:t>
          </a:r>
          <a:endParaRPr lang="en-US" sz="2800" b="1" dirty="0">
            <a:latin typeface="Candara" panose="020E0502030303020204" pitchFamily="34" charset="0"/>
          </a:endParaRPr>
        </a:p>
      </dgm:t>
    </dgm:pt>
    <dgm:pt modelId="{F427A0B5-204C-406E-A761-78C766C10438}" type="parTrans" cxnId="{0BC800D7-0472-4468-B28B-70A2FC71F36B}">
      <dgm:prSet/>
      <dgm:spPr/>
      <dgm:t>
        <a:bodyPr/>
        <a:lstStyle/>
        <a:p>
          <a:endParaRPr lang="en-US"/>
        </a:p>
      </dgm:t>
    </dgm:pt>
    <dgm:pt modelId="{943D8F99-4470-497E-B749-1A180661D945}" type="sibTrans" cxnId="{0BC800D7-0472-4468-B28B-70A2FC71F36B}">
      <dgm:prSet/>
      <dgm:spPr/>
      <dgm:t>
        <a:bodyPr/>
        <a:lstStyle/>
        <a:p>
          <a:endParaRPr lang="en-US"/>
        </a:p>
      </dgm:t>
    </dgm:pt>
    <dgm:pt modelId="{14A29FAC-32F2-4D30-B0C1-050A3A3E2A36}">
      <dgm:prSet phldrT="[Text]"/>
      <dgm:spPr/>
      <dgm:t>
        <a:bodyPr/>
        <a:lstStyle/>
        <a:p>
          <a:r>
            <a:rPr lang="en-US" b="1" dirty="0" smtClean="0">
              <a:latin typeface="Candara" panose="020E0502030303020204" pitchFamily="34" charset="0"/>
            </a:rPr>
            <a:t>…discomfort with language or behavior that objectifies or degrades women</a:t>
          </a:r>
          <a:endParaRPr lang="en-US" b="1" dirty="0">
            <a:latin typeface="Candara" panose="020E0502030303020204" pitchFamily="34" charset="0"/>
          </a:endParaRPr>
        </a:p>
      </dgm:t>
    </dgm:pt>
    <dgm:pt modelId="{A5272ECA-6D88-414D-86DD-D81848F86752}" type="parTrans" cxnId="{A269797B-EB2F-4539-BA70-6B998B3FB836}">
      <dgm:prSet/>
      <dgm:spPr/>
      <dgm:t>
        <a:bodyPr/>
        <a:lstStyle/>
        <a:p>
          <a:endParaRPr lang="en-US"/>
        </a:p>
      </dgm:t>
    </dgm:pt>
    <dgm:pt modelId="{E7B5ADF3-1E6A-48FC-A6BB-1FC2EBF2E200}" type="sibTrans" cxnId="{A269797B-EB2F-4539-BA70-6B998B3FB836}">
      <dgm:prSet/>
      <dgm:spPr/>
      <dgm:t>
        <a:bodyPr/>
        <a:lstStyle/>
        <a:p>
          <a:endParaRPr lang="en-US"/>
        </a:p>
      </dgm:t>
    </dgm:pt>
    <dgm:pt modelId="{53562C86-2731-4A6B-BA5F-FEB94A4371F7}">
      <dgm:prSet phldrT="[Text]"/>
      <dgm:spPr/>
      <dgm:t>
        <a:bodyPr/>
        <a:lstStyle/>
        <a:p>
          <a:r>
            <a:rPr lang="en-US" b="1" dirty="0" smtClean="0">
              <a:latin typeface="Candara" panose="020E0502030303020204" pitchFamily="34" charset="0"/>
            </a:rPr>
            <a:t>…willingness to intervene to prevent a sexual assault</a:t>
          </a:r>
          <a:endParaRPr lang="en-US" b="1" dirty="0">
            <a:latin typeface="Candara" panose="020E0502030303020204" pitchFamily="34" charset="0"/>
          </a:endParaRPr>
        </a:p>
      </dgm:t>
    </dgm:pt>
    <dgm:pt modelId="{E07A4ADF-62C5-4705-9162-16778F2C42F7}" type="parTrans" cxnId="{8FF52D01-5D32-4678-AD41-F9CDD121299C}">
      <dgm:prSet/>
      <dgm:spPr/>
      <dgm:t>
        <a:bodyPr/>
        <a:lstStyle/>
        <a:p>
          <a:endParaRPr lang="en-US"/>
        </a:p>
      </dgm:t>
    </dgm:pt>
    <dgm:pt modelId="{1A512E42-9C34-4E4F-8691-1F8E565BF4CB}" type="sibTrans" cxnId="{8FF52D01-5D32-4678-AD41-F9CDD121299C}">
      <dgm:prSet/>
      <dgm:spPr/>
      <dgm:t>
        <a:bodyPr/>
        <a:lstStyle/>
        <a:p>
          <a:endParaRPr lang="en-US"/>
        </a:p>
      </dgm:t>
    </dgm:pt>
    <dgm:pt modelId="{9A500C3F-8FEA-469B-ACC9-420A26FFEFB7}">
      <dgm:prSet phldrT="[Text]"/>
      <dgm:spPr/>
      <dgm:t>
        <a:bodyPr/>
        <a:lstStyle/>
        <a:p>
          <a:r>
            <a:rPr lang="en-US" b="1" dirty="0" smtClean="0">
              <a:latin typeface="Candara" panose="020E0502030303020204" pitchFamily="34" charset="0"/>
            </a:rPr>
            <a:t>…willingness to use force to have sex</a:t>
          </a:r>
          <a:endParaRPr lang="en-US" b="1" dirty="0">
            <a:latin typeface="Candara" panose="020E0502030303020204" pitchFamily="34" charset="0"/>
          </a:endParaRPr>
        </a:p>
      </dgm:t>
    </dgm:pt>
    <dgm:pt modelId="{3155A1B1-D459-4B5D-8037-32135B1A88FE}" type="parTrans" cxnId="{3C2E3A4C-35FA-41DB-8929-71E64D23B814}">
      <dgm:prSet/>
      <dgm:spPr/>
      <dgm:t>
        <a:bodyPr/>
        <a:lstStyle/>
        <a:p>
          <a:endParaRPr lang="en-US"/>
        </a:p>
      </dgm:t>
    </dgm:pt>
    <dgm:pt modelId="{A5520D43-9944-4D59-AD9B-AE2F147E32F6}" type="sibTrans" cxnId="{3C2E3A4C-35FA-41DB-8929-71E64D23B814}">
      <dgm:prSet/>
      <dgm:spPr/>
      <dgm:t>
        <a:bodyPr/>
        <a:lstStyle/>
        <a:p>
          <a:endParaRPr lang="en-US"/>
        </a:p>
      </dgm:t>
    </dgm:pt>
    <dgm:pt modelId="{D241EF58-201C-445F-818B-324A72F87594}">
      <dgm:prSet phldrT="[Text]"/>
      <dgm:spPr/>
      <dgm:t>
        <a:bodyPr/>
        <a:lstStyle/>
        <a:p>
          <a:r>
            <a:rPr lang="en-US" b="1" dirty="0" smtClean="0">
              <a:latin typeface="Candara" panose="020E0502030303020204" pitchFamily="34" charset="0"/>
            </a:rPr>
            <a:t>…desire to make sure they have consent when sexually active</a:t>
          </a:r>
          <a:endParaRPr lang="en-US" b="1" dirty="0">
            <a:latin typeface="Candara" panose="020E0502030303020204" pitchFamily="34" charset="0"/>
          </a:endParaRPr>
        </a:p>
      </dgm:t>
    </dgm:pt>
    <dgm:pt modelId="{B4ED387F-A1E4-4241-B2A3-E155C5268300}" type="parTrans" cxnId="{C951D20D-4EA5-4071-98A7-AE00C34D432B}">
      <dgm:prSet/>
      <dgm:spPr/>
      <dgm:t>
        <a:bodyPr/>
        <a:lstStyle/>
        <a:p>
          <a:endParaRPr lang="en-US"/>
        </a:p>
      </dgm:t>
    </dgm:pt>
    <dgm:pt modelId="{7D41509C-1493-457E-81B6-AF2270F2FA2E}" type="sibTrans" cxnId="{C951D20D-4EA5-4071-98A7-AE00C34D432B}">
      <dgm:prSet/>
      <dgm:spPr/>
      <dgm:t>
        <a:bodyPr/>
        <a:lstStyle/>
        <a:p>
          <a:endParaRPr lang="en-US"/>
        </a:p>
      </dgm:t>
    </dgm:pt>
    <dgm:pt modelId="{C096D239-AC44-4689-94AD-E72CA48B4029}">
      <dgm:prSet phldrT="[Text]"/>
      <dgm:spPr/>
      <dgm:t>
        <a:bodyPr/>
        <a:lstStyle/>
        <a:p>
          <a:endParaRPr lang="en-US" b="1" dirty="0">
            <a:latin typeface="Candara" panose="020E0502030303020204" pitchFamily="34" charset="0"/>
          </a:endParaRPr>
        </a:p>
      </dgm:t>
    </dgm:pt>
    <dgm:pt modelId="{456AA2C9-86EF-48D1-9EF4-FB4811291A4C}" type="parTrans" cxnId="{805B38A6-3C79-4887-A16E-80A686016A1B}">
      <dgm:prSet/>
      <dgm:spPr/>
      <dgm:t>
        <a:bodyPr/>
        <a:lstStyle/>
        <a:p>
          <a:endParaRPr lang="en-US"/>
        </a:p>
      </dgm:t>
    </dgm:pt>
    <dgm:pt modelId="{D6FAB51B-AC0B-4429-BD36-A9F7D7576DB5}" type="sibTrans" cxnId="{805B38A6-3C79-4887-A16E-80A686016A1B}">
      <dgm:prSet/>
      <dgm:spPr/>
      <dgm:t>
        <a:bodyPr/>
        <a:lstStyle/>
        <a:p>
          <a:endParaRPr lang="en-US"/>
        </a:p>
      </dgm:t>
    </dgm:pt>
    <dgm:pt modelId="{0C4B89FB-6DB9-4D5E-8C8E-09DEE6859C3E}" type="pres">
      <dgm:prSet presAssocID="{495216C7-C46E-4BEC-8924-98FE2ACB58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5EE8B-6BB6-47EE-A91A-C4F16DC7C33F}" type="pres">
      <dgm:prSet presAssocID="{5D67C328-0A4F-4D3C-975A-E146D483C128}" presName="linNode" presStyleCnt="0"/>
      <dgm:spPr/>
    </dgm:pt>
    <dgm:pt modelId="{E8DA0960-1F43-4836-9B18-5631B750943D}" type="pres">
      <dgm:prSet presAssocID="{5D67C328-0A4F-4D3C-975A-E146D483C128}" presName="parentText" presStyleLbl="node1" presStyleIdx="0" presStyleCnt="2" custScaleX="841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F123B-5941-44B6-9FFE-5599D7A6FD99}" type="pres">
      <dgm:prSet presAssocID="{5D67C328-0A4F-4D3C-975A-E146D483C12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2BAD-B678-460C-97BB-EB5C587714E9}" type="pres">
      <dgm:prSet presAssocID="{8AE2309D-8DD0-4568-83C5-8C598209A631}" presName="sp" presStyleCnt="0"/>
      <dgm:spPr/>
    </dgm:pt>
    <dgm:pt modelId="{81DC5B20-738F-4E72-B890-5F185DBF37E7}" type="pres">
      <dgm:prSet presAssocID="{77F3A178-AA89-4E6F-BDAD-929BAA1758DE}" presName="linNode" presStyleCnt="0"/>
      <dgm:spPr/>
    </dgm:pt>
    <dgm:pt modelId="{8C845EB9-EAC8-47CF-A1E3-B3FDF1FDB643}" type="pres">
      <dgm:prSet presAssocID="{77F3A178-AA89-4E6F-BDAD-929BAA1758DE}" presName="parentText" presStyleLbl="node1" presStyleIdx="1" presStyleCnt="2" custScaleX="841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C838-B7B7-45B0-87AC-36D9BA3D18D4}" type="pres">
      <dgm:prSet presAssocID="{77F3A178-AA89-4E6F-BDAD-929BAA1758D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6D9911-C494-4196-A116-069BA9B0C9D0}" type="presOf" srcId="{495216C7-C46E-4BEC-8924-98FE2ACB582E}" destId="{0C4B89FB-6DB9-4D5E-8C8E-09DEE6859C3E}" srcOrd="0" destOrd="0" presId="urn:microsoft.com/office/officeart/2005/8/layout/vList5"/>
    <dgm:cxn modelId="{8FF52D01-5D32-4678-AD41-F9CDD121299C}" srcId="{77F3A178-AA89-4E6F-BDAD-929BAA1758DE}" destId="{53562C86-2731-4A6B-BA5F-FEB94A4371F7}" srcOrd="1" destOrd="0" parTransId="{E07A4ADF-62C5-4705-9162-16778F2C42F7}" sibTransId="{1A512E42-9C34-4E4F-8691-1F8E565BF4CB}"/>
    <dgm:cxn modelId="{957C8CD1-B4A6-4B04-AD05-1269607F6F8B}" type="presOf" srcId="{53562C86-2731-4A6B-BA5F-FEB94A4371F7}" destId="{E137C838-B7B7-45B0-87AC-36D9BA3D18D4}" srcOrd="0" destOrd="1" presId="urn:microsoft.com/office/officeart/2005/8/layout/vList5"/>
    <dgm:cxn modelId="{3C2E3A4C-35FA-41DB-8929-71E64D23B814}" srcId="{5D67C328-0A4F-4D3C-975A-E146D483C128}" destId="{9A500C3F-8FEA-469B-ACC9-420A26FFEFB7}" srcOrd="2" destOrd="0" parTransId="{3155A1B1-D459-4B5D-8037-32135B1A88FE}" sibTransId="{A5520D43-9944-4D59-AD9B-AE2F147E32F6}"/>
    <dgm:cxn modelId="{2042B646-5046-47E4-BA20-28E0E382C23E}" type="presOf" srcId="{9A500C3F-8FEA-469B-ACC9-420A26FFEFB7}" destId="{D21F123B-5941-44B6-9FFE-5599D7A6FD99}" srcOrd="0" destOrd="2" presId="urn:microsoft.com/office/officeart/2005/8/layout/vList5"/>
    <dgm:cxn modelId="{778ABB3D-17E2-4295-89FB-2EA3A68F9008}" type="presOf" srcId="{D241EF58-201C-445F-818B-324A72F87594}" destId="{E137C838-B7B7-45B0-87AC-36D9BA3D18D4}" srcOrd="0" destOrd="2" presId="urn:microsoft.com/office/officeart/2005/8/layout/vList5"/>
    <dgm:cxn modelId="{1647A9CF-8C9F-44E7-8455-CD10CB857D39}" srcId="{5D67C328-0A4F-4D3C-975A-E146D483C128}" destId="{73DF3743-8627-4794-979C-DA628D56D1F7}" srcOrd="0" destOrd="0" parTransId="{59E6D683-0A44-44A7-8575-404118D0501A}" sibTransId="{A1FFB462-D849-4E01-8F25-90A44E379FED}"/>
    <dgm:cxn modelId="{0BC800D7-0472-4468-B28B-70A2FC71F36B}" srcId="{495216C7-C46E-4BEC-8924-98FE2ACB582E}" destId="{77F3A178-AA89-4E6F-BDAD-929BAA1758DE}" srcOrd="1" destOrd="0" parTransId="{F427A0B5-204C-406E-A761-78C766C10438}" sibTransId="{943D8F99-4470-497E-B749-1A180661D945}"/>
    <dgm:cxn modelId="{CF46C421-3A51-4C29-A4F3-B73AE932A56E}" type="presOf" srcId="{14A29FAC-32F2-4D30-B0C1-050A3A3E2A36}" destId="{E137C838-B7B7-45B0-87AC-36D9BA3D18D4}" srcOrd="0" destOrd="0" presId="urn:microsoft.com/office/officeart/2005/8/layout/vList5"/>
    <dgm:cxn modelId="{C951D20D-4EA5-4071-98A7-AE00C34D432B}" srcId="{77F3A178-AA89-4E6F-BDAD-929BAA1758DE}" destId="{D241EF58-201C-445F-818B-324A72F87594}" srcOrd="2" destOrd="0" parTransId="{B4ED387F-A1E4-4241-B2A3-E155C5268300}" sibTransId="{7D41509C-1493-457E-81B6-AF2270F2FA2E}"/>
    <dgm:cxn modelId="{1BD3073D-EC94-4EA3-AD0E-B395F7462BA4}" type="presOf" srcId="{73DF3743-8627-4794-979C-DA628D56D1F7}" destId="{D21F123B-5941-44B6-9FFE-5599D7A6FD99}" srcOrd="0" destOrd="0" presId="urn:microsoft.com/office/officeart/2005/8/layout/vList5"/>
    <dgm:cxn modelId="{55D783F3-8A4B-4FA6-8B76-96C562CA84D1}" type="presOf" srcId="{C096D239-AC44-4689-94AD-E72CA48B4029}" destId="{D21F123B-5941-44B6-9FFE-5599D7A6FD99}" srcOrd="0" destOrd="1" presId="urn:microsoft.com/office/officeart/2005/8/layout/vList5"/>
    <dgm:cxn modelId="{A269797B-EB2F-4539-BA70-6B998B3FB836}" srcId="{77F3A178-AA89-4E6F-BDAD-929BAA1758DE}" destId="{14A29FAC-32F2-4D30-B0C1-050A3A3E2A36}" srcOrd="0" destOrd="0" parTransId="{A5272ECA-6D88-414D-86DD-D81848F86752}" sibTransId="{E7B5ADF3-1E6A-48FC-A6BB-1FC2EBF2E200}"/>
    <dgm:cxn modelId="{4808AF73-9B91-44F0-BF29-A3D348CE653E}" srcId="{495216C7-C46E-4BEC-8924-98FE2ACB582E}" destId="{5D67C328-0A4F-4D3C-975A-E146D483C128}" srcOrd="0" destOrd="0" parTransId="{D7FEEC66-32FB-4DDB-8141-ACCBB114C516}" sibTransId="{8AE2309D-8DD0-4568-83C5-8C598209A631}"/>
    <dgm:cxn modelId="{805B38A6-3C79-4887-A16E-80A686016A1B}" srcId="{5D67C328-0A4F-4D3C-975A-E146D483C128}" destId="{C096D239-AC44-4689-94AD-E72CA48B4029}" srcOrd="1" destOrd="0" parTransId="{456AA2C9-86EF-48D1-9EF4-FB4811291A4C}" sibTransId="{D6FAB51B-AC0B-4429-BD36-A9F7D7576DB5}"/>
    <dgm:cxn modelId="{0F6F7146-77D6-4108-963A-EBF1351633AA}" type="presOf" srcId="{77F3A178-AA89-4E6F-BDAD-929BAA1758DE}" destId="{8C845EB9-EAC8-47CF-A1E3-B3FDF1FDB643}" srcOrd="0" destOrd="0" presId="urn:microsoft.com/office/officeart/2005/8/layout/vList5"/>
    <dgm:cxn modelId="{8E33E45E-D7AE-45D3-A4D4-72B7AFCABFED}" type="presOf" srcId="{5D67C328-0A4F-4D3C-975A-E146D483C128}" destId="{E8DA0960-1F43-4836-9B18-5631B750943D}" srcOrd="0" destOrd="0" presId="urn:microsoft.com/office/officeart/2005/8/layout/vList5"/>
    <dgm:cxn modelId="{E3CDF891-FB4D-4554-956E-CA43F0204A40}" type="presParOf" srcId="{0C4B89FB-6DB9-4D5E-8C8E-09DEE6859C3E}" destId="{6015EE8B-6BB6-47EE-A91A-C4F16DC7C33F}" srcOrd="0" destOrd="0" presId="urn:microsoft.com/office/officeart/2005/8/layout/vList5"/>
    <dgm:cxn modelId="{14131431-C1F3-4774-A3F3-E000B60193A2}" type="presParOf" srcId="{6015EE8B-6BB6-47EE-A91A-C4F16DC7C33F}" destId="{E8DA0960-1F43-4836-9B18-5631B750943D}" srcOrd="0" destOrd="0" presId="urn:microsoft.com/office/officeart/2005/8/layout/vList5"/>
    <dgm:cxn modelId="{BA9C3974-2FE9-4DFA-BD10-005AB56AB2B6}" type="presParOf" srcId="{6015EE8B-6BB6-47EE-A91A-C4F16DC7C33F}" destId="{D21F123B-5941-44B6-9FFE-5599D7A6FD99}" srcOrd="1" destOrd="0" presId="urn:microsoft.com/office/officeart/2005/8/layout/vList5"/>
    <dgm:cxn modelId="{093AE411-E1E6-45F8-AD6F-B432DA8D5E38}" type="presParOf" srcId="{0C4B89FB-6DB9-4D5E-8C8E-09DEE6859C3E}" destId="{10A82BAD-B678-460C-97BB-EB5C587714E9}" srcOrd="1" destOrd="0" presId="urn:microsoft.com/office/officeart/2005/8/layout/vList5"/>
    <dgm:cxn modelId="{B5E89862-2704-4E10-AC48-B806C7A9B674}" type="presParOf" srcId="{0C4B89FB-6DB9-4D5E-8C8E-09DEE6859C3E}" destId="{81DC5B20-738F-4E72-B890-5F185DBF37E7}" srcOrd="2" destOrd="0" presId="urn:microsoft.com/office/officeart/2005/8/layout/vList5"/>
    <dgm:cxn modelId="{88BBB499-30DD-41A7-860E-85BBCD32345E}" type="presParOf" srcId="{81DC5B20-738F-4E72-B890-5F185DBF37E7}" destId="{8C845EB9-EAC8-47CF-A1E3-B3FDF1FDB643}" srcOrd="0" destOrd="0" presId="urn:microsoft.com/office/officeart/2005/8/layout/vList5"/>
    <dgm:cxn modelId="{163AC249-1067-4CFF-B067-D76AA878763E}" type="presParOf" srcId="{81DC5B20-738F-4E72-B890-5F185DBF37E7}" destId="{E137C838-B7B7-45B0-87AC-36D9BA3D18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B0E64-D3E8-4050-99A7-49132DAA22E6}">
      <dsp:nvSpPr>
        <dsp:cNvPr id="0" name=""/>
        <dsp:cNvSpPr/>
      </dsp:nvSpPr>
      <dsp:spPr>
        <a:xfrm>
          <a:off x="0" y="0"/>
          <a:ext cx="8219440" cy="6614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latin typeface="Candara" panose="020E0502030303020204" pitchFamily="34" charset="0"/>
            </a:rPr>
            <a:t>1. Notice the event</a:t>
          </a:r>
        </a:p>
      </dsp:txBody>
      <dsp:txXfrm>
        <a:off x="19373" y="19373"/>
        <a:ext cx="7449792" cy="622703"/>
      </dsp:txXfrm>
    </dsp:sp>
    <dsp:sp modelId="{01DFD6B6-9BCE-4A40-99D6-35EF1BCE8519}">
      <dsp:nvSpPr>
        <dsp:cNvPr id="0" name=""/>
        <dsp:cNvSpPr/>
      </dsp:nvSpPr>
      <dsp:spPr>
        <a:xfrm>
          <a:off x="688378" y="781713"/>
          <a:ext cx="8219440" cy="661449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latin typeface="Candara" panose="020E0502030303020204" pitchFamily="34" charset="0"/>
            </a:rPr>
            <a:t>2. Interpret it as a problem</a:t>
          </a:r>
          <a:endParaRPr lang="en-GB" sz="2800" b="1" kern="1200" dirty="0">
            <a:latin typeface="Candara" panose="020E0502030303020204" pitchFamily="34" charset="0"/>
          </a:endParaRPr>
        </a:p>
      </dsp:txBody>
      <dsp:txXfrm>
        <a:off x="707751" y="801086"/>
        <a:ext cx="7062373" cy="622703"/>
      </dsp:txXfrm>
    </dsp:sp>
    <dsp:sp modelId="{7D6D2B86-A24A-4948-9385-024311F44200}">
      <dsp:nvSpPr>
        <dsp:cNvPr id="0" name=""/>
        <dsp:cNvSpPr/>
      </dsp:nvSpPr>
      <dsp:spPr>
        <a:xfrm>
          <a:off x="1329165" y="1562295"/>
          <a:ext cx="8219440" cy="661449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latin typeface="Candara" panose="020E0502030303020204" pitchFamily="34" charset="0"/>
            </a:rPr>
            <a:t>3. Feel responsible for dealing with it</a:t>
          </a:r>
          <a:endParaRPr lang="en-GB" sz="2800" b="1" kern="1200" dirty="0">
            <a:latin typeface="Candara" panose="020E0502030303020204" pitchFamily="34" charset="0"/>
          </a:endParaRPr>
        </a:p>
      </dsp:txBody>
      <dsp:txXfrm>
        <a:off x="1348538" y="1581668"/>
        <a:ext cx="7072647" cy="622703"/>
      </dsp:txXfrm>
    </dsp:sp>
    <dsp:sp modelId="{476B8C97-D49D-44DB-A54F-E932884AABA6}">
      <dsp:nvSpPr>
        <dsp:cNvPr id="0" name=""/>
        <dsp:cNvSpPr/>
      </dsp:nvSpPr>
      <dsp:spPr>
        <a:xfrm>
          <a:off x="2054860" y="2345139"/>
          <a:ext cx="8219440" cy="66144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latin typeface="Candara" panose="020E0502030303020204" pitchFamily="34" charset="0"/>
            </a:rPr>
            <a:t>4. Possess necessary skills to act</a:t>
          </a:r>
          <a:endParaRPr lang="en-GB" sz="2800" b="1" kern="1200" dirty="0">
            <a:latin typeface="Candara" panose="020E0502030303020204" pitchFamily="34" charset="0"/>
          </a:endParaRPr>
        </a:p>
      </dsp:txBody>
      <dsp:txXfrm>
        <a:off x="2074233" y="2364512"/>
        <a:ext cx="7062373" cy="622703"/>
      </dsp:txXfrm>
    </dsp:sp>
    <dsp:sp modelId="{6549F40F-B0F2-47F0-977A-8C583808BCA3}">
      <dsp:nvSpPr>
        <dsp:cNvPr id="0" name=""/>
        <dsp:cNvSpPr/>
      </dsp:nvSpPr>
      <dsp:spPr>
        <a:xfrm>
          <a:off x="7789497" y="506610"/>
          <a:ext cx="429942" cy="429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7886234" y="506610"/>
        <a:ext cx="236468" cy="323531"/>
      </dsp:txXfrm>
    </dsp:sp>
    <dsp:sp modelId="{B5E0C784-D869-4164-8EDF-91B26CA6EBA4}">
      <dsp:nvSpPr>
        <dsp:cNvPr id="0" name=""/>
        <dsp:cNvSpPr/>
      </dsp:nvSpPr>
      <dsp:spPr>
        <a:xfrm>
          <a:off x="8477875" y="1288323"/>
          <a:ext cx="429942" cy="429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8574612" y="1288323"/>
        <a:ext cx="236468" cy="323531"/>
      </dsp:txXfrm>
    </dsp:sp>
    <dsp:sp modelId="{3A075C58-6D81-4DA7-948F-6EE2832529B3}">
      <dsp:nvSpPr>
        <dsp:cNvPr id="0" name=""/>
        <dsp:cNvSpPr/>
      </dsp:nvSpPr>
      <dsp:spPr>
        <a:xfrm>
          <a:off x="9155979" y="2070036"/>
          <a:ext cx="429942" cy="429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9252716" y="2070036"/>
        <a:ext cx="236468" cy="323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754B-84CB-4956-89D8-AF55C3680A16}">
      <dsp:nvSpPr>
        <dsp:cNvPr id="0" name=""/>
        <dsp:cNvSpPr/>
      </dsp:nvSpPr>
      <dsp:spPr>
        <a:xfrm rot="5400000">
          <a:off x="2912324" y="-1118731"/>
          <a:ext cx="642937" cy="30435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400" kern="1200" dirty="0" smtClean="0"/>
            <a:t>35%</a:t>
          </a:r>
          <a:endParaRPr lang="en-GB" sz="3400" kern="1200" dirty="0"/>
        </a:p>
      </dsp:txBody>
      <dsp:txXfrm rot="-5400000">
        <a:off x="1712008" y="112971"/>
        <a:ext cx="3012184" cy="580165"/>
      </dsp:txXfrm>
    </dsp:sp>
    <dsp:sp modelId="{B5590065-1C11-460E-836D-9650B6AB477B}">
      <dsp:nvSpPr>
        <dsp:cNvPr id="0" name=""/>
        <dsp:cNvSpPr/>
      </dsp:nvSpPr>
      <dsp:spPr>
        <a:xfrm>
          <a:off x="0" y="1217"/>
          <a:ext cx="1712008" cy="8036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A.</a:t>
          </a:r>
          <a:endParaRPr lang="en-GB" sz="4300" kern="1200" dirty="0"/>
        </a:p>
      </dsp:txBody>
      <dsp:txXfrm>
        <a:off x="39232" y="40449"/>
        <a:ext cx="1633544" cy="725208"/>
      </dsp:txXfrm>
    </dsp:sp>
    <dsp:sp modelId="{CD9892D2-027A-4E99-9F9B-642B5377478C}">
      <dsp:nvSpPr>
        <dsp:cNvPr id="0" name=""/>
        <dsp:cNvSpPr/>
      </dsp:nvSpPr>
      <dsp:spPr>
        <a:xfrm rot="5400000">
          <a:off x="2912324" y="-274875"/>
          <a:ext cx="642937" cy="3043570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400" kern="1200" dirty="0" smtClean="0"/>
            <a:t>71%</a:t>
          </a:r>
          <a:endParaRPr lang="en-GB" sz="3400" kern="1200" dirty="0"/>
        </a:p>
      </dsp:txBody>
      <dsp:txXfrm rot="-5400000">
        <a:off x="1712008" y="956827"/>
        <a:ext cx="3012184" cy="580165"/>
      </dsp:txXfrm>
    </dsp:sp>
    <dsp:sp modelId="{5FDD04EE-E3A6-43C6-92D3-2A7DB7D89EC2}">
      <dsp:nvSpPr>
        <dsp:cNvPr id="0" name=""/>
        <dsp:cNvSpPr/>
      </dsp:nvSpPr>
      <dsp:spPr>
        <a:xfrm>
          <a:off x="0" y="845073"/>
          <a:ext cx="1712008" cy="80367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B.</a:t>
          </a:r>
          <a:endParaRPr lang="en-GB" sz="4300" kern="1200" dirty="0"/>
        </a:p>
      </dsp:txBody>
      <dsp:txXfrm>
        <a:off x="39232" y="884305"/>
        <a:ext cx="1633544" cy="725208"/>
      </dsp:txXfrm>
    </dsp:sp>
    <dsp:sp modelId="{E1D80B12-56B7-4E15-8284-21E658A12585}">
      <dsp:nvSpPr>
        <dsp:cNvPr id="0" name=""/>
        <dsp:cNvSpPr/>
      </dsp:nvSpPr>
      <dsp:spPr>
        <a:xfrm rot="5400000">
          <a:off x="2912324" y="568980"/>
          <a:ext cx="642937" cy="3043570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400" kern="1200" dirty="0" smtClean="0"/>
            <a:t>85%</a:t>
          </a:r>
          <a:endParaRPr lang="en-GB" sz="3400" kern="1200" dirty="0"/>
        </a:p>
      </dsp:txBody>
      <dsp:txXfrm rot="-5400000">
        <a:off x="1712008" y="1800682"/>
        <a:ext cx="3012184" cy="580165"/>
      </dsp:txXfrm>
    </dsp:sp>
    <dsp:sp modelId="{41D05BDF-C24F-489A-A44C-B677126D74EE}">
      <dsp:nvSpPr>
        <dsp:cNvPr id="0" name=""/>
        <dsp:cNvSpPr/>
      </dsp:nvSpPr>
      <dsp:spPr>
        <a:xfrm>
          <a:off x="0" y="1688929"/>
          <a:ext cx="1712008" cy="80367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C.</a:t>
          </a:r>
          <a:endParaRPr lang="en-GB" sz="4300" kern="1200" dirty="0"/>
        </a:p>
      </dsp:txBody>
      <dsp:txXfrm>
        <a:off x="39232" y="1728161"/>
        <a:ext cx="1633544" cy="725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754B-84CB-4956-89D8-AF55C3680A16}">
      <dsp:nvSpPr>
        <dsp:cNvPr id="0" name=""/>
        <dsp:cNvSpPr/>
      </dsp:nvSpPr>
      <dsp:spPr>
        <a:xfrm rot="5400000">
          <a:off x="2354055" y="-906139"/>
          <a:ext cx="514943" cy="24579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b="0" kern="1200" dirty="0" smtClean="0">
              <a:latin typeface="Candara" panose="020E0502030303020204" pitchFamily="34" charset="0"/>
            </a:rPr>
            <a:t>Agree</a:t>
          </a:r>
          <a:endParaRPr lang="en-GB" sz="2600" b="0" kern="1200" dirty="0">
            <a:latin typeface="Candara" panose="020E0502030303020204" pitchFamily="34" charset="0"/>
          </a:endParaRPr>
        </a:p>
      </dsp:txBody>
      <dsp:txXfrm rot="-5400000">
        <a:off x="1382574" y="90479"/>
        <a:ext cx="2432770" cy="464669"/>
      </dsp:txXfrm>
    </dsp:sp>
    <dsp:sp modelId="{B5590065-1C11-460E-836D-9650B6AB477B}">
      <dsp:nvSpPr>
        <dsp:cNvPr id="0" name=""/>
        <dsp:cNvSpPr/>
      </dsp:nvSpPr>
      <dsp:spPr>
        <a:xfrm>
          <a:off x="0" y="975"/>
          <a:ext cx="1382573" cy="643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A.</a:t>
          </a:r>
          <a:endParaRPr lang="en-GB" sz="3400" kern="1200" dirty="0"/>
        </a:p>
      </dsp:txBody>
      <dsp:txXfrm>
        <a:off x="31422" y="32397"/>
        <a:ext cx="1319729" cy="580835"/>
      </dsp:txXfrm>
    </dsp:sp>
    <dsp:sp modelId="{CD9892D2-027A-4E99-9F9B-642B5377478C}">
      <dsp:nvSpPr>
        <dsp:cNvPr id="0" name=""/>
        <dsp:cNvSpPr/>
      </dsp:nvSpPr>
      <dsp:spPr>
        <a:xfrm rot="5400000">
          <a:off x="2354055" y="-230275"/>
          <a:ext cx="514943" cy="2457907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Disagree </a:t>
          </a:r>
          <a:endParaRPr lang="en-GB" sz="2600" kern="1200" dirty="0"/>
        </a:p>
      </dsp:txBody>
      <dsp:txXfrm rot="-5400000">
        <a:off x="1382574" y="766343"/>
        <a:ext cx="2432770" cy="464669"/>
      </dsp:txXfrm>
    </dsp:sp>
    <dsp:sp modelId="{5FDD04EE-E3A6-43C6-92D3-2A7DB7D89EC2}">
      <dsp:nvSpPr>
        <dsp:cNvPr id="0" name=""/>
        <dsp:cNvSpPr/>
      </dsp:nvSpPr>
      <dsp:spPr>
        <a:xfrm>
          <a:off x="0" y="676838"/>
          <a:ext cx="1382573" cy="64367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B.</a:t>
          </a:r>
          <a:endParaRPr lang="en-GB" sz="3400" kern="1200" dirty="0"/>
        </a:p>
      </dsp:txBody>
      <dsp:txXfrm>
        <a:off x="31422" y="708260"/>
        <a:ext cx="1319729" cy="580835"/>
      </dsp:txXfrm>
    </dsp:sp>
    <dsp:sp modelId="{E1D80B12-56B7-4E15-8284-21E658A12585}">
      <dsp:nvSpPr>
        <dsp:cNvPr id="0" name=""/>
        <dsp:cNvSpPr/>
      </dsp:nvSpPr>
      <dsp:spPr>
        <a:xfrm rot="5400000">
          <a:off x="2354055" y="445587"/>
          <a:ext cx="514943" cy="2457907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Unsure</a:t>
          </a:r>
          <a:endParaRPr lang="en-GB" sz="2600" kern="1200" dirty="0"/>
        </a:p>
      </dsp:txBody>
      <dsp:txXfrm rot="-5400000">
        <a:off x="1382574" y="1442206"/>
        <a:ext cx="2432770" cy="464669"/>
      </dsp:txXfrm>
    </dsp:sp>
    <dsp:sp modelId="{41D05BDF-C24F-489A-A44C-B677126D74EE}">
      <dsp:nvSpPr>
        <dsp:cNvPr id="0" name=""/>
        <dsp:cNvSpPr/>
      </dsp:nvSpPr>
      <dsp:spPr>
        <a:xfrm>
          <a:off x="0" y="1352701"/>
          <a:ext cx="1382573" cy="64367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C.</a:t>
          </a:r>
          <a:endParaRPr lang="en-GB" sz="3400" kern="1200" dirty="0"/>
        </a:p>
      </dsp:txBody>
      <dsp:txXfrm>
        <a:off x="31422" y="1384123"/>
        <a:ext cx="1319729" cy="580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754B-84CB-4956-89D8-AF55C3680A16}">
      <dsp:nvSpPr>
        <dsp:cNvPr id="0" name=""/>
        <dsp:cNvSpPr/>
      </dsp:nvSpPr>
      <dsp:spPr>
        <a:xfrm rot="5400000">
          <a:off x="4229067" y="-2573356"/>
          <a:ext cx="514943" cy="579234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 smtClean="0">
              <a:latin typeface="Candara" panose="020E0502030303020204" pitchFamily="34" charset="0"/>
            </a:rPr>
            <a:t>should be held responsible if they are sexually assaulted or raped.</a:t>
          </a:r>
          <a:endParaRPr lang="en-GB" sz="2000" b="0" kern="1200" dirty="0">
            <a:latin typeface="Candara" panose="020E0502030303020204" pitchFamily="34" charset="0"/>
          </a:endParaRPr>
        </a:p>
      </dsp:txBody>
      <dsp:txXfrm rot="-5400000">
        <a:off x="1590368" y="90480"/>
        <a:ext cx="5767206" cy="464669"/>
      </dsp:txXfrm>
    </dsp:sp>
    <dsp:sp modelId="{B5590065-1C11-460E-836D-9650B6AB477B}">
      <dsp:nvSpPr>
        <dsp:cNvPr id="0" name=""/>
        <dsp:cNvSpPr/>
      </dsp:nvSpPr>
      <dsp:spPr>
        <a:xfrm>
          <a:off x="48857" y="975"/>
          <a:ext cx="1541510" cy="643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A.</a:t>
          </a:r>
          <a:endParaRPr lang="en-GB" sz="3400" kern="1200" dirty="0"/>
        </a:p>
      </dsp:txBody>
      <dsp:txXfrm>
        <a:off x="80279" y="32397"/>
        <a:ext cx="1478666" cy="580835"/>
      </dsp:txXfrm>
    </dsp:sp>
    <dsp:sp modelId="{CD9892D2-027A-4E99-9F9B-642B5377478C}">
      <dsp:nvSpPr>
        <dsp:cNvPr id="0" name=""/>
        <dsp:cNvSpPr/>
      </dsp:nvSpPr>
      <dsp:spPr>
        <a:xfrm rot="5400000">
          <a:off x="4232725" y="-1884527"/>
          <a:ext cx="514943" cy="5766411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should be held partly responsible </a:t>
          </a:r>
          <a:r>
            <a:rPr lang="en-GB" sz="2000" b="0" kern="1200" dirty="0" smtClean="0">
              <a:latin typeface="Candara" panose="020E0502030303020204" pitchFamily="34" charset="0"/>
            </a:rPr>
            <a:t>if they are sexually assaulted or raped.</a:t>
          </a:r>
          <a:endParaRPr lang="en-GB" sz="2000" kern="1200" dirty="0"/>
        </a:p>
      </dsp:txBody>
      <dsp:txXfrm rot="-5400000">
        <a:off x="1606992" y="766343"/>
        <a:ext cx="5741274" cy="464669"/>
      </dsp:txXfrm>
    </dsp:sp>
    <dsp:sp modelId="{5FDD04EE-E3A6-43C6-92D3-2A7DB7D89EC2}">
      <dsp:nvSpPr>
        <dsp:cNvPr id="0" name=""/>
        <dsp:cNvSpPr/>
      </dsp:nvSpPr>
      <dsp:spPr>
        <a:xfrm>
          <a:off x="48857" y="676838"/>
          <a:ext cx="1558134" cy="64367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B.</a:t>
          </a:r>
          <a:endParaRPr lang="en-GB" sz="3400" kern="1200" dirty="0"/>
        </a:p>
      </dsp:txBody>
      <dsp:txXfrm>
        <a:off x="80279" y="708260"/>
        <a:ext cx="1495290" cy="580835"/>
      </dsp:txXfrm>
    </dsp:sp>
    <dsp:sp modelId="{E1D80B12-56B7-4E15-8284-21E658A12585}">
      <dsp:nvSpPr>
        <dsp:cNvPr id="0" name=""/>
        <dsp:cNvSpPr/>
      </dsp:nvSpPr>
      <dsp:spPr>
        <a:xfrm rot="5400000">
          <a:off x="4237385" y="-1229948"/>
          <a:ext cx="514943" cy="5808979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are NEVER responsible if </a:t>
          </a:r>
          <a:r>
            <a:rPr lang="en-GB" sz="2000" b="0" kern="1200" dirty="0" smtClean="0">
              <a:latin typeface="Candara" panose="020E0502030303020204" pitchFamily="34" charset="0"/>
            </a:rPr>
            <a:t>they are sexually assaulted or raped.</a:t>
          </a:r>
          <a:endParaRPr lang="en-GB" sz="2000" kern="1200" dirty="0"/>
        </a:p>
      </dsp:txBody>
      <dsp:txXfrm rot="-5400000">
        <a:off x="1590368" y="1442206"/>
        <a:ext cx="5783842" cy="464669"/>
      </dsp:txXfrm>
    </dsp:sp>
    <dsp:sp modelId="{41D05BDF-C24F-489A-A44C-B677126D74EE}">
      <dsp:nvSpPr>
        <dsp:cNvPr id="0" name=""/>
        <dsp:cNvSpPr/>
      </dsp:nvSpPr>
      <dsp:spPr>
        <a:xfrm>
          <a:off x="48857" y="1352701"/>
          <a:ext cx="1541510" cy="64367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C.</a:t>
          </a:r>
          <a:endParaRPr lang="en-GB" sz="3400" kern="1200" dirty="0"/>
        </a:p>
      </dsp:txBody>
      <dsp:txXfrm>
        <a:off x="80279" y="1384123"/>
        <a:ext cx="1478666" cy="580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754B-84CB-4956-89D8-AF55C3680A16}">
      <dsp:nvSpPr>
        <dsp:cNvPr id="0" name=""/>
        <dsp:cNvSpPr/>
      </dsp:nvSpPr>
      <dsp:spPr>
        <a:xfrm rot="5400000">
          <a:off x="4229067" y="-2573356"/>
          <a:ext cx="514943" cy="579234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 smtClean="0">
              <a:latin typeface="Candara" panose="020E0502030303020204" pitchFamily="34" charset="0"/>
            </a:rPr>
            <a:t>she should be held responsible if she is sexually assaulted or raped.</a:t>
          </a:r>
          <a:endParaRPr lang="en-GB" sz="2000" b="0" kern="1200" dirty="0">
            <a:latin typeface="Candara" panose="020E0502030303020204" pitchFamily="34" charset="0"/>
          </a:endParaRPr>
        </a:p>
      </dsp:txBody>
      <dsp:txXfrm rot="-5400000">
        <a:off x="1590368" y="90480"/>
        <a:ext cx="5767206" cy="464669"/>
      </dsp:txXfrm>
    </dsp:sp>
    <dsp:sp modelId="{B5590065-1C11-460E-836D-9650B6AB477B}">
      <dsp:nvSpPr>
        <dsp:cNvPr id="0" name=""/>
        <dsp:cNvSpPr/>
      </dsp:nvSpPr>
      <dsp:spPr>
        <a:xfrm>
          <a:off x="48857" y="975"/>
          <a:ext cx="1541510" cy="643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A.</a:t>
          </a:r>
          <a:endParaRPr lang="en-GB" sz="3400" kern="1200" dirty="0"/>
        </a:p>
      </dsp:txBody>
      <dsp:txXfrm>
        <a:off x="80279" y="32397"/>
        <a:ext cx="1478666" cy="580835"/>
      </dsp:txXfrm>
    </dsp:sp>
    <dsp:sp modelId="{CD9892D2-027A-4E99-9F9B-642B5377478C}">
      <dsp:nvSpPr>
        <dsp:cNvPr id="0" name=""/>
        <dsp:cNvSpPr/>
      </dsp:nvSpPr>
      <dsp:spPr>
        <a:xfrm rot="5400000">
          <a:off x="4232725" y="-1884527"/>
          <a:ext cx="514943" cy="5766411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she should be held partly responsible </a:t>
          </a:r>
          <a:r>
            <a:rPr lang="en-GB" sz="2000" b="0" kern="1200" dirty="0" smtClean="0">
              <a:latin typeface="Candara" panose="020E0502030303020204" pitchFamily="34" charset="0"/>
            </a:rPr>
            <a:t>if she is sexually assaulted or raped.</a:t>
          </a:r>
          <a:endParaRPr lang="en-GB" sz="2000" kern="1200" dirty="0"/>
        </a:p>
      </dsp:txBody>
      <dsp:txXfrm rot="-5400000">
        <a:off x="1606992" y="766343"/>
        <a:ext cx="5741274" cy="464669"/>
      </dsp:txXfrm>
    </dsp:sp>
    <dsp:sp modelId="{5FDD04EE-E3A6-43C6-92D3-2A7DB7D89EC2}">
      <dsp:nvSpPr>
        <dsp:cNvPr id="0" name=""/>
        <dsp:cNvSpPr/>
      </dsp:nvSpPr>
      <dsp:spPr>
        <a:xfrm>
          <a:off x="48857" y="676838"/>
          <a:ext cx="1558134" cy="64367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B.</a:t>
          </a:r>
          <a:endParaRPr lang="en-GB" sz="3400" kern="1200" dirty="0"/>
        </a:p>
      </dsp:txBody>
      <dsp:txXfrm>
        <a:off x="80279" y="708260"/>
        <a:ext cx="1495290" cy="580835"/>
      </dsp:txXfrm>
    </dsp:sp>
    <dsp:sp modelId="{E1D80B12-56B7-4E15-8284-21E658A12585}">
      <dsp:nvSpPr>
        <dsp:cNvPr id="0" name=""/>
        <dsp:cNvSpPr/>
      </dsp:nvSpPr>
      <dsp:spPr>
        <a:xfrm rot="5400000">
          <a:off x="4237385" y="-1229948"/>
          <a:ext cx="514943" cy="5808979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she is NEVER responsible if she</a:t>
          </a:r>
          <a:r>
            <a:rPr lang="en-GB" sz="2000" b="0" kern="1200" dirty="0" smtClean="0">
              <a:latin typeface="Candara" panose="020E0502030303020204" pitchFamily="34" charset="0"/>
            </a:rPr>
            <a:t> is sexually assaulted or raped.</a:t>
          </a:r>
          <a:endParaRPr lang="en-GB" sz="2000" kern="1200" dirty="0"/>
        </a:p>
      </dsp:txBody>
      <dsp:txXfrm rot="-5400000">
        <a:off x="1590368" y="1442206"/>
        <a:ext cx="5783842" cy="464669"/>
      </dsp:txXfrm>
    </dsp:sp>
    <dsp:sp modelId="{41D05BDF-C24F-489A-A44C-B677126D74EE}">
      <dsp:nvSpPr>
        <dsp:cNvPr id="0" name=""/>
        <dsp:cNvSpPr/>
      </dsp:nvSpPr>
      <dsp:spPr>
        <a:xfrm>
          <a:off x="48857" y="1352701"/>
          <a:ext cx="1541510" cy="64367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C.</a:t>
          </a:r>
          <a:endParaRPr lang="en-GB" sz="3400" kern="1200" dirty="0"/>
        </a:p>
      </dsp:txBody>
      <dsp:txXfrm>
        <a:off x="80279" y="1384123"/>
        <a:ext cx="1478666" cy="580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7416-761D-403A-A3B8-4B9C25131CF9}">
      <dsp:nvSpPr>
        <dsp:cNvPr id="0" name=""/>
        <dsp:cNvSpPr/>
      </dsp:nvSpPr>
      <dsp:spPr>
        <a:xfrm>
          <a:off x="0" y="0"/>
          <a:ext cx="4714870" cy="843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000" b="1" kern="1200" dirty="0" smtClean="0">
              <a:latin typeface="Candara" panose="020E0502030303020204" pitchFamily="34" charset="0"/>
            </a:rPr>
            <a:t>1.</a:t>
          </a:r>
          <a:r>
            <a:rPr lang="en-GB" sz="2000" b="1" kern="1200" dirty="0" smtClean="0">
              <a:latin typeface="Candara" panose="020E0502030303020204" pitchFamily="34" charset="0"/>
            </a:rPr>
            <a:t>It goes on within </a:t>
          </a:r>
          <a:r>
            <a:rPr lang="en-GB" sz="2000" b="1" kern="1200" dirty="0" smtClean="0">
              <a:solidFill>
                <a:srgbClr val="8064A2"/>
              </a:solidFill>
              <a:latin typeface="Candara" panose="020E0502030303020204" pitchFamily="34" charset="0"/>
            </a:rPr>
            <a:t>your</a:t>
          </a:r>
          <a:r>
            <a:rPr lang="en-GB" sz="2000" b="1" kern="1200" dirty="0" smtClean="0">
              <a:latin typeface="Candara" panose="020E0502030303020204" pitchFamily="34" charset="0"/>
            </a:rPr>
            <a:t> community</a:t>
          </a:r>
          <a:endParaRPr lang="en-US" altLang="en-US" sz="2000" b="1" kern="1200" dirty="0" smtClean="0">
            <a:latin typeface="Candara" panose="020E0502030303020204" pitchFamily="34" charset="0"/>
          </a:endParaRPr>
        </a:p>
      </dsp:txBody>
      <dsp:txXfrm>
        <a:off x="24698" y="24698"/>
        <a:ext cx="3804929" cy="793861"/>
      </dsp:txXfrm>
    </dsp:sp>
    <dsp:sp modelId="{BB95843F-F8B2-4F35-9C25-362BF3BB6F8F}">
      <dsp:nvSpPr>
        <dsp:cNvPr id="0" name=""/>
        <dsp:cNvSpPr/>
      </dsp:nvSpPr>
      <dsp:spPr>
        <a:xfrm>
          <a:off x="416017" y="983800"/>
          <a:ext cx="4714870" cy="84325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ndara" panose="020E0502030303020204" pitchFamily="34" charset="0"/>
            </a:rPr>
            <a:t>2. Violence is everybody’s problem</a:t>
          </a:r>
          <a:endParaRPr lang="en-GB" sz="2000" b="1" kern="1200" dirty="0">
            <a:latin typeface="Candara" panose="020E0502030303020204" pitchFamily="34" charset="0"/>
          </a:endParaRPr>
        </a:p>
      </dsp:txBody>
      <dsp:txXfrm>
        <a:off x="440715" y="1008498"/>
        <a:ext cx="3701338" cy="793861"/>
      </dsp:txXfrm>
    </dsp:sp>
    <dsp:sp modelId="{17D46AC2-5714-4D4C-915C-B975A33D0FF4}">
      <dsp:nvSpPr>
        <dsp:cNvPr id="0" name=""/>
        <dsp:cNvSpPr/>
      </dsp:nvSpPr>
      <dsp:spPr>
        <a:xfrm>
          <a:off x="832035" y="1967601"/>
          <a:ext cx="4714870" cy="84325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ndara" panose="020E0502030303020204" pitchFamily="34" charset="0"/>
            </a:rPr>
            <a:t>3. The problem has </a:t>
          </a:r>
          <a:r>
            <a:rPr lang="en-GB" sz="2000" b="1" kern="1200" dirty="0" smtClean="0">
              <a:solidFill>
                <a:srgbClr val="5CB37C"/>
              </a:solidFill>
              <a:latin typeface="Candara" panose="020E0502030303020204" pitchFamily="34" charset="0"/>
            </a:rPr>
            <a:t>not</a:t>
          </a:r>
          <a:r>
            <a:rPr lang="en-GB" sz="2000" b="1" kern="1200" dirty="0" smtClean="0">
              <a:latin typeface="Candara" panose="020E0502030303020204" pitchFamily="34" charset="0"/>
            </a:rPr>
            <a:t> been solved</a:t>
          </a:r>
          <a:endParaRPr lang="en-GB" sz="2000" b="1" kern="1200" dirty="0">
            <a:latin typeface="Candara" panose="020E0502030303020204" pitchFamily="34" charset="0"/>
          </a:endParaRPr>
        </a:p>
      </dsp:txBody>
      <dsp:txXfrm>
        <a:off x="856733" y="1992299"/>
        <a:ext cx="3701338" cy="793861"/>
      </dsp:txXfrm>
    </dsp:sp>
    <dsp:sp modelId="{2A738F83-238D-4328-AD46-00CB366D5853}">
      <dsp:nvSpPr>
        <dsp:cNvPr id="0" name=""/>
        <dsp:cNvSpPr/>
      </dsp:nvSpPr>
      <dsp:spPr>
        <a:xfrm>
          <a:off x="4166752" y="639470"/>
          <a:ext cx="548117" cy="54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4290078" y="639470"/>
        <a:ext cx="301465" cy="412458"/>
      </dsp:txXfrm>
    </dsp:sp>
    <dsp:sp modelId="{5E7C198D-9BBA-4399-9BEF-21B1BB94BD23}">
      <dsp:nvSpPr>
        <dsp:cNvPr id="0" name=""/>
        <dsp:cNvSpPr/>
      </dsp:nvSpPr>
      <dsp:spPr>
        <a:xfrm>
          <a:off x="4582770" y="1617649"/>
          <a:ext cx="548117" cy="54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4706096" y="1617649"/>
        <a:ext cx="301465" cy="4124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BEA67-F748-4DFF-BA08-C18739DB6D1D}">
      <dsp:nvSpPr>
        <dsp:cNvPr id="0" name=""/>
        <dsp:cNvSpPr/>
      </dsp:nvSpPr>
      <dsp:spPr>
        <a:xfrm>
          <a:off x="0" y="0"/>
          <a:ext cx="5660178" cy="9019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b="1" kern="1200" dirty="0" smtClean="0">
              <a:latin typeface="Candara" panose="020E0502030303020204" pitchFamily="34" charset="0"/>
            </a:rPr>
            <a:t>1. </a:t>
          </a:r>
          <a:r>
            <a:rPr lang="en-GB" sz="2200" b="1" kern="1200" dirty="0" smtClean="0">
              <a:latin typeface="Candara" panose="020E0502030303020204" pitchFamily="34" charset="0"/>
            </a:rPr>
            <a:t>You are </a:t>
          </a:r>
          <a:r>
            <a:rPr lang="en-GB" sz="2200" b="1" kern="1200" dirty="0" smtClean="0">
              <a:solidFill>
                <a:srgbClr val="608CAB"/>
              </a:solidFill>
              <a:latin typeface="Candara" panose="020E0502030303020204" pitchFamily="34" charset="0"/>
            </a:rPr>
            <a:t>part</a:t>
          </a:r>
          <a:r>
            <a:rPr lang="en-GB" sz="2200" b="1" kern="1200" dirty="0" smtClean="0">
              <a:latin typeface="Candara" panose="020E0502030303020204" pitchFamily="34" charset="0"/>
            </a:rPr>
            <a:t> of the solution</a:t>
          </a:r>
          <a:endParaRPr lang="en-US" altLang="en-US" sz="2200" b="1" kern="1200" dirty="0" smtClean="0">
            <a:latin typeface="Candara" panose="020E0502030303020204" pitchFamily="34" charset="0"/>
          </a:endParaRPr>
        </a:p>
      </dsp:txBody>
      <dsp:txXfrm>
        <a:off x="26418" y="26418"/>
        <a:ext cx="4686875" cy="849140"/>
      </dsp:txXfrm>
    </dsp:sp>
    <dsp:sp modelId="{D1B9539E-0C07-4145-86DD-9F685B4DC8A2}">
      <dsp:nvSpPr>
        <dsp:cNvPr id="0" name=""/>
        <dsp:cNvSpPr/>
      </dsp:nvSpPr>
      <dsp:spPr>
        <a:xfrm>
          <a:off x="499427" y="1052306"/>
          <a:ext cx="5660178" cy="901976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latin typeface="Candara" panose="020E0502030303020204" pitchFamily="34" charset="0"/>
            </a:rPr>
            <a:t>2. It hurts people who we care about</a:t>
          </a:r>
          <a:endParaRPr lang="en-GB" sz="2200" b="1" kern="1200" dirty="0">
            <a:latin typeface="Candara" panose="020E0502030303020204" pitchFamily="34" charset="0"/>
          </a:endParaRPr>
        </a:p>
      </dsp:txBody>
      <dsp:txXfrm>
        <a:off x="525845" y="1078724"/>
        <a:ext cx="4521630" cy="849140"/>
      </dsp:txXfrm>
    </dsp:sp>
    <dsp:sp modelId="{4E467718-B1A5-46FC-943A-C53ACEF4E170}">
      <dsp:nvSpPr>
        <dsp:cNvPr id="0" name=""/>
        <dsp:cNvSpPr/>
      </dsp:nvSpPr>
      <dsp:spPr>
        <a:xfrm>
          <a:off x="998855" y="2104612"/>
          <a:ext cx="5660178" cy="90197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latin typeface="Candara" panose="020E0502030303020204" pitchFamily="34" charset="0"/>
            </a:rPr>
            <a:t>3. It hurts all men because it makes women fear men or their motives</a:t>
          </a:r>
          <a:endParaRPr lang="en-GB" sz="2200" b="1" kern="1200" dirty="0">
            <a:latin typeface="Candara" panose="020E0502030303020204" pitchFamily="34" charset="0"/>
          </a:endParaRPr>
        </a:p>
      </dsp:txBody>
      <dsp:txXfrm>
        <a:off x="1025273" y="2131030"/>
        <a:ext cx="4521630" cy="849140"/>
      </dsp:txXfrm>
    </dsp:sp>
    <dsp:sp modelId="{FC2EB73F-3A0F-4B6E-B52F-F9BEC62C7863}">
      <dsp:nvSpPr>
        <dsp:cNvPr id="0" name=""/>
        <dsp:cNvSpPr/>
      </dsp:nvSpPr>
      <dsp:spPr>
        <a:xfrm>
          <a:off x="5073894" y="683998"/>
          <a:ext cx="586284" cy="586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5205808" y="683998"/>
        <a:ext cx="322456" cy="441179"/>
      </dsp:txXfrm>
    </dsp:sp>
    <dsp:sp modelId="{2B41B13D-EC3A-45AB-8403-414028CBF1E4}">
      <dsp:nvSpPr>
        <dsp:cNvPr id="0" name=""/>
        <dsp:cNvSpPr/>
      </dsp:nvSpPr>
      <dsp:spPr>
        <a:xfrm>
          <a:off x="5573321" y="1730291"/>
          <a:ext cx="586284" cy="586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5705235" y="1730291"/>
        <a:ext cx="322456" cy="4411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F123B-5941-44B6-9FFE-5599D7A6FD99}">
      <dsp:nvSpPr>
        <dsp:cNvPr id="0" name=""/>
        <dsp:cNvSpPr/>
      </dsp:nvSpPr>
      <dsp:spPr>
        <a:xfrm rot="5400000">
          <a:off x="5741306" y="-2184137"/>
          <a:ext cx="1675551" cy="64628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ndara" panose="020E0502030303020204" pitchFamily="34" charset="0"/>
            </a:rPr>
            <a:t>…belief in rape myths</a:t>
          </a:r>
          <a:endParaRPr lang="en-US" sz="1900" b="1" kern="1200" dirty="0">
            <a:latin typeface="Candara" panose="020E0502030303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b="1" kern="1200" dirty="0">
            <a:latin typeface="Candara" panose="020E0502030303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ndara" panose="020E0502030303020204" pitchFamily="34" charset="0"/>
            </a:rPr>
            <a:t>…willingness to use force to have sex</a:t>
          </a:r>
          <a:endParaRPr lang="en-US" sz="1900" b="1" kern="1200" dirty="0">
            <a:latin typeface="Candara" panose="020E0502030303020204" pitchFamily="34" charset="0"/>
          </a:endParaRPr>
        </a:p>
      </dsp:txBody>
      <dsp:txXfrm rot="-5400000">
        <a:off x="3347672" y="291291"/>
        <a:ext cx="6381025" cy="1511963"/>
      </dsp:txXfrm>
    </dsp:sp>
    <dsp:sp modelId="{E8DA0960-1F43-4836-9B18-5631B750943D}">
      <dsp:nvSpPr>
        <dsp:cNvPr id="0" name=""/>
        <dsp:cNvSpPr/>
      </dsp:nvSpPr>
      <dsp:spPr>
        <a:xfrm>
          <a:off x="287664" y="52"/>
          <a:ext cx="3060007" cy="20944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ndara" panose="020E0502030303020204" pitchFamily="34" charset="0"/>
            </a:rPr>
            <a:t>College Men </a:t>
          </a:r>
          <a:r>
            <a:rPr lang="en-US" sz="2800" b="1" i="1" kern="1200" dirty="0" smtClean="0">
              <a:solidFill>
                <a:srgbClr val="8064A2"/>
              </a:solidFill>
              <a:latin typeface="Candara" panose="020E0502030303020204" pitchFamily="34" charset="0"/>
            </a:rPr>
            <a:t>over</a:t>
          </a:r>
          <a:r>
            <a:rPr lang="en-US" sz="2800" b="1" kern="1200" dirty="0" smtClean="0">
              <a:solidFill>
                <a:srgbClr val="8064A2"/>
              </a:solidFill>
              <a:latin typeface="Candara" panose="020E0502030303020204" pitchFamily="34" charset="0"/>
            </a:rPr>
            <a:t>estimate</a:t>
          </a:r>
          <a:r>
            <a:rPr lang="en-US" sz="2800" b="1" kern="1200" dirty="0" smtClean="0">
              <a:latin typeface="Candara" panose="020E0502030303020204" pitchFamily="34" charset="0"/>
            </a:rPr>
            <a:t> other men’s…</a:t>
          </a:r>
          <a:endParaRPr lang="en-US" sz="2800" b="1" kern="1200" dirty="0">
            <a:latin typeface="Candara" panose="020E0502030303020204" pitchFamily="34" charset="0"/>
          </a:endParaRPr>
        </a:p>
      </dsp:txBody>
      <dsp:txXfrm>
        <a:off x="389906" y="102294"/>
        <a:ext cx="2855523" cy="1889955"/>
      </dsp:txXfrm>
    </dsp:sp>
    <dsp:sp modelId="{E137C838-B7B7-45B0-87AC-36D9BA3D18D4}">
      <dsp:nvSpPr>
        <dsp:cNvPr id="0" name=""/>
        <dsp:cNvSpPr/>
      </dsp:nvSpPr>
      <dsp:spPr>
        <a:xfrm rot="5400000">
          <a:off x="5741306" y="15023"/>
          <a:ext cx="1675551" cy="6462819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ndara" panose="020E0502030303020204" pitchFamily="34" charset="0"/>
            </a:rPr>
            <a:t>…discomfort with language or behavior that objectifies or degrades women</a:t>
          </a:r>
          <a:endParaRPr lang="en-US" sz="1900" b="1" kern="1200" dirty="0">
            <a:latin typeface="Candara" panose="020E0502030303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ndara" panose="020E0502030303020204" pitchFamily="34" charset="0"/>
            </a:rPr>
            <a:t>…willingness to intervene to prevent a sexual assault</a:t>
          </a:r>
          <a:endParaRPr lang="en-US" sz="1900" b="1" kern="1200" dirty="0">
            <a:latin typeface="Candara" panose="020E0502030303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ndara" panose="020E0502030303020204" pitchFamily="34" charset="0"/>
            </a:rPr>
            <a:t>…desire to make sure they have consent when sexually active</a:t>
          </a:r>
          <a:endParaRPr lang="en-US" sz="1900" b="1" kern="1200" dirty="0">
            <a:latin typeface="Candara" panose="020E0502030303020204" pitchFamily="34" charset="0"/>
          </a:endParaRPr>
        </a:p>
      </dsp:txBody>
      <dsp:txXfrm rot="-5400000">
        <a:off x="3347672" y="2490451"/>
        <a:ext cx="6381025" cy="1511963"/>
      </dsp:txXfrm>
    </dsp:sp>
    <dsp:sp modelId="{8C845EB9-EAC8-47CF-A1E3-B3FDF1FDB643}">
      <dsp:nvSpPr>
        <dsp:cNvPr id="0" name=""/>
        <dsp:cNvSpPr/>
      </dsp:nvSpPr>
      <dsp:spPr>
        <a:xfrm>
          <a:off x="287664" y="2199213"/>
          <a:ext cx="3060007" cy="209443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ndara" panose="020E0502030303020204" pitchFamily="34" charset="0"/>
            </a:rPr>
            <a:t>College Men </a:t>
          </a:r>
          <a:r>
            <a:rPr lang="en-US" sz="2800" b="1" i="1" kern="1200" dirty="0" smtClean="0">
              <a:solidFill>
                <a:srgbClr val="002060"/>
              </a:solidFill>
              <a:latin typeface="Candara" panose="020E0502030303020204" pitchFamily="34" charset="0"/>
            </a:rPr>
            <a:t>under</a:t>
          </a:r>
          <a:r>
            <a:rPr lang="en-US" sz="2800" b="1" kern="1200" dirty="0" smtClean="0">
              <a:solidFill>
                <a:srgbClr val="002060"/>
              </a:solidFill>
              <a:latin typeface="Candara" panose="020E0502030303020204" pitchFamily="34" charset="0"/>
            </a:rPr>
            <a:t>estimate </a:t>
          </a:r>
          <a:r>
            <a:rPr lang="en-US" sz="2800" b="1" kern="1200" dirty="0" smtClean="0">
              <a:latin typeface="Candara" panose="020E0502030303020204" pitchFamily="34" charset="0"/>
            </a:rPr>
            <a:t>other men’s…</a:t>
          </a:r>
          <a:endParaRPr lang="en-US" sz="2800" b="1" kern="1200" dirty="0">
            <a:latin typeface="Candara" panose="020E0502030303020204" pitchFamily="34" charset="0"/>
          </a:endParaRPr>
        </a:p>
      </dsp:txBody>
      <dsp:txXfrm>
        <a:off x="389906" y="2301455"/>
        <a:ext cx="2855523" cy="188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388052" y="399155"/>
            <a:ext cx="4450648" cy="361325"/>
          </a:xfrm>
          <a:prstGeom prst="rect">
            <a:avLst/>
          </a:prstGeom>
        </p:spPr>
        <p:txBody>
          <a:bodyPr vert="horz" lIns="107348" tIns="53674" rIns="107348" bIns="53674" rtlCol="0"/>
          <a:lstStyle>
            <a:lvl1pPr algn="l">
              <a:defRPr sz="1400"/>
            </a:lvl1pPr>
          </a:lstStyle>
          <a:p>
            <a:r>
              <a:rPr lang="en-GB" dirty="0" smtClean="0">
                <a:latin typeface="Franklin Gothic Demi" panose="020B0703020102020204" pitchFamily="34" charset="0"/>
              </a:rPr>
              <a:t>Presentation Slides</a:t>
            </a:r>
            <a:endParaRPr lang="en-GB" dirty="0">
              <a:latin typeface="Franklin Gothic Demi" panose="020B07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94286"/>
            <a:ext cx="1868879" cy="5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2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1C95A03-363A-42DF-BFBA-D391AC6B016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8D5ADDF-078C-43F3-8430-C3EFAD0B0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1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77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07693"/>
            <a:ext cx="12192000" cy="85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82" y="6224470"/>
            <a:ext cx="3669683" cy="4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1" y="6044183"/>
            <a:ext cx="108110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egislation.gov.uk/asp/2009/9/part/2/crossheading/consent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vimeo.com/205066680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4719" y="611359"/>
            <a:ext cx="5461000" cy="3819541"/>
            <a:chOff x="0" y="0"/>
            <a:chExt cx="1082605" cy="621665"/>
          </a:xfrm>
        </p:grpSpPr>
        <p:grpSp>
          <p:nvGrpSpPr>
            <p:cNvPr id="4" name="Group 3"/>
            <p:cNvGrpSpPr/>
            <p:nvPr/>
          </p:nvGrpSpPr>
          <p:grpSpPr>
            <a:xfrm>
              <a:off x="577780" y="0"/>
              <a:ext cx="504825" cy="621665"/>
              <a:chOff x="0" y="0"/>
              <a:chExt cx="504825" cy="621899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0" r="5710" b="2204"/>
              <a:stretch>
                <a:fillRect/>
              </a:stretch>
            </p:blipFill>
            <p:spPr>
              <a:xfrm>
                <a:off x="0" y="0"/>
                <a:ext cx="504825" cy="619760"/>
              </a:xfrm>
              <a:custGeom>
                <a:avLst/>
                <a:gdLst>
                  <a:gd name="connsiteX0" fmla="*/ 233652 w 504826"/>
                  <a:gd name="connsiteY0" fmla="*/ 6 h 619760"/>
                  <a:gd name="connsiteX1" fmla="*/ 323151 w 504826"/>
                  <a:gd name="connsiteY1" fmla="*/ 28782 h 619760"/>
                  <a:gd name="connsiteX2" fmla="*/ 345975 w 504826"/>
                  <a:gd name="connsiteY2" fmla="*/ 158495 h 619760"/>
                  <a:gd name="connsiteX3" fmla="*/ 311484 w 504826"/>
                  <a:gd name="connsiteY3" fmla="*/ 192353 h 619760"/>
                  <a:gd name="connsiteX4" fmla="*/ 401710 w 504826"/>
                  <a:gd name="connsiteY4" fmla="*/ 211604 h 619760"/>
                  <a:gd name="connsiteX5" fmla="*/ 488419 w 504826"/>
                  <a:gd name="connsiteY5" fmla="*/ 307507 h 619760"/>
                  <a:gd name="connsiteX6" fmla="*/ 504611 w 504826"/>
                  <a:gd name="connsiteY6" fmla="*/ 426647 h 619760"/>
                  <a:gd name="connsiteX7" fmla="*/ 407290 w 504826"/>
                  <a:gd name="connsiteY7" fmla="*/ 459282 h 619760"/>
                  <a:gd name="connsiteX8" fmla="*/ 405553 w 504826"/>
                  <a:gd name="connsiteY8" fmla="*/ 408758 h 619760"/>
                  <a:gd name="connsiteX9" fmla="*/ 405458 w 504826"/>
                  <a:gd name="connsiteY9" fmla="*/ 404273 h 619760"/>
                  <a:gd name="connsiteX10" fmla="*/ 405386 w 504826"/>
                  <a:gd name="connsiteY10" fmla="*/ 403889 h 619760"/>
                  <a:gd name="connsiteX11" fmla="*/ 405244 w 504826"/>
                  <a:gd name="connsiteY11" fmla="*/ 399755 h 619760"/>
                  <a:gd name="connsiteX12" fmla="*/ 392664 w 504826"/>
                  <a:gd name="connsiteY12" fmla="*/ 336135 h 619760"/>
                  <a:gd name="connsiteX13" fmla="*/ 405386 w 504826"/>
                  <a:gd name="connsiteY13" fmla="*/ 403889 h 619760"/>
                  <a:gd name="connsiteX14" fmla="*/ 405553 w 504826"/>
                  <a:gd name="connsiteY14" fmla="*/ 408758 h 619760"/>
                  <a:gd name="connsiteX15" fmla="*/ 406854 w 504826"/>
                  <a:gd name="connsiteY15" fmla="*/ 469979 h 619760"/>
                  <a:gd name="connsiteX16" fmla="*/ 391927 w 504826"/>
                  <a:gd name="connsiteY16" fmla="*/ 608936 h 619760"/>
                  <a:gd name="connsiteX17" fmla="*/ 103165 w 504826"/>
                  <a:gd name="connsiteY17" fmla="*/ 608578 h 619760"/>
                  <a:gd name="connsiteX18" fmla="*/ 75708 w 504826"/>
                  <a:gd name="connsiteY18" fmla="*/ 329028 h 619760"/>
                  <a:gd name="connsiteX19" fmla="*/ 67657 w 504826"/>
                  <a:gd name="connsiteY19" fmla="*/ 445216 h 619760"/>
                  <a:gd name="connsiteX20" fmla="*/ 1593 w 504826"/>
                  <a:gd name="connsiteY20" fmla="*/ 415995 h 619760"/>
                  <a:gd name="connsiteX21" fmla="*/ 16715 w 504826"/>
                  <a:gd name="connsiteY21" fmla="*/ 296548 h 619760"/>
                  <a:gd name="connsiteX22" fmla="*/ 103128 w 504826"/>
                  <a:gd name="connsiteY22" fmla="*/ 218811 h 619760"/>
                  <a:gd name="connsiteX23" fmla="*/ 166125 w 504826"/>
                  <a:gd name="connsiteY23" fmla="*/ 197586 h 619760"/>
                  <a:gd name="connsiteX24" fmla="*/ 119485 w 504826"/>
                  <a:gd name="connsiteY24" fmla="*/ 157952 h 619760"/>
                  <a:gd name="connsiteX25" fmla="*/ 142952 w 504826"/>
                  <a:gd name="connsiteY25" fmla="*/ 29078 h 619760"/>
                  <a:gd name="connsiteX26" fmla="*/ 233652 w 504826"/>
                  <a:gd name="connsiteY26" fmla="*/ 6 h 61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4826" h="619760">
                    <a:moveTo>
                      <a:pt x="233652" y="6"/>
                    </a:moveTo>
                    <a:cubicBezTo>
                      <a:pt x="264488" y="294"/>
                      <a:pt x="295122" y="10223"/>
                      <a:pt x="323151" y="28782"/>
                    </a:cubicBezTo>
                    <a:cubicBezTo>
                      <a:pt x="356609" y="50935"/>
                      <a:pt x="380718" y="114740"/>
                      <a:pt x="345975" y="158495"/>
                    </a:cubicBezTo>
                    <a:cubicBezTo>
                      <a:pt x="332579" y="175367"/>
                      <a:pt x="322981" y="183732"/>
                      <a:pt x="311484" y="192353"/>
                    </a:cubicBezTo>
                    <a:cubicBezTo>
                      <a:pt x="340969" y="196194"/>
                      <a:pt x="367755" y="198243"/>
                      <a:pt x="401710" y="211604"/>
                    </a:cubicBezTo>
                    <a:cubicBezTo>
                      <a:pt x="452657" y="231651"/>
                      <a:pt x="470349" y="258744"/>
                      <a:pt x="488419" y="307507"/>
                    </a:cubicBezTo>
                    <a:cubicBezTo>
                      <a:pt x="501918" y="343935"/>
                      <a:pt x="505850" y="377539"/>
                      <a:pt x="504611" y="426647"/>
                    </a:cubicBezTo>
                    <a:cubicBezTo>
                      <a:pt x="477037" y="447021"/>
                      <a:pt x="446198" y="455600"/>
                      <a:pt x="407290" y="459282"/>
                    </a:cubicBezTo>
                    <a:lnTo>
                      <a:pt x="405553" y="408758"/>
                    </a:lnTo>
                    <a:lnTo>
                      <a:pt x="405458" y="404273"/>
                    </a:lnTo>
                    <a:lnTo>
                      <a:pt x="405386" y="403889"/>
                    </a:lnTo>
                    <a:lnTo>
                      <a:pt x="405244" y="399755"/>
                    </a:lnTo>
                    <a:cubicBezTo>
                      <a:pt x="403152" y="378710"/>
                      <a:pt x="399305" y="356982"/>
                      <a:pt x="392664" y="336135"/>
                    </a:cubicBezTo>
                    <a:lnTo>
                      <a:pt x="405386" y="403889"/>
                    </a:lnTo>
                    <a:lnTo>
                      <a:pt x="405553" y="408758"/>
                    </a:lnTo>
                    <a:lnTo>
                      <a:pt x="406854" y="469979"/>
                    </a:lnTo>
                    <a:cubicBezTo>
                      <a:pt x="404901" y="513796"/>
                      <a:pt x="398095" y="558466"/>
                      <a:pt x="391927" y="608936"/>
                    </a:cubicBezTo>
                    <a:cubicBezTo>
                      <a:pt x="299630" y="623776"/>
                      <a:pt x="185883" y="623072"/>
                      <a:pt x="103165" y="608578"/>
                    </a:cubicBezTo>
                    <a:cubicBezTo>
                      <a:pt x="77190" y="538000"/>
                      <a:pt x="53284" y="427946"/>
                      <a:pt x="75708" y="329028"/>
                    </a:cubicBezTo>
                    <a:cubicBezTo>
                      <a:pt x="63186" y="388068"/>
                      <a:pt x="67029" y="414451"/>
                      <a:pt x="67657" y="445216"/>
                    </a:cubicBezTo>
                    <a:cubicBezTo>
                      <a:pt x="37974" y="441653"/>
                      <a:pt x="17437" y="432407"/>
                      <a:pt x="1593" y="415995"/>
                    </a:cubicBezTo>
                    <a:cubicBezTo>
                      <a:pt x="-2090" y="378826"/>
                      <a:pt x="-288" y="334484"/>
                      <a:pt x="16715" y="296548"/>
                    </a:cubicBezTo>
                    <a:cubicBezTo>
                      <a:pt x="39878" y="244868"/>
                      <a:pt x="71115" y="230862"/>
                      <a:pt x="103128" y="218811"/>
                    </a:cubicBezTo>
                    <a:cubicBezTo>
                      <a:pt x="131087" y="208286"/>
                      <a:pt x="141496" y="205037"/>
                      <a:pt x="166125" y="197586"/>
                    </a:cubicBezTo>
                    <a:cubicBezTo>
                      <a:pt x="145097" y="187188"/>
                      <a:pt x="137346" y="179981"/>
                      <a:pt x="119485" y="157952"/>
                    </a:cubicBezTo>
                    <a:cubicBezTo>
                      <a:pt x="88069" y="119205"/>
                      <a:pt x="105189" y="55283"/>
                      <a:pt x="142952" y="29078"/>
                    </a:cubicBezTo>
                    <a:cubicBezTo>
                      <a:pt x="171782" y="9072"/>
                      <a:pt x="202817" y="-282"/>
                      <a:pt x="233652" y="6"/>
                    </a:cubicBezTo>
                    <a:close/>
                  </a:path>
                </a:pathLst>
              </a:custGeom>
            </p:spPr>
          </p:pic>
          <p:sp>
            <p:nvSpPr>
              <p:cNvPr id="10" name="Freeform 9"/>
              <p:cNvSpPr/>
              <p:nvPr/>
            </p:nvSpPr>
            <p:spPr>
              <a:xfrm>
                <a:off x="0" y="1905"/>
                <a:ext cx="504825" cy="619994"/>
              </a:xfrm>
              <a:custGeom>
                <a:avLst/>
                <a:gdLst>
                  <a:gd name="connsiteX0" fmla="*/ 120396 w 487680"/>
                  <a:gd name="connsiteY0" fmla="*/ 134112 h 579120"/>
                  <a:gd name="connsiteX1" fmla="*/ 140208 w 487680"/>
                  <a:gd name="connsiteY1" fmla="*/ 0 h 579120"/>
                  <a:gd name="connsiteX2" fmla="*/ 326136 w 487680"/>
                  <a:gd name="connsiteY2" fmla="*/ 4572 h 579120"/>
                  <a:gd name="connsiteX3" fmla="*/ 344424 w 487680"/>
                  <a:gd name="connsiteY3" fmla="*/ 128016 h 579120"/>
                  <a:gd name="connsiteX4" fmla="*/ 304800 w 487680"/>
                  <a:gd name="connsiteY4" fmla="*/ 163068 h 579120"/>
                  <a:gd name="connsiteX5" fmla="*/ 403860 w 487680"/>
                  <a:gd name="connsiteY5" fmla="*/ 181356 h 579120"/>
                  <a:gd name="connsiteX6" fmla="*/ 487680 w 487680"/>
                  <a:gd name="connsiteY6" fmla="*/ 278892 h 579120"/>
                  <a:gd name="connsiteX7" fmla="*/ 469392 w 487680"/>
                  <a:gd name="connsiteY7" fmla="*/ 408432 h 579120"/>
                  <a:gd name="connsiteX8" fmla="*/ 403860 w 487680"/>
                  <a:gd name="connsiteY8" fmla="*/ 423672 h 579120"/>
                  <a:gd name="connsiteX9" fmla="*/ 385572 w 487680"/>
                  <a:gd name="connsiteY9" fmla="*/ 295656 h 579120"/>
                  <a:gd name="connsiteX10" fmla="*/ 388620 w 487680"/>
                  <a:gd name="connsiteY10" fmla="*/ 577596 h 579120"/>
                  <a:gd name="connsiteX11" fmla="*/ 102108 w 487680"/>
                  <a:gd name="connsiteY11" fmla="*/ 579120 h 579120"/>
                  <a:gd name="connsiteX12" fmla="*/ 77724 w 487680"/>
                  <a:gd name="connsiteY12" fmla="*/ 281940 h 579120"/>
                  <a:gd name="connsiteX13" fmla="*/ 60960 w 487680"/>
                  <a:gd name="connsiteY13" fmla="*/ 416052 h 579120"/>
                  <a:gd name="connsiteX14" fmla="*/ 0 w 487680"/>
                  <a:gd name="connsiteY14" fmla="*/ 384048 h 579120"/>
                  <a:gd name="connsiteX15" fmla="*/ 9144 w 487680"/>
                  <a:gd name="connsiteY15" fmla="*/ 271272 h 579120"/>
                  <a:gd name="connsiteX16" fmla="*/ 100584 w 487680"/>
                  <a:gd name="connsiteY16" fmla="*/ 188976 h 579120"/>
                  <a:gd name="connsiteX17" fmla="*/ 164592 w 487680"/>
                  <a:gd name="connsiteY17" fmla="*/ 169164 h 579120"/>
                  <a:gd name="connsiteX18" fmla="*/ 120396 w 487680"/>
                  <a:gd name="connsiteY18" fmla="*/ 134112 h 579120"/>
                  <a:gd name="connsiteX0" fmla="*/ 120396 w 487680"/>
                  <a:gd name="connsiteY0" fmla="*/ 148114 h 593122"/>
                  <a:gd name="connsiteX1" fmla="*/ 140208 w 487680"/>
                  <a:gd name="connsiteY1" fmla="*/ 14002 h 593122"/>
                  <a:gd name="connsiteX2" fmla="*/ 326136 w 487680"/>
                  <a:gd name="connsiteY2" fmla="*/ 18574 h 593122"/>
                  <a:gd name="connsiteX3" fmla="*/ 344424 w 487680"/>
                  <a:gd name="connsiteY3" fmla="*/ 142018 h 593122"/>
                  <a:gd name="connsiteX4" fmla="*/ 304800 w 487680"/>
                  <a:gd name="connsiteY4" fmla="*/ 177070 h 593122"/>
                  <a:gd name="connsiteX5" fmla="*/ 403860 w 487680"/>
                  <a:gd name="connsiteY5" fmla="*/ 195358 h 593122"/>
                  <a:gd name="connsiteX6" fmla="*/ 487680 w 487680"/>
                  <a:gd name="connsiteY6" fmla="*/ 292894 h 593122"/>
                  <a:gd name="connsiteX7" fmla="*/ 469392 w 487680"/>
                  <a:gd name="connsiteY7" fmla="*/ 422434 h 593122"/>
                  <a:gd name="connsiteX8" fmla="*/ 403860 w 487680"/>
                  <a:gd name="connsiteY8" fmla="*/ 437674 h 593122"/>
                  <a:gd name="connsiteX9" fmla="*/ 385572 w 487680"/>
                  <a:gd name="connsiteY9" fmla="*/ 309658 h 593122"/>
                  <a:gd name="connsiteX10" fmla="*/ 388620 w 487680"/>
                  <a:gd name="connsiteY10" fmla="*/ 591598 h 593122"/>
                  <a:gd name="connsiteX11" fmla="*/ 102108 w 487680"/>
                  <a:gd name="connsiteY11" fmla="*/ 593122 h 593122"/>
                  <a:gd name="connsiteX12" fmla="*/ 77724 w 487680"/>
                  <a:gd name="connsiteY12" fmla="*/ 295942 h 593122"/>
                  <a:gd name="connsiteX13" fmla="*/ 60960 w 487680"/>
                  <a:gd name="connsiteY13" fmla="*/ 430054 h 593122"/>
                  <a:gd name="connsiteX14" fmla="*/ 0 w 487680"/>
                  <a:gd name="connsiteY14" fmla="*/ 398050 h 593122"/>
                  <a:gd name="connsiteX15" fmla="*/ 9144 w 487680"/>
                  <a:gd name="connsiteY15" fmla="*/ 285274 h 593122"/>
                  <a:gd name="connsiteX16" fmla="*/ 100584 w 487680"/>
                  <a:gd name="connsiteY16" fmla="*/ 202978 h 593122"/>
                  <a:gd name="connsiteX17" fmla="*/ 164592 w 487680"/>
                  <a:gd name="connsiteY17" fmla="*/ 183166 h 593122"/>
                  <a:gd name="connsiteX18" fmla="*/ 120396 w 487680"/>
                  <a:gd name="connsiteY18" fmla="*/ 148114 h 593122"/>
                  <a:gd name="connsiteX0" fmla="*/ 120396 w 487680"/>
                  <a:gd name="connsiteY0" fmla="*/ 155511 h 600519"/>
                  <a:gd name="connsiteX1" fmla="*/ 140208 w 487680"/>
                  <a:gd name="connsiteY1" fmla="*/ 21399 h 600519"/>
                  <a:gd name="connsiteX2" fmla="*/ 326136 w 487680"/>
                  <a:gd name="connsiteY2" fmla="*/ 25971 h 600519"/>
                  <a:gd name="connsiteX3" fmla="*/ 344424 w 487680"/>
                  <a:gd name="connsiteY3" fmla="*/ 149415 h 600519"/>
                  <a:gd name="connsiteX4" fmla="*/ 304800 w 487680"/>
                  <a:gd name="connsiteY4" fmla="*/ 184467 h 600519"/>
                  <a:gd name="connsiteX5" fmla="*/ 403860 w 487680"/>
                  <a:gd name="connsiteY5" fmla="*/ 202755 h 600519"/>
                  <a:gd name="connsiteX6" fmla="*/ 487680 w 487680"/>
                  <a:gd name="connsiteY6" fmla="*/ 300291 h 600519"/>
                  <a:gd name="connsiteX7" fmla="*/ 469392 w 487680"/>
                  <a:gd name="connsiteY7" fmla="*/ 429831 h 600519"/>
                  <a:gd name="connsiteX8" fmla="*/ 403860 w 487680"/>
                  <a:gd name="connsiteY8" fmla="*/ 445071 h 600519"/>
                  <a:gd name="connsiteX9" fmla="*/ 385572 w 487680"/>
                  <a:gd name="connsiteY9" fmla="*/ 317055 h 600519"/>
                  <a:gd name="connsiteX10" fmla="*/ 388620 w 487680"/>
                  <a:gd name="connsiteY10" fmla="*/ 598995 h 600519"/>
                  <a:gd name="connsiteX11" fmla="*/ 102108 w 487680"/>
                  <a:gd name="connsiteY11" fmla="*/ 600519 h 600519"/>
                  <a:gd name="connsiteX12" fmla="*/ 77724 w 487680"/>
                  <a:gd name="connsiteY12" fmla="*/ 303339 h 600519"/>
                  <a:gd name="connsiteX13" fmla="*/ 60960 w 487680"/>
                  <a:gd name="connsiteY13" fmla="*/ 437451 h 600519"/>
                  <a:gd name="connsiteX14" fmla="*/ 0 w 487680"/>
                  <a:gd name="connsiteY14" fmla="*/ 405447 h 600519"/>
                  <a:gd name="connsiteX15" fmla="*/ 9144 w 487680"/>
                  <a:gd name="connsiteY15" fmla="*/ 292671 h 600519"/>
                  <a:gd name="connsiteX16" fmla="*/ 100584 w 487680"/>
                  <a:gd name="connsiteY16" fmla="*/ 210375 h 600519"/>
                  <a:gd name="connsiteX17" fmla="*/ 164592 w 487680"/>
                  <a:gd name="connsiteY17" fmla="*/ 190563 h 600519"/>
                  <a:gd name="connsiteX18" fmla="*/ 120396 w 487680"/>
                  <a:gd name="connsiteY18" fmla="*/ 155511 h 600519"/>
                  <a:gd name="connsiteX0" fmla="*/ 120396 w 487680"/>
                  <a:gd name="connsiteY0" fmla="*/ 154900 h 599908"/>
                  <a:gd name="connsiteX1" fmla="*/ 140208 w 487680"/>
                  <a:gd name="connsiteY1" fmla="*/ 20788 h 599908"/>
                  <a:gd name="connsiteX2" fmla="*/ 326136 w 487680"/>
                  <a:gd name="connsiteY2" fmla="*/ 25360 h 599908"/>
                  <a:gd name="connsiteX3" fmla="*/ 344424 w 487680"/>
                  <a:gd name="connsiteY3" fmla="*/ 148804 h 599908"/>
                  <a:gd name="connsiteX4" fmla="*/ 304800 w 487680"/>
                  <a:gd name="connsiteY4" fmla="*/ 183856 h 599908"/>
                  <a:gd name="connsiteX5" fmla="*/ 403860 w 487680"/>
                  <a:gd name="connsiteY5" fmla="*/ 202144 h 599908"/>
                  <a:gd name="connsiteX6" fmla="*/ 487680 w 487680"/>
                  <a:gd name="connsiteY6" fmla="*/ 299680 h 599908"/>
                  <a:gd name="connsiteX7" fmla="*/ 469392 w 487680"/>
                  <a:gd name="connsiteY7" fmla="*/ 429220 h 599908"/>
                  <a:gd name="connsiteX8" fmla="*/ 403860 w 487680"/>
                  <a:gd name="connsiteY8" fmla="*/ 444460 h 599908"/>
                  <a:gd name="connsiteX9" fmla="*/ 385572 w 487680"/>
                  <a:gd name="connsiteY9" fmla="*/ 316444 h 599908"/>
                  <a:gd name="connsiteX10" fmla="*/ 388620 w 487680"/>
                  <a:gd name="connsiteY10" fmla="*/ 598384 h 599908"/>
                  <a:gd name="connsiteX11" fmla="*/ 102108 w 487680"/>
                  <a:gd name="connsiteY11" fmla="*/ 599908 h 599908"/>
                  <a:gd name="connsiteX12" fmla="*/ 77724 w 487680"/>
                  <a:gd name="connsiteY12" fmla="*/ 302728 h 599908"/>
                  <a:gd name="connsiteX13" fmla="*/ 60960 w 487680"/>
                  <a:gd name="connsiteY13" fmla="*/ 436840 h 599908"/>
                  <a:gd name="connsiteX14" fmla="*/ 0 w 487680"/>
                  <a:gd name="connsiteY14" fmla="*/ 404836 h 599908"/>
                  <a:gd name="connsiteX15" fmla="*/ 9144 w 487680"/>
                  <a:gd name="connsiteY15" fmla="*/ 292060 h 599908"/>
                  <a:gd name="connsiteX16" fmla="*/ 100584 w 487680"/>
                  <a:gd name="connsiteY16" fmla="*/ 209764 h 599908"/>
                  <a:gd name="connsiteX17" fmla="*/ 164592 w 487680"/>
                  <a:gd name="connsiteY17" fmla="*/ 189952 h 599908"/>
                  <a:gd name="connsiteX18" fmla="*/ 120396 w 487680"/>
                  <a:gd name="connsiteY18" fmla="*/ 154900 h 599908"/>
                  <a:gd name="connsiteX0" fmla="*/ 120396 w 487680"/>
                  <a:gd name="connsiteY0" fmla="*/ 154900 h 599908"/>
                  <a:gd name="connsiteX1" fmla="*/ 140208 w 487680"/>
                  <a:gd name="connsiteY1" fmla="*/ 20788 h 599908"/>
                  <a:gd name="connsiteX2" fmla="*/ 326136 w 487680"/>
                  <a:gd name="connsiteY2" fmla="*/ 25360 h 599908"/>
                  <a:gd name="connsiteX3" fmla="*/ 344424 w 487680"/>
                  <a:gd name="connsiteY3" fmla="*/ 148804 h 599908"/>
                  <a:gd name="connsiteX4" fmla="*/ 304800 w 487680"/>
                  <a:gd name="connsiteY4" fmla="*/ 183856 h 599908"/>
                  <a:gd name="connsiteX5" fmla="*/ 403860 w 487680"/>
                  <a:gd name="connsiteY5" fmla="*/ 202144 h 599908"/>
                  <a:gd name="connsiteX6" fmla="*/ 487680 w 487680"/>
                  <a:gd name="connsiteY6" fmla="*/ 299680 h 599908"/>
                  <a:gd name="connsiteX7" fmla="*/ 469392 w 487680"/>
                  <a:gd name="connsiteY7" fmla="*/ 429220 h 599908"/>
                  <a:gd name="connsiteX8" fmla="*/ 403860 w 487680"/>
                  <a:gd name="connsiteY8" fmla="*/ 444460 h 599908"/>
                  <a:gd name="connsiteX9" fmla="*/ 385572 w 487680"/>
                  <a:gd name="connsiteY9" fmla="*/ 316444 h 599908"/>
                  <a:gd name="connsiteX10" fmla="*/ 388620 w 487680"/>
                  <a:gd name="connsiteY10" fmla="*/ 598384 h 599908"/>
                  <a:gd name="connsiteX11" fmla="*/ 102108 w 487680"/>
                  <a:gd name="connsiteY11" fmla="*/ 599908 h 599908"/>
                  <a:gd name="connsiteX12" fmla="*/ 77724 w 487680"/>
                  <a:gd name="connsiteY12" fmla="*/ 302728 h 599908"/>
                  <a:gd name="connsiteX13" fmla="*/ 60960 w 487680"/>
                  <a:gd name="connsiteY13" fmla="*/ 436840 h 599908"/>
                  <a:gd name="connsiteX14" fmla="*/ 0 w 487680"/>
                  <a:gd name="connsiteY14" fmla="*/ 404836 h 599908"/>
                  <a:gd name="connsiteX15" fmla="*/ 9144 w 487680"/>
                  <a:gd name="connsiteY15" fmla="*/ 292060 h 599908"/>
                  <a:gd name="connsiteX16" fmla="*/ 100584 w 487680"/>
                  <a:gd name="connsiteY16" fmla="*/ 209764 h 599908"/>
                  <a:gd name="connsiteX17" fmla="*/ 164592 w 487680"/>
                  <a:gd name="connsiteY17" fmla="*/ 189952 h 599908"/>
                  <a:gd name="connsiteX18" fmla="*/ 120396 w 487680"/>
                  <a:gd name="connsiteY18" fmla="*/ 154900 h 599908"/>
                  <a:gd name="connsiteX0" fmla="*/ 120396 w 487680"/>
                  <a:gd name="connsiteY0" fmla="*/ 154900 h 599908"/>
                  <a:gd name="connsiteX1" fmla="*/ 140208 w 487680"/>
                  <a:gd name="connsiteY1" fmla="*/ 20788 h 599908"/>
                  <a:gd name="connsiteX2" fmla="*/ 326136 w 487680"/>
                  <a:gd name="connsiteY2" fmla="*/ 25360 h 599908"/>
                  <a:gd name="connsiteX3" fmla="*/ 344424 w 487680"/>
                  <a:gd name="connsiteY3" fmla="*/ 148804 h 599908"/>
                  <a:gd name="connsiteX4" fmla="*/ 304800 w 487680"/>
                  <a:gd name="connsiteY4" fmla="*/ 183856 h 599908"/>
                  <a:gd name="connsiteX5" fmla="*/ 403860 w 487680"/>
                  <a:gd name="connsiteY5" fmla="*/ 202144 h 599908"/>
                  <a:gd name="connsiteX6" fmla="*/ 487680 w 487680"/>
                  <a:gd name="connsiteY6" fmla="*/ 299680 h 599908"/>
                  <a:gd name="connsiteX7" fmla="*/ 469392 w 487680"/>
                  <a:gd name="connsiteY7" fmla="*/ 429220 h 599908"/>
                  <a:gd name="connsiteX8" fmla="*/ 403860 w 487680"/>
                  <a:gd name="connsiteY8" fmla="*/ 444460 h 599908"/>
                  <a:gd name="connsiteX9" fmla="*/ 385572 w 487680"/>
                  <a:gd name="connsiteY9" fmla="*/ 316444 h 599908"/>
                  <a:gd name="connsiteX10" fmla="*/ 388620 w 487680"/>
                  <a:gd name="connsiteY10" fmla="*/ 598384 h 599908"/>
                  <a:gd name="connsiteX11" fmla="*/ 102108 w 487680"/>
                  <a:gd name="connsiteY11" fmla="*/ 599908 h 599908"/>
                  <a:gd name="connsiteX12" fmla="*/ 77724 w 487680"/>
                  <a:gd name="connsiteY12" fmla="*/ 302728 h 599908"/>
                  <a:gd name="connsiteX13" fmla="*/ 60960 w 487680"/>
                  <a:gd name="connsiteY13" fmla="*/ 436840 h 599908"/>
                  <a:gd name="connsiteX14" fmla="*/ 0 w 487680"/>
                  <a:gd name="connsiteY14" fmla="*/ 404836 h 599908"/>
                  <a:gd name="connsiteX15" fmla="*/ 9144 w 487680"/>
                  <a:gd name="connsiteY15" fmla="*/ 292060 h 599908"/>
                  <a:gd name="connsiteX16" fmla="*/ 100584 w 487680"/>
                  <a:gd name="connsiteY16" fmla="*/ 209764 h 599908"/>
                  <a:gd name="connsiteX17" fmla="*/ 164592 w 487680"/>
                  <a:gd name="connsiteY17" fmla="*/ 189952 h 599908"/>
                  <a:gd name="connsiteX18" fmla="*/ 120396 w 487680"/>
                  <a:gd name="connsiteY18" fmla="*/ 154900 h 599908"/>
                  <a:gd name="connsiteX0" fmla="*/ 120396 w 488115"/>
                  <a:gd name="connsiteY0" fmla="*/ 154900 h 599908"/>
                  <a:gd name="connsiteX1" fmla="*/ 140208 w 488115"/>
                  <a:gd name="connsiteY1" fmla="*/ 20788 h 599908"/>
                  <a:gd name="connsiteX2" fmla="*/ 326136 w 488115"/>
                  <a:gd name="connsiteY2" fmla="*/ 25360 h 599908"/>
                  <a:gd name="connsiteX3" fmla="*/ 344424 w 488115"/>
                  <a:gd name="connsiteY3" fmla="*/ 148804 h 599908"/>
                  <a:gd name="connsiteX4" fmla="*/ 304800 w 488115"/>
                  <a:gd name="connsiteY4" fmla="*/ 183856 h 599908"/>
                  <a:gd name="connsiteX5" fmla="*/ 403860 w 488115"/>
                  <a:gd name="connsiteY5" fmla="*/ 202144 h 599908"/>
                  <a:gd name="connsiteX6" fmla="*/ 487680 w 488115"/>
                  <a:gd name="connsiteY6" fmla="*/ 299680 h 599908"/>
                  <a:gd name="connsiteX7" fmla="*/ 469392 w 488115"/>
                  <a:gd name="connsiteY7" fmla="*/ 429220 h 599908"/>
                  <a:gd name="connsiteX8" fmla="*/ 403860 w 488115"/>
                  <a:gd name="connsiteY8" fmla="*/ 444460 h 599908"/>
                  <a:gd name="connsiteX9" fmla="*/ 385572 w 488115"/>
                  <a:gd name="connsiteY9" fmla="*/ 316444 h 599908"/>
                  <a:gd name="connsiteX10" fmla="*/ 388620 w 488115"/>
                  <a:gd name="connsiteY10" fmla="*/ 598384 h 599908"/>
                  <a:gd name="connsiteX11" fmla="*/ 102108 w 488115"/>
                  <a:gd name="connsiteY11" fmla="*/ 599908 h 599908"/>
                  <a:gd name="connsiteX12" fmla="*/ 77724 w 488115"/>
                  <a:gd name="connsiteY12" fmla="*/ 302728 h 599908"/>
                  <a:gd name="connsiteX13" fmla="*/ 60960 w 488115"/>
                  <a:gd name="connsiteY13" fmla="*/ 436840 h 599908"/>
                  <a:gd name="connsiteX14" fmla="*/ 0 w 488115"/>
                  <a:gd name="connsiteY14" fmla="*/ 404836 h 599908"/>
                  <a:gd name="connsiteX15" fmla="*/ 9144 w 488115"/>
                  <a:gd name="connsiteY15" fmla="*/ 292060 h 599908"/>
                  <a:gd name="connsiteX16" fmla="*/ 100584 w 488115"/>
                  <a:gd name="connsiteY16" fmla="*/ 209764 h 599908"/>
                  <a:gd name="connsiteX17" fmla="*/ 164592 w 488115"/>
                  <a:gd name="connsiteY17" fmla="*/ 189952 h 599908"/>
                  <a:gd name="connsiteX18" fmla="*/ 120396 w 488115"/>
                  <a:gd name="connsiteY18" fmla="*/ 154900 h 599908"/>
                  <a:gd name="connsiteX0" fmla="*/ 120396 w 499900"/>
                  <a:gd name="connsiteY0" fmla="*/ 154900 h 599908"/>
                  <a:gd name="connsiteX1" fmla="*/ 140208 w 499900"/>
                  <a:gd name="connsiteY1" fmla="*/ 20788 h 599908"/>
                  <a:gd name="connsiteX2" fmla="*/ 326136 w 499900"/>
                  <a:gd name="connsiteY2" fmla="*/ 25360 h 599908"/>
                  <a:gd name="connsiteX3" fmla="*/ 344424 w 499900"/>
                  <a:gd name="connsiteY3" fmla="*/ 148804 h 599908"/>
                  <a:gd name="connsiteX4" fmla="*/ 304800 w 499900"/>
                  <a:gd name="connsiteY4" fmla="*/ 183856 h 599908"/>
                  <a:gd name="connsiteX5" fmla="*/ 403860 w 499900"/>
                  <a:gd name="connsiteY5" fmla="*/ 202144 h 599908"/>
                  <a:gd name="connsiteX6" fmla="*/ 487680 w 499900"/>
                  <a:gd name="connsiteY6" fmla="*/ 299680 h 599908"/>
                  <a:gd name="connsiteX7" fmla="*/ 499900 w 499900"/>
                  <a:gd name="connsiteY7" fmla="*/ 418544 h 599908"/>
                  <a:gd name="connsiteX8" fmla="*/ 403860 w 499900"/>
                  <a:gd name="connsiteY8" fmla="*/ 444460 h 599908"/>
                  <a:gd name="connsiteX9" fmla="*/ 385572 w 499900"/>
                  <a:gd name="connsiteY9" fmla="*/ 316444 h 599908"/>
                  <a:gd name="connsiteX10" fmla="*/ 388620 w 499900"/>
                  <a:gd name="connsiteY10" fmla="*/ 598384 h 599908"/>
                  <a:gd name="connsiteX11" fmla="*/ 102108 w 499900"/>
                  <a:gd name="connsiteY11" fmla="*/ 599908 h 599908"/>
                  <a:gd name="connsiteX12" fmla="*/ 77724 w 499900"/>
                  <a:gd name="connsiteY12" fmla="*/ 302728 h 599908"/>
                  <a:gd name="connsiteX13" fmla="*/ 60960 w 499900"/>
                  <a:gd name="connsiteY13" fmla="*/ 436840 h 599908"/>
                  <a:gd name="connsiteX14" fmla="*/ 0 w 499900"/>
                  <a:gd name="connsiteY14" fmla="*/ 404836 h 599908"/>
                  <a:gd name="connsiteX15" fmla="*/ 9144 w 499900"/>
                  <a:gd name="connsiteY15" fmla="*/ 292060 h 599908"/>
                  <a:gd name="connsiteX16" fmla="*/ 100584 w 499900"/>
                  <a:gd name="connsiteY16" fmla="*/ 209764 h 599908"/>
                  <a:gd name="connsiteX17" fmla="*/ 164592 w 499900"/>
                  <a:gd name="connsiteY17" fmla="*/ 189952 h 599908"/>
                  <a:gd name="connsiteX18" fmla="*/ 120396 w 499900"/>
                  <a:gd name="connsiteY18" fmla="*/ 154900 h 599908"/>
                  <a:gd name="connsiteX0" fmla="*/ 120396 w 499900"/>
                  <a:gd name="connsiteY0" fmla="*/ 154900 h 599908"/>
                  <a:gd name="connsiteX1" fmla="*/ 140208 w 499900"/>
                  <a:gd name="connsiteY1" fmla="*/ 20788 h 599908"/>
                  <a:gd name="connsiteX2" fmla="*/ 326136 w 499900"/>
                  <a:gd name="connsiteY2" fmla="*/ 25360 h 599908"/>
                  <a:gd name="connsiteX3" fmla="*/ 344424 w 499900"/>
                  <a:gd name="connsiteY3" fmla="*/ 148804 h 599908"/>
                  <a:gd name="connsiteX4" fmla="*/ 304800 w 499900"/>
                  <a:gd name="connsiteY4" fmla="*/ 183856 h 599908"/>
                  <a:gd name="connsiteX5" fmla="*/ 403860 w 499900"/>
                  <a:gd name="connsiteY5" fmla="*/ 202144 h 599908"/>
                  <a:gd name="connsiteX6" fmla="*/ 487680 w 499900"/>
                  <a:gd name="connsiteY6" fmla="*/ 299680 h 599908"/>
                  <a:gd name="connsiteX7" fmla="*/ 499900 w 499900"/>
                  <a:gd name="connsiteY7" fmla="*/ 418544 h 599908"/>
                  <a:gd name="connsiteX8" fmla="*/ 403860 w 499900"/>
                  <a:gd name="connsiteY8" fmla="*/ 444460 h 599908"/>
                  <a:gd name="connsiteX9" fmla="*/ 385572 w 499900"/>
                  <a:gd name="connsiteY9" fmla="*/ 316444 h 599908"/>
                  <a:gd name="connsiteX10" fmla="*/ 388620 w 499900"/>
                  <a:gd name="connsiteY10" fmla="*/ 598384 h 599908"/>
                  <a:gd name="connsiteX11" fmla="*/ 102108 w 499900"/>
                  <a:gd name="connsiteY11" fmla="*/ 599908 h 599908"/>
                  <a:gd name="connsiteX12" fmla="*/ 77724 w 499900"/>
                  <a:gd name="connsiteY12" fmla="*/ 302728 h 599908"/>
                  <a:gd name="connsiteX13" fmla="*/ 60960 w 499900"/>
                  <a:gd name="connsiteY13" fmla="*/ 436840 h 599908"/>
                  <a:gd name="connsiteX14" fmla="*/ 0 w 499900"/>
                  <a:gd name="connsiteY14" fmla="*/ 404836 h 599908"/>
                  <a:gd name="connsiteX15" fmla="*/ 9144 w 499900"/>
                  <a:gd name="connsiteY15" fmla="*/ 292060 h 599908"/>
                  <a:gd name="connsiteX16" fmla="*/ 100584 w 499900"/>
                  <a:gd name="connsiteY16" fmla="*/ 209764 h 599908"/>
                  <a:gd name="connsiteX17" fmla="*/ 164592 w 499900"/>
                  <a:gd name="connsiteY17" fmla="*/ 189952 h 599908"/>
                  <a:gd name="connsiteX18" fmla="*/ 120396 w 499900"/>
                  <a:gd name="connsiteY18" fmla="*/ 154900 h 599908"/>
                  <a:gd name="connsiteX0" fmla="*/ 125736 w 505240"/>
                  <a:gd name="connsiteY0" fmla="*/ 154900 h 599908"/>
                  <a:gd name="connsiteX1" fmla="*/ 145548 w 505240"/>
                  <a:gd name="connsiteY1" fmla="*/ 20788 h 599908"/>
                  <a:gd name="connsiteX2" fmla="*/ 331476 w 505240"/>
                  <a:gd name="connsiteY2" fmla="*/ 25360 h 599908"/>
                  <a:gd name="connsiteX3" fmla="*/ 349764 w 505240"/>
                  <a:gd name="connsiteY3" fmla="*/ 148804 h 599908"/>
                  <a:gd name="connsiteX4" fmla="*/ 310140 w 505240"/>
                  <a:gd name="connsiteY4" fmla="*/ 183856 h 599908"/>
                  <a:gd name="connsiteX5" fmla="*/ 409200 w 505240"/>
                  <a:gd name="connsiteY5" fmla="*/ 202144 h 599908"/>
                  <a:gd name="connsiteX6" fmla="*/ 493020 w 505240"/>
                  <a:gd name="connsiteY6" fmla="*/ 299680 h 599908"/>
                  <a:gd name="connsiteX7" fmla="*/ 505240 w 505240"/>
                  <a:gd name="connsiteY7" fmla="*/ 418544 h 599908"/>
                  <a:gd name="connsiteX8" fmla="*/ 409200 w 505240"/>
                  <a:gd name="connsiteY8" fmla="*/ 444460 h 599908"/>
                  <a:gd name="connsiteX9" fmla="*/ 390912 w 505240"/>
                  <a:gd name="connsiteY9" fmla="*/ 316444 h 599908"/>
                  <a:gd name="connsiteX10" fmla="*/ 393960 w 505240"/>
                  <a:gd name="connsiteY10" fmla="*/ 598384 h 599908"/>
                  <a:gd name="connsiteX11" fmla="*/ 107448 w 505240"/>
                  <a:gd name="connsiteY11" fmla="*/ 599908 h 599908"/>
                  <a:gd name="connsiteX12" fmla="*/ 83064 w 505240"/>
                  <a:gd name="connsiteY12" fmla="*/ 302728 h 599908"/>
                  <a:gd name="connsiteX13" fmla="*/ 66300 w 505240"/>
                  <a:gd name="connsiteY13" fmla="*/ 436840 h 599908"/>
                  <a:gd name="connsiteX14" fmla="*/ 5340 w 505240"/>
                  <a:gd name="connsiteY14" fmla="*/ 404836 h 599908"/>
                  <a:gd name="connsiteX15" fmla="*/ 14484 w 505240"/>
                  <a:gd name="connsiteY15" fmla="*/ 292060 h 599908"/>
                  <a:gd name="connsiteX16" fmla="*/ 105924 w 505240"/>
                  <a:gd name="connsiteY16" fmla="*/ 209764 h 599908"/>
                  <a:gd name="connsiteX17" fmla="*/ 169932 w 505240"/>
                  <a:gd name="connsiteY17" fmla="*/ 189952 h 599908"/>
                  <a:gd name="connsiteX18" fmla="*/ 125736 w 505240"/>
                  <a:gd name="connsiteY18" fmla="*/ 154900 h 599908"/>
                  <a:gd name="connsiteX0" fmla="*/ 125736 w 505240"/>
                  <a:gd name="connsiteY0" fmla="*/ 159957 h 604965"/>
                  <a:gd name="connsiteX1" fmla="*/ 145548 w 505240"/>
                  <a:gd name="connsiteY1" fmla="*/ 25845 h 604965"/>
                  <a:gd name="connsiteX2" fmla="*/ 331476 w 505240"/>
                  <a:gd name="connsiteY2" fmla="*/ 30417 h 604965"/>
                  <a:gd name="connsiteX3" fmla="*/ 349764 w 505240"/>
                  <a:gd name="connsiteY3" fmla="*/ 153861 h 604965"/>
                  <a:gd name="connsiteX4" fmla="*/ 310140 w 505240"/>
                  <a:gd name="connsiteY4" fmla="*/ 188913 h 604965"/>
                  <a:gd name="connsiteX5" fmla="*/ 409200 w 505240"/>
                  <a:gd name="connsiteY5" fmla="*/ 207201 h 604965"/>
                  <a:gd name="connsiteX6" fmla="*/ 493020 w 505240"/>
                  <a:gd name="connsiteY6" fmla="*/ 304737 h 604965"/>
                  <a:gd name="connsiteX7" fmla="*/ 505240 w 505240"/>
                  <a:gd name="connsiteY7" fmla="*/ 423601 h 604965"/>
                  <a:gd name="connsiteX8" fmla="*/ 409200 w 505240"/>
                  <a:gd name="connsiteY8" fmla="*/ 449517 h 604965"/>
                  <a:gd name="connsiteX9" fmla="*/ 390912 w 505240"/>
                  <a:gd name="connsiteY9" fmla="*/ 321501 h 604965"/>
                  <a:gd name="connsiteX10" fmla="*/ 393960 w 505240"/>
                  <a:gd name="connsiteY10" fmla="*/ 603441 h 604965"/>
                  <a:gd name="connsiteX11" fmla="*/ 107448 w 505240"/>
                  <a:gd name="connsiteY11" fmla="*/ 604965 h 604965"/>
                  <a:gd name="connsiteX12" fmla="*/ 83064 w 505240"/>
                  <a:gd name="connsiteY12" fmla="*/ 307785 h 604965"/>
                  <a:gd name="connsiteX13" fmla="*/ 66300 w 505240"/>
                  <a:gd name="connsiteY13" fmla="*/ 441897 h 604965"/>
                  <a:gd name="connsiteX14" fmla="*/ 5340 w 505240"/>
                  <a:gd name="connsiteY14" fmla="*/ 409893 h 604965"/>
                  <a:gd name="connsiteX15" fmla="*/ 14484 w 505240"/>
                  <a:gd name="connsiteY15" fmla="*/ 297117 h 604965"/>
                  <a:gd name="connsiteX16" fmla="*/ 105924 w 505240"/>
                  <a:gd name="connsiteY16" fmla="*/ 214821 h 604965"/>
                  <a:gd name="connsiteX17" fmla="*/ 169932 w 505240"/>
                  <a:gd name="connsiteY17" fmla="*/ 195009 h 604965"/>
                  <a:gd name="connsiteX18" fmla="*/ 125736 w 505240"/>
                  <a:gd name="connsiteY18" fmla="*/ 159957 h 604965"/>
                  <a:gd name="connsiteX0" fmla="*/ 125736 w 505240"/>
                  <a:gd name="connsiteY0" fmla="*/ 159957 h 604965"/>
                  <a:gd name="connsiteX1" fmla="*/ 145548 w 505240"/>
                  <a:gd name="connsiteY1" fmla="*/ 25845 h 604965"/>
                  <a:gd name="connsiteX2" fmla="*/ 331476 w 505240"/>
                  <a:gd name="connsiteY2" fmla="*/ 30417 h 604965"/>
                  <a:gd name="connsiteX3" fmla="*/ 349764 w 505240"/>
                  <a:gd name="connsiteY3" fmla="*/ 153861 h 604965"/>
                  <a:gd name="connsiteX4" fmla="*/ 310140 w 505240"/>
                  <a:gd name="connsiteY4" fmla="*/ 188913 h 604965"/>
                  <a:gd name="connsiteX5" fmla="*/ 409200 w 505240"/>
                  <a:gd name="connsiteY5" fmla="*/ 207201 h 604965"/>
                  <a:gd name="connsiteX6" fmla="*/ 493020 w 505240"/>
                  <a:gd name="connsiteY6" fmla="*/ 304737 h 604965"/>
                  <a:gd name="connsiteX7" fmla="*/ 505240 w 505240"/>
                  <a:gd name="connsiteY7" fmla="*/ 423601 h 604965"/>
                  <a:gd name="connsiteX8" fmla="*/ 409200 w 505240"/>
                  <a:gd name="connsiteY8" fmla="*/ 449517 h 604965"/>
                  <a:gd name="connsiteX9" fmla="*/ 390912 w 505240"/>
                  <a:gd name="connsiteY9" fmla="*/ 321501 h 604965"/>
                  <a:gd name="connsiteX10" fmla="*/ 393960 w 505240"/>
                  <a:gd name="connsiteY10" fmla="*/ 603441 h 604965"/>
                  <a:gd name="connsiteX11" fmla="*/ 107448 w 505240"/>
                  <a:gd name="connsiteY11" fmla="*/ 604965 h 604965"/>
                  <a:gd name="connsiteX12" fmla="*/ 83064 w 505240"/>
                  <a:gd name="connsiteY12" fmla="*/ 307785 h 604965"/>
                  <a:gd name="connsiteX13" fmla="*/ 66300 w 505240"/>
                  <a:gd name="connsiteY13" fmla="*/ 441897 h 604965"/>
                  <a:gd name="connsiteX14" fmla="*/ 5340 w 505240"/>
                  <a:gd name="connsiteY14" fmla="*/ 409893 h 604965"/>
                  <a:gd name="connsiteX15" fmla="*/ 14484 w 505240"/>
                  <a:gd name="connsiteY15" fmla="*/ 297117 h 604965"/>
                  <a:gd name="connsiteX16" fmla="*/ 105924 w 505240"/>
                  <a:gd name="connsiteY16" fmla="*/ 214821 h 604965"/>
                  <a:gd name="connsiteX17" fmla="*/ 169932 w 505240"/>
                  <a:gd name="connsiteY17" fmla="*/ 195009 h 604965"/>
                  <a:gd name="connsiteX18" fmla="*/ 125736 w 505240"/>
                  <a:gd name="connsiteY18" fmla="*/ 159957 h 604965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58854 h 603862"/>
                  <a:gd name="connsiteX1" fmla="*/ 145548 w 505240"/>
                  <a:gd name="connsiteY1" fmla="*/ 24742 h 603862"/>
                  <a:gd name="connsiteX2" fmla="*/ 331476 w 505240"/>
                  <a:gd name="connsiteY2" fmla="*/ 29314 h 603862"/>
                  <a:gd name="connsiteX3" fmla="*/ 349764 w 505240"/>
                  <a:gd name="connsiteY3" fmla="*/ 152758 h 603862"/>
                  <a:gd name="connsiteX4" fmla="*/ 310140 w 505240"/>
                  <a:gd name="connsiteY4" fmla="*/ 187810 h 603862"/>
                  <a:gd name="connsiteX5" fmla="*/ 409200 w 505240"/>
                  <a:gd name="connsiteY5" fmla="*/ 206098 h 603862"/>
                  <a:gd name="connsiteX6" fmla="*/ 493020 w 505240"/>
                  <a:gd name="connsiteY6" fmla="*/ 303634 h 603862"/>
                  <a:gd name="connsiteX7" fmla="*/ 505240 w 505240"/>
                  <a:gd name="connsiteY7" fmla="*/ 422498 h 603862"/>
                  <a:gd name="connsiteX8" fmla="*/ 409200 w 505240"/>
                  <a:gd name="connsiteY8" fmla="*/ 448414 h 603862"/>
                  <a:gd name="connsiteX9" fmla="*/ 390912 w 505240"/>
                  <a:gd name="connsiteY9" fmla="*/ 320398 h 603862"/>
                  <a:gd name="connsiteX10" fmla="*/ 393960 w 505240"/>
                  <a:gd name="connsiteY10" fmla="*/ 602338 h 603862"/>
                  <a:gd name="connsiteX11" fmla="*/ 107448 w 505240"/>
                  <a:gd name="connsiteY11" fmla="*/ 603862 h 603862"/>
                  <a:gd name="connsiteX12" fmla="*/ 83064 w 505240"/>
                  <a:gd name="connsiteY12" fmla="*/ 306682 h 603862"/>
                  <a:gd name="connsiteX13" fmla="*/ 66300 w 505240"/>
                  <a:gd name="connsiteY13" fmla="*/ 440794 h 603862"/>
                  <a:gd name="connsiteX14" fmla="*/ 5340 w 505240"/>
                  <a:gd name="connsiteY14" fmla="*/ 408790 h 603862"/>
                  <a:gd name="connsiteX15" fmla="*/ 14484 w 505240"/>
                  <a:gd name="connsiteY15" fmla="*/ 296014 h 603862"/>
                  <a:gd name="connsiteX16" fmla="*/ 105924 w 505240"/>
                  <a:gd name="connsiteY16" fmla="*/ 213718 h 603862"/>
                  <a:gd name="connsiteX17" fmla="*/ 169932 w 505240"/>
                  <a:gd name="connsiteY17" fmla="*/ 193906 h 603862"/>
                  <a:gd name="connsiteX18" fmla="*/ 125736 w 505240"/>
                  <a:gd name="connsiteY18" fmla="*/ 158854 h 603862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321"/>
                  <a:gd name="connsiteY0" fmla="*/ 160509 h 605517"/>
                  <a:gd name="connsiteX1" fmla="*/ 145548 w 505321"/>
                  <a:gd name="connsiteY1" fmla="*/ 26397 h 605517"/>
                  <a:gd name="connsiteX2" fmla="*/ 331476 w 505321"/>
                  <a:gd name="connsiteY2" fmla="*/ 30969 h 605517"/>
                  <a:gd name="connsiteX3" fmla="*/ 349764 w 505321"/>
                  <a:gd name="connsiteY3" fmla="*/ 154413 h 605517"/>
                  <a:gd name="connsiteX4" fmla="*/ 310140 w 505321"/>
                  <a:gd name="connsiteY4" fmla="*/ 189465 h 605517"/>
                  <a:gd name="connsiteX5" fmla="*/ 409200 w 505321"/>
                  <a:gd name="connsiteY5" fmla="*/ 207753 h 605517"/>
                  <a:gd name="connsiteX6" fmla="*/ 493020 w 505321"/>
                  <a:gd name="connsiteY6" fmla="*/ 305289 h 605517"/>
                  <a:gd name="connsiteX7" fmla="*/ 505240 w 505321"/>
                  <a:gd name="connsiteY7" fmla="*/ 424153 h 605517"/>
                  <a:gd name="connsiteX8" fmla="*/ 409200 w 505321"/>
                  <a:gd name="connsiteY8" fmla="*/ 450069 h 605517"/>
                  <a:gd name="connsiteX9" fmla="*/ 390912 w 505321"/>
                  <a:gd name="connsiteY9" fmla="*/ 322053 h 605517"/>
                  <a:gd name="connsiteX10" fmla="*/ 393960 w 505321"/>
                  <a:gd name="connsiteY10" fmla="*/ 603993 h 605517"/>
                  <a:gd name="connsiteX11" fmla="*/ 107448 w 505321"/>
                  <a:gd name="connsiteY11" fmla="*/ 605517 h 605517"/>
                  <a:gd name="connsiteX12" fmla="*/ 83064 w 505321"/>
                  <a:gd name="connsiteY12" fmla="*/ 308337 h 605517"/>
                  <a:gd name="connsiteX13" fmla="*/ 66300 w 505321"/>
                  <a:gd name="connsiteY13" fmla="*/ 442449 h 605517"/>
                  <a:gd name="connsiteX14" fmla="*/ 5340 w 505321"/>
                  <a:gd name="connsiteY14" fmla="*/ 410445 h 605517"/>
                  <a:gd name="connsiteX15" fmla="*/ 14484 w 505321"/>
                  <a:gd name="connsiteY15" fmla="*/ 297669 h 605517"/>
                  <a:gd name="connsiteX16" fmla="*/ 105924 w 505321"/>
                  <a:gd name="connsiteY16" fmla="*/ 215373 h 605517"/>
                  <a:gd name="connsiteX17" fmla="*/ 169932 w 505321"/>
                  <a:gd name="connsiteY17" fmla="*/ 195561 h 605517"/>
                  <a:gd name="connsiteX18" fmla="*/ 125736 w 505321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1494 w 505240"/>
                  <a:gd name="connsiteY6" fmla="*/ 306814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9200 w 509816"/>
                  <a:gd name="connsiteY8" fmla="*/ 45006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9200 w 509816"/>
                  <a:gd name="connsiteY8" fmla="*/ 45006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7675 w 509816"/>
                  <a:gd name="connsiteY8" fmla="*/ 451594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7675 w 509816"/>
                  <a:gd name="connsiteY8" fmla="*/ 451594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61922 w 509816"/>
                  <a:gd name="connsiteY10" fmla="*/ 578070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12818"/>
                  <a:gd name="connsiteX1" fmla="*/ 145548 w 509816"/>
                  <a:gd name="connsiteY1" fmla="*/ 26397 h 612818"/>
                  <a:gd name="connsiteX2" fmla="*/ 331476 w 509816"/>
                  <a:gd name="connsiteY2" fmla="*/ 30969 h 612818"/>
                  <a:gd name="connsiteX3" fmla="*/ 349764 w 509816"/>
                  <a:gd name="connsiteY3" fmla="*/ 154413 h 612818"/>
                  <a:gd name="connsiteX4" fmla="*/ 310140 w 509816"/>
                  <a:gd name="connsiteY4" fmla="*/ 189465 h 612818"/>
                  <a:gd name="connsiteX5" fmla="*/ 409200 w 509816"/>
                  <a:gd name="connsiteY5" fmla="*/ 207753 h 612818"/>
                  <a:gd name="connsiteX6" fmla="*/ 491494 w 509816"/>
                  <a:gd name="connsiteY6" fmla="*/ 306814 h 612818"/>
                  <a:gd name="connsiteX7" fmla="*/ 509816 w 509816"/>
                  <a:gd name="connsiteY7" fmla="*/ 424153 h 612818"/>
                  <a:gd name="connsiteX8" fmla="*/ 407676 w 509816"/>
                  <a:gd name="connsiteY8" fmla="*/ 453119 h 612818"/>
                  <a:gd name="connsiteX9" fmla="*/ 390912 w 509816"/>
                  <a:gd name="connsiteY9" fmla="*/ 322053 h 612818"/>
                  <a:gd name="connsiteX10" fmla="*/ 395486 w 509816"/>
                  <a:gd name="connsiteY10" fmla="*/ 607043 h 612818"/>
                  <a:gd name="connsiteX11" fmla="*/ 107448 w 509816"/>
                  <a:gd name="connsiteY11" fmla="*/ 605517 h 612818"/>
                  <a:gd name="connsiteX12" fmla="*/ 83064 w 509816"/>
                  <a:gd name="connsiteY12" fmla="*/ 308337 h 612818"/>
                  <a:gd name="connsiteX13" fmla="*/ 66300 w 509816"/>
                  <a:gd name="connsiteY13" fmla="*/ 442449 h 612818"/>
                  <a:gd name="connsiteX14" fmla="*/ 5340 w 509816"/>
                  <a:gd name="connsiteY14" fmla="*/ 410445 h 612818"/>
                  <a:gd name="connsiteX15" fmla="*/ 14484 w 509816"/>
                  <a:gd name="connsiteY15" fmla="*/ 297669 h 612818"/>
                  <a:gd name="connsiteX16" fmla="*/ 105924 w 509816"/>
                  <a:gd name="connsiteY16" fmla="*/ 215373 h 612818"/>
                  <a:gd name="connsiteX17" fmla="*/ 169932 w 509816"/>
                  <a:gd name="connsiteY17" fmla="*/ 195561 h 612818"/>
                  <a:gd name="connsiteX18" fmla="*/ 125736 w 509816"/>
                  <a:gd name="connsiteY18" fmla="*/ 160509 h 612818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238 w 509318"/>
                  <a:gd name="connsiteY0" fmla="*/ 160509 h 616576"/>
                  <a:gd name="connsiteX1" fmla="*/ 145050 w 509318"/>
                  <a:gd name="connsiteY1" fmla="*/ 26397 h 616576"/>
                  <a:gd name="connsiteX2" fmla="*/ 330978 w 509318"/>
                  <a:gd name="connsiteY2" fmla="*/ 30969 h 616576"/>
                  <a:gd name="connsiteX3" fmla="*/ 349266 w 509318"/>
                  <a:gd name="connsiteY3" fmla="*/ 154413 h 616576"/>
                  <a:gd name="connsiteX4" fmla="*/ 309642 w 509318"/>
                  <a:gd name="connsiteY4" fmla="*/ 189465 h 616576"/>
                  <a:gd name="connsiteX5" fmla="*/ 408702 w 509318"/>
                  <a:gd name="connsiteY5" fmla="*/ 207753 h 616576"/>
                  <a:gd name="connsiteX6" fmla="*/ 490996 w 509318"/>
                  <a:gd name="connsiteY6" fmla="*/ 306814 h 616576"/>
                  <a:gd name="connsiteX7" fmla="*/ 509318 w 509318"/>
                  <a:gd name="connsiteY7" fmla="*/ 424153 h 616576"/>
                  <a:gd name="connsiteX8" fmla="*/ 407178 w 509318"/>
                  <a:gd name="connsiteY8" fmla="*/ 453119 h 616576"/>
                  <a:gd name="connsiteX9" fmla="*/ 390414 w 509318"/>
                  <a:gd name="connsiteY9" fmla="*/ 322053 h 616576"/>
                  <a:gd name="connsiteX10" fmla="*/ 394988 w 509318"/>
                  <a:gd name="connsiteY10" fmla="*/ 607043 h 616576"/>
                  <a:gd name="connsiteX11" fmla="*/ 106950 w 509318"/>
                  <a:gd name="connsiteY11" fmla="*/ 605517 h 616576"/>
                  <a:gd name="connsiteX12" fmla="*/ 82566 w 509318"/>
                  <a:gd name="connsiteY12" fmla="*/ 308337 h 616576"/>
                  <a:gd name="connsiteX13" fmla="*/ 65802 w 509318"/>
                  <a:gd name="connsiteY13" fmla="*/ 442449 h 616576"/>
                  <a:gd name="connsiteX14" fmla="*/ 4842 w 509318"/>
                  <a:gd name="connsiteY14" fmla="*/ 410445 h 616576"/>
                  <a:gd name="connsiteX15" fmla="*/ 15511 w 509318"/>
                  <a:gd name="connsiteY15" fmla="*/ 302246 h 616576"/>
                  <a:gd name="connsiteX16" fmla="*/ 105426 w 509318"/>
                  <a:gd name="connsiteY16" fmla="*/ 215373 h 616576"/>
                  <a:gd name="connsiteX17" fmla="*/ 169434 w 509318"/>
                  <a:gd name="connsiteY17" fmla="*/ 195561 h 616576"/>
                  <a:gd name="connsiteX18" fmla="*/ 125238 w 509318"/>
                  <a:gd name="connsiteY18" fmla="*/ 160509 h 616576"/>
                  <a:gd name="connsiteX0" fmla="*/ 124206 w 508286"/>
                  <a:gd name="connsiteY0" fmla="*/ 160509 h 616576"/>
                  <a:gd name="connsiteX1" fmla="*/ 144018 w 508286"/>
                  <a:gd name="connsiteY1" fmla="*/ 26397 h 616576"/>
                  <a:gd name="connsiteX2" fmla="*/ 329946 w 508286"/>
                  <a:gd name="connsiteY2" fmla="*/ 30969 h 616576"/>
                  <a:gd name="connsiteX3" fmla="*/ 348234 w 508286"/>
                  <a:gd name="connsiteY3" fmla="*/ 154413 h 616576"/>
                  <a:gd name="connsiteX4" fmla="*/ 308610 w 508286"/>
                  <a:gd name="connsiteY4" fmla="*/ 189465 h 616576"/>
                  <a:gd name="connsiteX5" fmla="*/ 407670 w 508286"/>
                  <a:gd name="connsiteY5" fmla="*/ 207753 h 616576"/>
                  <a:gd name="connsiteX6" fmla="*/ 489964 w 508286"/>
                  <a:gd name="connsiteY6" fmla="*/ 306814 h 616576"/>
                  <a:gd name="connsiteX7" fmla="*/ 508286 w 508286"/>
                  <a:gd name="connsiteY7" fmla="*/ 424153 h 616576"/>
                  <a:gd name="connsiteX8" fmla="*/ 406146 w 508286"/>
                  <a:gd name="connsiteY8" fmla="*/ 453119 h 616576"/>
                  <a:gd name="connsiteX9" fmla="*/ 389382 w 508286"/>
                  <a:gd name="connsiteY9" fmla="*/ 322053 h 616576"/>
                  <a:gd name="connsiteX10" fmla="*/ 393956 w 508286"/>
                  <a:gd name="connsiteY10" fmla="*/ 607043 h 616576"/>
                  <a:gd name="connsiteX11" fmla="*/ 105918 w 508286"/>
                  <a:gd name="connsiteY11" fmla="*/ 605517 h 616576"/>
                  <a:gd name="connsiteX12" fmla="*/ 81534 w 508286"/>
                  <a:gd name="connsiteY12" fmla="*/ 308337 h 616576"/>
                  <a:gd name="connsiteX13" fmla="*/ 64770 w 508286"/>
                  <a:gd name="connsiteY13" fmla="*/ 442449 h 616576"/>
                  <a:gd name="connsiteX14" fmla="*/ 3810 w 508286"/>
                  <a:gd name="connsiteY14" fmla="*/ 410445 h 616576"/>
                  <a:gd name="connsiteX15" fmla="*/ 14479 w 508286"/>
                  <a:gd name="connsiteY15" fmla="*/ 302246 h 616576"/>
                  <a:gd name="connsiteX16" fmla="*/ 104394 w 508286"/>
                  <a:gd name="connsiteY16" fmla="*/ 215373 h 616576"/>
                  <a:gd name="connsiteX17" fmla="*/ 168402 w 508286"/>
                  <a:gd name="connsiteY17" fmla="*/ 195561 h 616576"/>
                  <a:gd name="connsiteX18" fmla="*/ 124206 w 508286"/>
                  <a:gd name="connsiteY18" fmla="*/ 160509 h 616576"/>
                  <a:gd name="connsiteX0" fmla="*/ 123615 w 507695"/>
                  <a:gd name="connsiteY0" fmla="*/ 160509 h 616576"/>
                  <a:gd name="connsiteX1" fmla="*/ 143427 w 507695"/>
                  <a:gd name="connsiteY1" fmla="*/ 26397 h 616576"/>
                  <a:gd name="connsiteX2" fmla="*/ 329355 w 507695"/>
                  <a:gd name="connsiteY2" fmla="*/ 30969 h 616576"/>
                  <a:gd name="connsiteX3" fmla="*/ 347643 w 507695"/>
                  <a:gd name="connsiteY3" fmla="*/ 154413 h 616576"/>
                  <a:gd name="connsiteX4" fmla="*/ 308019 w 507695"/>
                  <a:gd name="connsiteY4" fmla="*/ 189465 h 616576"/>
                  <a:gd name="connsiteX5" fmla="*/ 407079 w 507695"/>
                  <a:gd name="connsiteY5" fmla="*/ 207753 h 616576"/>
                  <a:gd name="connsiteX6" fmla="*/ 489373 w 507695"/>
                  <a:gd name="connsiteY6" fmla="*/ 306814 h 616576"/>
                  <a:gd name="connsiteX7" fmla="*/ 507695 w 507695"/>
                  <a:gd name="connsiteY7" fmla="*/ 424153 h 616576"/>
                  <a:gd name="connsiteX8" fmla="*/ 405555 w 507695"/>
                  <a:gd name="connsiteY8" fmla="*/ 453119 h 616576"/>
                  <a:gd name="connsiteX9" fmla="*/ 388791 w 507695"/>
                  <a:gd name="connsiteY9" fmla="*/ 322053 h 616576"/>
                  <a:gd name="connsiteX10" fmla="*/ 393365 w 507695"/>
                  <a:gd name="connsiteY10" fmla="*/ 607043 h 616576"/>
                  <a:gd name="connsiteX11" fmla="*/ 105327 w 507695"/>
                  <a:gd name="connsiteY11" fmla="*/ 605517 h 616576"/>
                  <a:gd name="connsiteX12" fmla="*/ 80943 w 507695"/>
                  <a:gd name="connsiteY12" fmla="*/ 308337 h 616576"/>
                  <a:gd name="connsiteX13" fmla="*/ 64179 w 507695"/>
                  <a:gd name="connsiteY13" fmla="*/ 442449 h 616576"/>
                  <a:gd name="connsiteX14" fmla="*/ 3219 w 507695"/>
                  <a:gd name="connsiteY14" fmla="*/ 410445 h 616576"/>
                  <a:gd name="connsiteX15" fmla="*/ 16938 w 507695"/>
                  <a:gd name="connsiteY15" fmla="*/ 297669 h 616576"/>
                  <a:gd name="connsiteX16" fmla="*/ 103803 w 507695"/>
                  <a:gd name="connsiteY16" fmla="*/ 215373 h 616576"/>
                  <a:gd name="connsiteX17" fmla="*/ 167811 w 507695"/>
                  <a:gd name="connsiteY17" fmla="*/ 195561 h 616576"/>
                  <a:gd name="connsiteX18" fmla="*/ 123615 w 507695"/>
                  <a:gd name="connsiteY18" fmla="*/ 160509 h 616576"/>
                  <a:gd name="connsiteX0" fmla="*/ 120396 w 504476"/>
                  <a:gd name="connsiteY0" fmla="*/ 160509 h 616576"/>
                  <a:gd name="connsiteX1" fmla="*/ 140208 w 504476"/>
                  <a:gd name="connsiteY1" fmla="*/ 26397 h 616576"/>
                  <a:gd name="connsiteX2" fmla="*/ 326136 w 504476"/>
                  <a:gd name="connsiteY2" fmla="*/ 30969 h 616576"/>
                  <a:gd name="connsiteX3" fmla="*/ 344424 w 504476"/>
                  <a:gd name="connsiteY3" fmla="*/ 154413 h 616576"/>
                  <a:gd name="connsiteX4" fmla="*/ 304800 w 504476"/>
                  <a:gd name="connsiteY4" fmla="*/ 189465 h 616576"/>
                  <a:gd name="connsiteX5" fmla="*/ 403860 w 504476"/>
                  <a:gd name="connsiteY5" fmla="*/ 207753 h 616576"/>
                  <a:gd name="connsiteX6" fmla="*/ 486154 w 504476"/>
                  <a:gd name="connsiteY6" fmla="*/ 306814 h 616576"/>
                  <a:gd name="connsiteX7" fmla="*/ 504476 w 504476"/>
                  <a:gd name="connsiteY7" fmla="*/ 424153 h 616576"/>
                  <a:gd name="connsiteX8" fmla="*/ 402336 w 504476"/>
                  <a:gd name="connsiteY8" fmla="*/ 453119 h 616576"/>
                  <a:gd name="connsiteX9" fmla="*/ 385572 w 504476"/>
                  <a:gd name="connsiteY9" fmla="*/ 322053 h 616576"/>
                  <a:gd name="connsiteX10" fmla="*/ 390146 w 504476"/>
                  <a:gd name="connsiteY10" fmla="*/ 607043 h 616576"/>
                  <a:gd name="connsiteX11" fmla="*/ 102108 w 504476"/>
                  <a:gd name="connsiteY11" fmla="*/ 605517 h 616576"/>
                  <a:gd name="connsiteX12" fmla="*/ 77724 w 504476"/>
                  <a:gd name="connsiteY12" fmla="*/ 308337 h 616576"/>
                  <a:gd name="connsiteX13" fmla="*/ 60960 w 504476"/>
                  <a:gd name="connsiteY13" fmla="*/ 442449 h 616576"/>
                  <a:gd name="connsiteX14" fmla="*/ 0 w 504476"/>
                  <a:gd name="connsiteY14" fmla="*/ 410445 h 616576"/>
                  <a:gd name="connsiteX15" fmla="*/ 13719 w 504476"/>
                  <a:gd name="connsiteY15" fmla="*/ 297669 h 616576"/>
                  <a:gd name="connsiteX16" fmla="*/ 100584 w 504476"/>
                  <a:gd name="connsiteY16" fmla="*/ 215373 h 616576"/>
                  <a:gd name="connsiteX17" fmla="*/ 164592 w 504476"/>
                  <a:gd name="connsiteY17" fmla="*/ 195561 h 616576"/>
                  <a:gd name="connsiteX18" fmla="*/ 120396 w 504476"/>
                  <a:gd name="connsiteY18" fmla="*/ 160509 h 616576"/>
                  <a:gd name="connsiteX0" fmla="*/ 120596 w 504676"/>
                  <a:gd name="connsiteY0" fmla="*/ 160509 h 616576"/>
                  <a:gd name="connsiteX1" fmla="*/ 140408 w 504676"/>
                  <a:gd name="connsiteY1" fmla="*/ 26397 h 616576"/>
                  <a:gd name="connsiteX2" fmla="*/ 326336 w 504676"/>
                  <a:gd name="connsiteY2" fmla="*/ 30969 h 616576"/>
                  <a:gd name="connsiteX3" fmla="*/ 344624 w 504676"/>
                  <a:gd name="connsiteY3" fmla="*/ 154413 h 616576"/>
                  <a:gd name="connsiteX4" fmla="*/ 305000 w 504676"/>
                  <a:gd name="connsiteY4" fmla="*/ 189465 h 616576"/>
                  <a:gd name="connsiteX5" fmla="*/ 404060 w 504676"/>
                  <a:gd name="connsiteY5" fmla="*/ 207753 h 616576"/>
                  <a:gd name="connsiteX6" fmla="*/ 486354 w 504676"/>
                  <a:gd name="connsiteY6" fmla="*/ 306814 h 616576"/>
                  <a:gd name="connsiteX7" fmla="*/ 504676 w 504676"/>
                  <a:gd name="connsiteY7" fmla="*/ 424153 h 616576"/>
                  <a:gd name="connsiteX8" fmla="*/ 402536 w 504676"/>
                  <a:gd name="connsiteY8" fmla="*/ 453119 h 616576"/>
                  <a:gd name="connsiteX9" fmla="*/ 385772 w 504676"/>
                  <a:gd name="connsiteY9" fmla="*/ 322053 h 616576"/>
                  <a:gd name="connsiteX10" fmla="*/ 390346 w 504676"/>
                  <a:gd name="connsiteY10" fmla="*/ 607043 h 616576"/>
                  <a:gd name="connsiteX11" fmla="*/ 102308 w 504676"/>
                  <a:gd name="connsiteY11" fmla="*/ 605517 h 616576"/>
                  <a:gd name="connsiteX12" fmla="*/ 77924 w 504676"/>
                  <a:gd name="connsiteY12" fmla="*/ 308337 h 616576"/>
                  <a:gd name="connsiteX13" fmla="*/ 61160 w 504676"/>
                  <a:gd name="connsiteY13" fmla="*/ 442449 h 616576"/>
                  <a:gd name="connsiteX14" fmla="*/ 200 w 504676"/>
                  <a:gd name="connsiteY14" fmla="*/ 410445 h 616576"/>
                  <a:gd name="connsiteX15" fmla="*/ 13919 w 504676"/>
                  <a:gd name="connsiteY15" fmla="*/ 297669 h 616576"/>
                  <a:gd name="connsiteX16" fmla="*/ 100784 w 504676"/>
                  <a:gd name="connsiteY16" fmla="*/ 215373 h 616576"/>
                  <a:gd name="connsiteX17" fmla="*/ 164792 w 504676"/>
                  <a:gd name="connsiteY17" fmla="*/ 195561 h 616576"/>
                  <a:gd name="connsiteX18" fmla="*/ 120596 w 504676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1615 w 505131"/>
                  <a:gd name="connsiteY13" fmla="*/ 442449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56748 h 612815"/>
                  <a:gd name="connsiteX1" fmla="*/ 140863 w 505131"/>
                  <a:gd name="connsiteY1" fmla="*/ 22636 h 612815"/>
                  <a:gd name="connsiteX2" fmla="*/ 325907 w 505131"/>
                  <a:gd name="connsiteY2" fmla="*/ 27208 h 612815"/>
                  <a:gd name="connsiteX3" fmla="*/ 345079 w 505131"/>
                  <a:gd name="connsiteY3" fmla="*/ 150652 h 612815"/>
                  <a:gd name="connsiteX4" fmla="*/ 305455 w 505131"/>
                  <a:gd name="connsiteY4" fmla="*/ 185704 h 612815"/>
                  <a:gd name="connsiteX5" fmla="*/ 404515 w 505131"/>
                  <a:gd name="connsiteY5" fmla="*/ 203992 h 612815"/>
                  <a:gd name="connsiteX6" fmla="*/ 486809 w 505131"/>
                  <a:gd name="connsiteY6" fmla="*/ 303053 h 612815"/>
                  <a:gd name="connsiteX7" fmla="*/ 505131 w 505131"/>
                  <a:gd name="connsiteY7" fmla="*/ 420392 h 612815"/>
                  <a:gd name="connsiteX8" fmla="*/ 402991 w 505131"/>
                  <a:gd name="connsiteY8" fmla="*/ 449358 h 612815"/>
                  <a:gd name="connsiteX9" fmla="*/ 386227 w 505131"/>
                  <a:gd name="connsiteY9" fmla="*/ 318292 h 612815"/>
                  <a:gd name="connsiteX10" fmla="*/ 390801 w 505131"/>
                  <a:gd name="connsiteY10" fmla="*/ 603282 h 612815"/>
                  <a:gd name="connsiteX11" fmla="*/ 102763 w 505131"/>
                  <a:gd name="connsiteY11" fmla="*/ 601756 h 612815"/>
                  <a:gd name="connsiteX12" fmla="*/ 78379 w 505131"/>
                  <a:gd name="connsiteY12" fmla="*/ 304576 h 612815"/>
                  <a:gd name="connsiteX13" fmla="*/ 67715 w 505131"/>
                  <a:gd name="connsiteY13" fmla="*/ 440214 h 612815"/>
                  <a:gd name="connsiteX14" fmla="*/ 655 w 505131"/>
                  <a:gd name="connsiteY14" fmla="*/ 406684 h 612815"/>
                  <a:gd name="connsiteX15" fmla="*/ 14374 w 505131"/>
                  <a:gd name="connsiteY15" fmla="*/ 293908 h 612815"/>
                  <a:gd name="connsiteX16" fmla="*/ 101239 w 505131"/>
                  <a:gd name="connsiteY16" fmla="*/ 211612 h 612815"/>
                  <a:gd name="connsiteX17" fmla="*/ 165247 w 505131"/>
                  <a:gd name="connsiteY17" fmla="*/ 191800 h 612815"/>
                  <a:gd name="connsiteX18" fmla="*/ 121051 w 505131"/>
                  <a:gd name="connsiteY18" fmla="*/ 156748 h 612815"/>
                  <a:gd name="connsiteX0" fmla="*/ 121051 w 505131"/>
                  <a:gd name="connsiteY0" fmla="*/ 146742 h 602809"/>
                  <a:gd name="connsiteX1" fmla="*/ 142632 w 505131"/>
                  <a:gd name="connsiteY1" fmla="*/ 14842 h 602809"/>
                  <a:gd name="connsiteX2" fmla="*/ 325907 w 505131"/>
                  <a:gd name="connsiteY2" fmla="*/ 17202 h 602809"/>
                  <a:gd name="connsiteX3" fmla="*/ 345079 w 505131"/>
                  <a:gd name="connsiteY3" fmla="*/ 140646 h 602809"/>
                  <a:gd name="connsiteX4" fmla="*/ 305455 w 505131"/>
                  <a:gd name="connsiteY4" fmla="*/ 175698 h 602809"/>
                  <a:gd name="connsiteX5" fmla="*/ 404515 w 505131"/>
                  <a:gd name="connsiteY5" fmla="*/ 193986 h 602809"/>
                  <a:gd name="connsiteX6" fmla="*/ 486809 w 505131"/>
                  <a:gd name="connsiteY6" fmla="*/ 293047 h 602809"/>
                  <a:gd name="connsiteX7" fmla="*/ 505131 w 505131"/>
                  <a:gd name="connsiteY7" fmla="*/ 410386 h 602809"/>
                  <a:gd name="connsiteX8" fmla="*/ 402991 w 505131"/>
                  <a:gd name="connsiteY8" fmla="*/ 439352 h 602809"/>
                  <a:gd name="connsiteX9" fmla="*/ 386227 w 505131"/>
                  <a:gd name="connsiteY9" fmla="*/ 308286 h 602809"/>
                  <a:gd name="connsiteX10" fmla="*/ 390801 w 505131"/>
                  <a:gd name="connsiteY10" fmla="*/ 593276 h 602809"/>
                  <a:gd name="connsiteX11" fmla="*/ 102763 w 505131"/>
                  <a:gd name="connsiteY11" fmla="*/ 591750 h 602809"/>
                  <a:gd name="connsiteX12" fmla="*/ 78379 w 505131"/>
                  <a:gd name="connsiteY12" fmla="*/ 294570 h 602809"/>
                  <a:gd name="connsiteX13" fmla="*/ 67715 w 505131"/>
                  <a:gd name="connsiteY13" fmla="*/ 430208 h 602809"/>
                  <a:gd name="connsiteX14" fmla="*/ 655 w 505131"/>
                  <a:gd name="connsiteY14" fmla="*/ 396678 h 602809"/>
                  <a:gd name="connsiteX15" fmla="*/ 14374 w 505131"/>
                  <a:gd name="connsiteY15" fmla="*/ 283902 h 602809"/>
                  <a:gd name="connsiteX16" fmla="*/ 101239 w 505131"/>
                  <a:gd name="connsiteY16" fmla="*/ 201606 h 602809"/>
                  <a:gd name="connsiteX17" fmla="*/ 165247 w 505131"/>
                  <a:gd name="connsiteY17" fmla="*/ 181794 h 602809"/>
                  <a:gd name="connsiteX18" fmla="*/ 121051 w 505131"/>
                  <a:gd name="connsiteY18" fmla="*/ 146742 h 602809"/>
                  <a:gd name="connsiteX0" fmla="*/ 121051 w 505131"/>
                  <a:gd name="connsiteY0" fmla="*/ 151840 h 607907"/>
                  <a:gd name="connsiteX1" fmla="*/ 142632 w 505131"/>
                  <a:gd name="connsiteY1" fmla="*/ 19940 h 607907"/>
                  <a:gd name="connsiteX2" fmla="*/ 325907 w 505131"/>
                  <a:gd name="connsiteY2" fmla="*/ 22300 h 607907"/>
                  <a:gd name="connsiteX3" fmla="*/ 345079 w 505131"/>
                  <a:gd name="connsiteY3" fmla="*/ 145744 h 607907"/>
                  <a:gd name="connsiteX4" fmla="*/ 305455 w 505131"/>
                  <a:gd name="connsiteY4" fmla="*/ 180796 h 607907"/>
                  <a:gd name="connsiteX5" fmla="*/ 404515 w 505131"/>
                  <a:gd name="connsiteY5" fmla="*/ 199084 h 607907"/>
                  <a:gd name="connsiteX6" fmla="*/ 486809 w 505131"/>
                  <a:gd name="connsiteY6" fmla="*/ 298145 h 607907"/>
                  <a:gd name="connsiteX7" fmla="*/ 505131 w 505131"/>
                  <a:gd name="connsiteY7" fmla="*/ 415484 h 607907"/>
                  <a:gd name="connsiteX8" fmla="*/ 402991 w 505131"/>
                  <a:gd name="connsiteY8" fmla="*/ 444450 h 607907"/>
                  <a:gd name="connsiteX9" fmla="*/ 386227 w 505131"/>
                  <a:gd name="connsiteY9" fmla="*/ 313384 h 607907"/>
                  <a:gd name="connsiteX10" fmla="*/ 390801 w 505131"/>
                  <a:gd name="connsiteY10" fmla="*/ 598374 h 607907"/>
                  <a:gd name="connsiteX11" fmla="*/ 102763 w 505131"/>
                  <a:gd name="connsiteY11" fmla="*/ 596848 h 607907"/>
                  <a:gd name="connsiteX12" fmla="*/ 78379 w 505131"/>
                  <a:gd name="connsiteY12" fmla="*/ 299668 h 607907"/>
                  <a:gd name="connsiteX13" fmla="*/ 67715 w 505131"/>
                  <a:gd name="connsiteY13" fmla="*/ 435306 h 607907"/>
                  <a:gd name="connsiteX14" fmla="*/ 655 w 505131"/>
                  <a:gd name="connsiteY14" fmla="*/ 401776 h 607907"/>
                  <a:gd name="connsiteX15" fmla="*/ 14374 w 505131"/>
                  <a:gd name="connsiteY15" fmla="*/ 289000 h 607907"/>
                  <a:gd name="connsiteX16" fmla="*/ 101239 w 505131"/>
                  <a:gd name="connsiteY16" fmla="*/ 206704 h 607907"/>
                  <a:gd name="connsiteX17" fmla="*/ 165247 w 505131"/>
                  <a:gd name="connsiteY17" fmla="*/ 186892 h 607907"/>
                  <a:gd name="connsiteX18" fmla="*/ 121051 w 505131"/>
                  <a:gd name="connsiteY18" fmla="*/ 151840 h 607907"/>
                  <a:gd name="connsiteX0" fmla="*/ 121051 w 505131"/>
                  <a:gd name="connsiteY0" fmla="*/ 160501 h 616568"/>
                  <a:gd name="connsiteX1" fmla="*/ 142632 w 505131"/>
                  <a:gd name="connsiteY1" fmla="*/ 28601 h 616568"/>
                  <a:gd name="connsiteX2" fmla="*/ 325907 w 505131"/>
                  <a:gd name="connsiteY2" fmla="*/ 30961 h 616568"/>
                  <a:gd name="connsiteX3" fmla="*/ 345079 w 505131"/>
                  <a:gd name="connsiteY3" fmla="*/ 154405 h 616568"/>
                  <a:gd name="connsiteX4" fmla="*/ 305455 w 505131"/>
                  <a:gd name="connsiteY4" fmla="*/ 189457 h 616568"/>
                  <a:gd name="connsiteX5" fmla="*/ 404515 w 505131"/>
                  <a:gd name="connsiteY5" fmla="*/ 207745 h 616568"/>
                  <a:gd name="connsiteX6" fmla="*/ 486809 w 505131"/>
                  <a:gd name="connsiteY6" fmla="*/ 306806 h 616568"/>
                  <a:gd name="connsiteX7" fmla="*/ 505131 w 505131"/>
                  <a:gd name="connsiteY7" fmla="*/ 424145 h 616568"/>
                  <a:gd name="connsiteX8" fmla="*/ 402991 w 505131"/>
                  <a:gd name="connsiteY8" fmla="*/ 453111 h 616568"/>
                  <a:gd name="connsiteX9" fmla="*/ 386227 w 505131"/>
                  <a:gd name="connsiteY9" fmla="*/ 322045 h 616568"/>
                  <a:gd name="connsiteX10" fmla="*/ 390801 w 505131"/>
                  <a:gd name="connsiteY10" fmla="*/ 607035 h 616568"/>
                  <a:gd name="connsiteX11" fmla="*/ 102763 w 505131"/>
                  <a:gd name="connsiteY11" fmla="*/ 605509 h 616568"/>
                  <a:gd name="connsiteX12" fmla="*/ 78379 w 505131"/>
                  <a:gd name="connsiteY12" fmla="*/ 308329 h 616568"/>
                  <a:gd name="connsiteX13" fmla="*/ 67715 w 505131"/>
                  <a:gd name="connsiteY13" fmla="*/ 443967 h 616568"/>
                  <a:gd name="connsiteX14" fmla="*/ 655 w 505131"/>
                  <a:gd name="connsiteY14" fmla="*/ 410437 h 616568"/>
                  <a:gd name="connsiteX15" fmla="*/ 14374 w 505131"/>
                  <a:gd name="connsiteY15" fmla="*/ 297661 h 616568"/>
                  <a:gd name="connsiteX16" fmla="*/ 101239 w 505131"/>
                  <a:gd name="connsiteY16" fmla="*/ 215365 h 616568"/>
                  <a:gd name="connsiteX17" fmla="*/ 165247 w 505131"/>
                  <a:gd name="connsiteY17" fmla="*/ 195553 h 616568"/>
                  <a:gd name="connsiteX18" fmla="*/ 121051 w 505131"/>
                  <a:gd name="connsiteY18" fmla="*/ 160501 h 616568"/>
                  <a:gd name="connsiteX0" fmla="*/ 121051 w 505131"/>
                  <a:gd name="connsiteY0" fmla="*/ 160501 h 616568"/>
                  <a:gd name="connsiteX1" fmla="*/ 142632 w 505131"/>
                  <a:gd name="connsiteY1" fmla="*/ 28601 h 616568"/>
                  <a:gd name="connsiteX2" fmla="*/ 325907 w 505131"/>
                  <a:gd name="connsiteY2" fmla="*/ 30961 h 616568"/>
                  <a:gd name="connsiteX3" fmla="*/ 345079 w 505131"/>
                  <a:gd name="connsiteY3" fmla="*/ 154405 h 616568"/>
                  <a:gd name="connsiteX4" fmla="*/ 305455 w 505131"/>
                  <a:gd name="connsiteY4" fmla="*/ 189457 h 616568"/>
                  <a:gd name="connsiteX5" fmla="*/ 404515 w 505131"/>
                  <a:gd name="connsiteY5" fmla="*/ 207745 h 616568"/>
                  <a:gd name="connsiteX6" fmla="*/ 486809 w 505131"/>
                  <a:gd name="connsiteY6" fmla="*/ 306806 h 616568"/>
                  <a:gd name="connsiteX7" fmla="*/ 505131 w 505131"/>
                  <a:gd name="connsiteY7" fmla="*/ 424145 h 616568"/>
                  <a:gd name="connsiteX8" fmla="*/ 402991 w 505131"/>
                  <a:gd name="connsiteY8" fmla="*/ 453111 h 616568"/>
                  <a:gd name="connsiteX9" fmla="*/ 386227 w 505131"/>
                  <a:gd name="connsiteY9" fmla="*/ 322045 h 616568"/>
                  <a:gd name="connsiteX10" fmla="*/ 390801 w 505131"/>
                  <a:gd name="connsiteY10" fmla="*/ 607035 h 616568"/>
                  <a:gd name="connsiteX11" fmla="*/ 102763 w 505131"/>
                  <a:gd name="connsiteY11" fmla="*/ 605509 h 616568"/>
                  <a:gd name="connsiteX12" fmla="*/ 78379 w 505131"/>
                  <a:gd name="connsiteY12" fmla="*/ 308329 h 616568"/>
                  <a:gd name="connsiteX13" fmla="*/ 67715 w 505131"/>
                  <a:gd name="connsiteY13" fmla="*/ 443967 h 616568"/>
                  <a:gd name="connsiteX14" fmla="*/ 655 w 505131"/>
                  <a:gd name="connsiteY14" fmla="*/ 410437 h 616568"/>
                  <a:gd name="connsiteX15" fmla="*/ 14374 w 505131"/>
                  <a:gd name="connsiteY15" fmla="*/ 297661 h 616568"/>
                  <a:gd name="connsiteX16" fmla="*/ 101239 w 505131"/>
                  <a:gd name="connsiteY16" fmla="*/ 215365 h 616568"/>
                  <a:gd name="connsiteX17" fmla="*/ 165247 w 505131"/>
                  <a:gd name="connsiteY17" fmla="*/ 195553 h 616568"/>
                  <a:gd name="connsiteX18" fmla="*/ 121051 w 505131"/>
                  <a:gd name="connsiteY18" fmla="*/ 160501 h 616568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05455 w 505131"/>
                  <a:gd name="connsiteY4" fmla="*/ 180958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5247 w 505131"/>
                  <a:gd name="connsiteY17" fmla="*/ 181889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17956 w 505131"/>
                  <a:gd name="connsiteY0" fmla="*/ 139853 h 602556"/>
                  <a:gd name="connsiteX1" fmla="*/ 142632 w 505131"/>
                  <a:gd name="connsiteY1" fmla="*/ 14589 h 602556"/>
                  <a:gd name="connsiteX2" fmla="*/ 325907 w 505131"/>
                  <a:gd name="connsiteY2" fmla="*/ 16949 h 602556"/>
                  <a:gd name="connsiteX3" fmla="*/ 345521 w 505131"/>
                  <a:gd name="connsiteY3" fmla="*/ 143491 h 602556"/>
                  <a:gd name="connsiteX4" fmla="*/ 310319 w 505131"/>
                  <a:gd name="connsiteY4" fmla="*/ 176772 h 602556"/>
                  <a:gd name="connsiteX5" fmla="*/ 404515 w 505131"/>
                  <a:gd name="connsiteY5" fmla="*/ 193733 h 602556"/>
                  <a:gd name="connsiteX6" fmla="*/ 486809 w 505131"/>
                  <a:gd name="connsiteY6" fmla="*/ 292794 h 602556"/>
                  <a:gd name="connsiteX7" fmla="*/ 505131 w 505131"/>
                  <a:gd name="connsiteY7" fmla="*/ 410133 h 602556"/>
                  <a:gd name="connsiteX8" fmla="*/ 402991 w 505131"/>
                  <a:gd name="connsiteY8" fmla="*/ 439099 h 602556"/>
                  <a:gd name="connsiteX9" fmla="*/ 386227 w 505131"/>
                  <a:gd name="connsiteY9" fmla="*/ 308033 h 602556"/>
                  <a:gd name="connsiteX10" fmla="*/ 390801 w 505131"/>
                  <a:gd name="connsiteY10" fmla="*/ 593023 h 602556"/>
                  <a:gd name="connsiteX11" fmla="*/ 102763 w 505131"/>
                  <a:gd name="connsiteY11" fmla="*/ 591497 h 602556"/>
                  <a:gd name="connsiteX12" fmla="*/ 78379 w 505131"/>
                  <a:gd name="connsiteY12" fmla="*/ 294317 h 602556"/>
                  <a:gd name="connsiteX13" fmla="*/ 67715 w 505131"/>
                  <a:gd name="connsiteY13" fmla="*/ 429955 h 602556"/>
                  <a:gd name="connsiteX14" fmla="*/ 655 w 505131"/>
                  <a:gd name="connsiteY14" fmla="*/ 396425 h 602556"/>
                  <a:gd name="connsiteX15" fmla="*/ 14374 w 505131"/>
                  <a:gd name="connsiteY15" fmla="*/ 283649 h 602556"/>
                  <a:gd name="connsiteX16" fmla="*/ 101239 w 505131"/>
                  <a:gd name="connsiteY16" fmla="*/ 201353 h 602556"/>
                  <a:gd name="connsiteX17" fmla="*/ 167900 w 505131"/>
                  <a:gd name="connsiteY17" fmla="*/ 182868 h 602556"/>
                  <a:gd name="connsiteX18" fmla="*/ 117956 w 505131"/>
                  <a:gd name="connsiteY18" fmla="*/ 139853 h 602556"/>
                  <a:gd name="connsiteX0" fmla="*/ 117956 w 505131"/>
                  <a:gd name="connsiteY0" fmla="*/ 139853 h 602556"/>
                  <a:gd name="connsiteX1" fmla="*/ 142632 w 505131"/>
                  <a:gd name="connsiteY1" fmla="*/ 14589 h 602556"/>
                  <a:gd name="connsiteX2" fmla="*/ 325907 w 505131"/>
                  <a:gd name="connsiteY2" fmla="*/ 16949 h 602556"/>
                  <a:gd name="connsiteX3" fmla="*/ 345521 w 505131"/>
                  <a:gd name="connsiteY3" fmla="*/ 143491 h 602556"/>
                  <a:gd name="connsiteX4" fmla="*/ 310319 w 505131"/>
                  <a:gd name="connsiteY4" fmla="*/ 176772 h 602556"/>
                  <a:gd name="connsiteX5" fmla="*/ 404515 w 505131"/>
                  <a:gd name="connsiteY5" fmla="*/ 193733 h 602556"/>
                  <a:gd name="connsiteX6" fmla="*/ 486809 w 505131"/>
                  <a:gd name="connsiteY6" fmla="*/ 292794 h 602556"/>
                  <a:gd name="connsiteX7" fmla="*/ 505131 w 505131"/>
                  <a:gd name="connsiteY7" fmla="*/ 410133 h 602556"/>
                  <a:gd name="connsiteX8" fmla="*/ 402991 w 505131"/>
                  <a:gd name="connsiteY8" fmla="*/ 439099 h 602556"/>
                  <a:gd name="connsiteX9" fmla="*/ 386227 w 505131"/>
                  <a:gd name="connsiteY9" fmla="*/ 308033 h 602556"/>
                  <a:gd name="connsiteX10" fmla="*/ 390801 w 505131"/>
                  <a:gd name="connsiteY10" fmla="*/ 593023 h 602556"/>
                  <a:gd name="connsiteX11" fmla="*/ 102763 w 505131"/>
                  <a:gd name="connsiteY11" fmla="*/ 591497 h 602556"/>
                  <a:gd name="connsiteX12" fmla="*/ 78379 w 505131"/>
                  <a:gd name="connsiteY12" fmla="*/ 294317 h 602556"/>
                  <a:gd name="connsiteX13" fmla="*/ 67715 w 505131"/>
                  <a:gd name="connsiteY13" fmla="*/ 429955 h 602556"/>
                  <a:gd name="connsiteX14" fmla="*/ 655 w 505131"/>
                  <a:gd name="connsiteY14" fmla="*/ 396425 h 602556"/>
                  <a:gd name="connsiteX15" fmla="*/ 14374 w 505131"/>
                  <a:gd name="connsiteY15" fmla="*/ 283649 h 602556"/>
                  <a:gd name="connsiteX16" fmla="*/ 101239 w 505131"/>
                  <a:gd name="connsiteY16" fmla="*/ 201353 h 602556"/>
                  <a:gd name="connsiteX17" fmla="*/ 167900 w 505131"/>
                  <a:gd name="connsiteY17" fmla="*/ 182868 h 602556"/>
                  <a:gd name="connsiteX18" fmla="*/ 117956 w 505131"/>
                  <a:gd name="connsiteY18" fmla="*/ 139853 h 602556"/>
                  <a:gd name="connsiteX0" fmla="*/ 117956 w 505131"/>
                  <a:gd name="connsiteY0" fmla="*/ 139853 h 602556"/>
                  <a:gd name="connsiteX1" fmla="*/ 142632 w 505131"/>
                  <a:gd name="connsiteY1" fmla="*/ 14589 h 602556"/>
                  <a:gd name="connsiteX2" fmla="*/ 325907 w 505131"/>
                  <a:gd name="connsiteY2" fmla="*/ 16949 h 602556"/>
                  <a:gd name="connsiteX3" fmla="*/ 345521 w 505131"/>
                  <a:gd name="connsiteY3" fmla="*/ 143491 h 602556"/>
                  <a:gd name="connsiteX4" fmla="*/ 310319 w 505131"/>
                  <a:gd name="connsiteY4" fmla="*/ 176772 h 602556"/>
                  <a:gd name="connsiteX5" fmla="*/ 404515 w 505131"/>
                  <a:gd name="connsiteY5" fmla="*/ 193733 h 602556"/>
                  <a:gd name="connsiteX6" fmla="*/ 486809 w 505131"/>
                  <a:gd name="connsiteY6" fmla="*/ 292794 h 602556"/>
                  <a:gd name="connsiteX7" fmla="*/ 505131 w 505131"/>
                  <a:gd name="connsiteY7" fmla="*/ 410133 h 602556"/>
                  <a:gd name="connsiteX8" fmla="*/ 402991 w 505131"/>
                  <a:gd name="connsiteY8" fmla="*/ 439099 h 602556"/>
                  <a:gd name="connsiteX9" fmla="*/ 386227 w 505131"/>
                  <a:gd name="connsiteY9" fmla="*/ 308033 h 602556"/>
                  <a:gd name="connsiteX10" fmla="*/ 390801 w 505131"/>
                  <a:gd name="connsiteY10" fmla="*/ 593023 h 602556"/>
                  <a:gd name="connsiteX11" fmla="*/ 102763 w 505131"/>
                  <a:gd name="connsiteY11" fmla="*/ 591497 h 602556"/>
                  <a:gd name="connsiteX12" fmla="*/ 78379 w 505131"/>
                  <a:gd name="connsiteY12" fmla="*/ 294317 h 602556"/>
                  <a:gd name="connsiteX13" fmla="*/ 67715 w 505131"/>
                  <a:gd name="connsiteY13" fmla="*/ 429955 h 602556"/>
                  <a:gd name="connsiteX14" fmla="*/ 655 w 505131"/>
                  <a:gd name="connsiteY14" fmla="*/ 396425 h 602556"/>
                  <a:gd name="connsiteX15" fmla="*/ 14374 w 505131"/>
                  <a:gd name="connsiteY15" fmla="*/ 283649 h 602556"/>
                  <a:gd name="connsiteX16" fmla="*/ 101239 w 505131"/>
                  <a:gd name="connsiteY16" fmla="*/ 201353 h 602556"/>
                  <a:gd name="connsiteX17" fmla="*/ 167900 w 505131"/>
                  <a:gd name="connsiteY17" fmla="*/ 182868 h 602556"/>
                  <a:gd name="connsiteX18" fmla="*/ 117956 w 505131"/>
                  <a:gd name="connsiteY18" fmla="*/ 139853 h 602556"/>
                  <a:gd name="connsiteX0" fmla="*/ 117956 w 505131"/>
                  <a:gd name="connsiteY0" fmla="*/ 148277 h 610980"/>
                  <a:gd name="connsiteX1" fmla="*/ 142632 w 505131"/>
                  <a:gd name="connsiteY1" fmla="*/ 23013 h 610980"/>
                  <a:gd name="connsiteX2" fmla="*/ 325907 w 505131"/>
                  <a:gd name="connsiteY2" fmla="*/ 25373 h 610980"/>
                  <a:gd name="connsiteX3" fmla="*/ 345521 w 505131"/>
                  <a:gd name="connsiteY3" fmla="*/ 151915 h 610980"/>
                  <a:gd name="connsiteX4" fmla="*/ 310319 w 505131"/>
                  <a:gd name="connsiteY4" fmla="*/ 185196 h 610980"/>
                  <a:gd name="connsiteX5" fmla="*/ 404515 w 505131"/>
                  <a:gd name="connsiteY5" fmla="*/ 202157 h 610980"/>
                  <a:gd name="connsiteX6" fmla="*/ 486809 w 505131"/>
                  <a:gd name="connsiteY6" fmla="*/ 301218 h 610980"/>
                  <a:gd name="connsiteX7" fmla="*/ 505131 w 505131"/>
                  <a:gd name="connsiteY7" fmla="*/ 418557 h 610980"/>
                  <a:gd name="connsiteX8" fmla="*/ 402991 w 505131"/>
                  <a:gd name="connsiteY8" fmla="*/ 447523 h 610980"/>
                  <a:gd name="connsiteX9" fmla="*/ 386227 w 505131"/>
                  <a:gd name="connsiteY9" fmla="*/ 316457 h 610980"/>
                  <a:gd name="connsiteX10" fmla="*/ 390801 w 505131"/>
                  <a:gd name="connsiteY10" fmla="*/ 601447 h 610980"/>
                  <a:gd name="connsiteX11" fmla="*/ 102763 w 505131"/>
                  <a:gd name="connsiteY11" fmla="*/ 599921 h 610980"/>
                  <a:gd name="connsiteX12" fmla="*/ 78379 w 505131"/>
                  <a:gd name="connsiteY12" fmla="*/ 302741 h 610980"/>
                  <a:gd name="connsiteX13" fmla="*/ 67715 w 505131"/>
                  <a:gd name="connsiteY13" fmla="*/ 438379 h 610980"/>
                  <a:gd name="connsiteX14" fmla="*/ 655 w 505131"/>
                  <a:gd name="connsiteY14" fmla="*/ 404849 h 610980"/>
                  <a:gd name="connsiteX15" fmla="*/ 14374 w 505131"/>
                  <a:gd name="connsiteY15" fmla="*/ 292073 h 610980"/>
                  <a:gd name="connsiteX16" fmla="*/ 101239 w 505131"/>
                  <a:gd name="connsiteY16" fmla="*/ 209777 h 610980"/>
                  <a:gd name="connsiteX17" fmla="*/ 167900 w 505131"/>
                  <a:gd name="connsiteY17" fmla="*/ 191292 h 610980"/>
                  <a:gd name="connsiteX18" fmla="*/ 117956 w 505131"/>
                  <a:gd name="connsiteY18" fmla="*/ 148277 h 610980"/>
                  <a:gd name="connsiteX0" fmla="*/ 117956 w 505131"/>
                  <a:gd name="connsiteY0" fmla="*/ 154618 h 617321"/>
                  <a:gd name="connsiteX1" fmla="*/ 142632 w 505131"/>
                  <a:gd name="connsiteY1" fmla="*/ 29354 h 617321"/>
                  <a:gd name="connsiteX2" fmla="*/ 325907 w 505131"/>
                  <a:gd name="connsiteY2" fmla="*/ 31714 h 617321"/>
                  <a:gd name="connsiteX3" fmla="*/ 345521 w 505131"/>
                  <a:gd name="connsiteY3" fmla="*/ 158256 h 617321"/>
                  <a:gd name="connsiteX4" fmla="*/ 310319 w 505131"/>
                  <a:gd name="connsiteY4" fmla="*/ 191537 h 617321"/>
                  <a:gd name="connsiteX5" fmla="*/ 404515 w 505131"/>
                  <a:gd name="connsiteY5" fmla="*/ 208498 h 617321"/>
                  <a:gd name="connsiteX6" fmla="*/ 486809 w 505131"/>
                  <a:gd name="connsiteY6" fmla="*/ 307559 h 617321"/>
                  <a:gd name="connsiteX7" fmla="*/ 505131 w 505131"/>
                  <a:gd name="connsiteY7" fmla="*/ 424898 h 617321"/>
                  <a:gd name="connsiteX8" fmla="*/ 402991 w 505131"/>
                  <a:gd name="connsiteY8" fmla="*/ 453864 h 617321"/>
                  <a:gd name="connsiteX9" fmla="*/ 386227 w 505131"/>
                  <a:gd name="connsiteY9" fmla="*/ 322798 h 617321"/>
                  <a:gd name="connsiteX10" fmla="*/ 390801 w 505131"/>
                  <a:gd name="connsiteY10" fmla="*/ 607788 h 617321"/>
                  <a:gd name="connsiteX11" fmla="*/ 102763 w 505131"/>
                  <a:gd name="connsiteY11" fmla="*/ 606262 h 617321"/>
                  <a:gd name="connsiteX12" fmla="*/ 78379 w 505131"/>
                  <a:gd name="connsiteY12" fmla="*/ 309082 h 617321"/>
                  <a:gd name="connsiteX13" fmla="*/ 67715 w 505131"/>
                  <a:gd name="connsiteY13" fmla="*/ 444720 h 617321"/>
                  <a:gd name="connsiteX14" fmla="*/ 655 w 505131"/>
                  <a:gd name="connsiteY14" fmla="*/ 411190 h 617321"/>
                  <a:gd name="connsiteX15" fmla="*/ 14374 w 505131"/>
                  <a:gd name="connsiteY15" fmla="*/ 298414 h 617321"/>
                  <a:gd name="connsiteX16" fmla="*/ 101239 w 505131"/>
                  <a:gd name="connsiteY16" fmla="*/ 216118 h 617321"/>
                  <a:gd name="connsiteX17" fmla="*/ 167900 w 505131"/>
                  <a:gd name="connsiteY17" fmla="*/ 197633 h 617321"/>
                  <a:gd name="connsiteX18" fmla="*/ 117956 w 505131"/>
                  <a:gd name="connsiteY18" fmla="*/ 154618 h 617321"/>
                  <a:gd name="connsiteX0" fmla="*/ 117956 w 505131"/>
                  <a:gd name="connsiteY0" fmla="*/ 155265 h 617968"/>
                  <a:gd name="connsiteX1" fmla="*/ 142632 w 505131"/>
                  <a:gd name="connsiteY1" fmla="*/ 30001 h 617968"/>
                  <a:gd name="connsiteX2" fmla="*/ 325907 w 505131"/>
                  <a:gd name="connsiteY2" fmla="*/ 32361 h 617968"/>
                  <a:gd name="connsiteX3" fmla="*/ 345521 w 505131"/>
                  <a:gd name="connsiteY3" fmla="*/ 158903 h 617968"/>
                  <a:gd name="connsiteX4" fmla="*/ 310319 w 505131"/>
                  <a:gd name="connsiteY4" fmla="*/ 192184 h 617968"/>
                  <a:gd name="connsiteX5" fmla="*/ 404515 w 505131"/>
                  <a:gd name="connsiteY5" fmla="*/ 209145 h 617968"/>
                  <a:gd name="connsiteX6" fmla="*/ 486809 w 505131"/>
                  <a:gd name="connsiteY6" fmla="*/ 308206 h 617968"/>
                  <a:gd name="connsiteX7" fmla="*/ 505131 w 505131"/>
                  <a:gd name="connsiteY7" fmla="*/ 425545 h 617968"/>
                  <a:gd name="connsiteX8" fmla="*/ 402991 w 505131"/>
                  <a:gd name="connsiteY8" fmla="*/ 454511 h 617968"/>
                  <a:gd name="connsiteX9" fmla="*/ 386227 w 505131"/>
                  <a:gd name="connsiteY9" fmla="*/ 323445 h 617968"/>
                  <a:gd name="connsiteX10" fmla="*/ 390801 w 505131"/>
                  <a:gd name="connsiteY10" fmla="*/ 608435 h 617968"/>
                  <a:gd name="connsiteX11" fmla="*/ 102763 w 505131"/>
                  <a:gd name="connsiteY11" fmla="*/ 606909 h 617968"/>
                  <a:gd name="connsiteX12" fmla="*/ 78379 w 505131"/>
                  <a:gd name="connsiteY12" fmla="*/ 309729 h 617968"/>
                  <a:gd name="connsiteX13" fmla="*/ 67715 w 505131"/>
                  <a:gd name="connsiteY13" fmla="*/ 445367 h 617968"/>
                  <a:gd name="connsiteX14" fmla="*/ 655 w 505131"/>
                  <a:gd name="connsiteY14" fmla="*/ 411837 h 617968"/>
                  <a:gd name="connsiteX15" fmla="*/ 14374 w 505131"/>
                  <a:gd name="connsiteY15" fmla="*/ 299061 h 617968"/>
                  <a:gd name="connsiteX16" fmla="*/ 101239 w 505131"/>
                  <a:gd name="connsiteY16" fmla="*/ 216765 h 617968"/>
                  <a:gd name="connsiteX17" fmla="*/ 167900 w 505131"/>
                  <a:gd name="connsiteY17" fmla="*/ 198280 h 617968"/>
                  <a:gd name="connsiteX18" fmla="*/ 117956 w 505131"/>
                  <a:gd name="connsiteY18" fmla="*/ 155265 h 617968"/>
                  <a:gd name="connsiteX0" fmla="*/ 117956 w 505131"/>
                  <a:gd name="connsiteY0" fmla="*/ 155265 h 617968"/>
                  <a:gd name="connsiteX1" fmla="*/ 142632 w 505131"/>
                  <a:gd name="connsiteY1" fmla="*/ 30001 h 617968"/>
                  <a:gd name="connsiteX2" fmla="*/ 325907 w 505131"/>
                  <a:gd name="connsiteY2" fmla="*/ 32361 h 617968"/>
                  <a:gd name="connsiteX3" fmla="*/ 345521 w 505131"/>
                  <a:gd name="connsiteY3" fmla="*/ 158903 h 617968"/>
                  <a:gd name="connsiteX4" fmla="*/ 310319 w 505131"/>
                  <a:gd name="connsiteY4" fmla="*/ 192184 h 617968"/>
                  <a:gd name="connsiteX5" fmla="*/ 404515 w 505131"/>
                  <a:gd name="connsiteY5" fmla="*/ 209145 h 617968"/>
                  <a:gd name="connsiteX6" fmla="*/ 486809 w 505131"/>
                  <a:gd name="connsiteY6" fmla="*/ 308206 h 617968"/>
                  <a:gd name="connsiteX7" fmla="*/ 505131 w 505131"/>
                  <a:gd name="connsiteY7" fmla="*/ 425545 h 617968"/>
                  <a:gd name="connsiteX8" fmla="*/ 402991 w 505131"/>
                  <a:gd name="connsiteY8" fmla="*/ 454511 h 617968"/>
                  <a:gd name="connsiteX9" fmla="*/ 386227 w 505131"/>
                  <a:gd name="connsiteY9" fmla="*/ 323445 h 617968"/>
                  <a:gd name="connsiteX10" fmla="*/ 390801 w 505131"/>
                  <a:gd name="connsiteY10" fmla="*/ 608435 h 617968"/>
                  <a:gd name="connsiteX11" fmla="*/ 102763 w 505131"/>
                  <a:gd name="connsiteY11" fmla="*/ 606909 h 617968"/>
                  <a:gd name="connsiteX12" fmla="*/ 78379 w 505131"/>
                  <a:gd name="connsiteY12" fmla="*/ 309729 h 617968"/>
                  <a:gd name="connsiteX13" fmla="*/ 67715 w 505131"/>
                  <a:gd name="connsiteY13" fmla="*/ 445367 h 617968"/>
                  <a:gd name="connsiteX14" fmla="*/ 655 w 505131"/>
                  <a:gd name="connsiteY14" fmla="*/ 411837 h 617968"/>
                  <a:gd name="connsiteX15" fmla="*/ 14374 w 505131"/>
                  <a:gd name="connsiteY15" fmla="*/ 299061 h 617968"/>
                  <a:gd name="connsiteX16" fmla="*/ 101239 w 505131"/>
                  <a:gd name="connsiteY16" fmla="*/ 216765 h 617968"/>
                  <a:gd name="connsiteX17" fmla="*/ 167900 w 505131"/>
                  <a:gd name="connsiteY17" fmla="*/ 198280 h 617968"/>
                  <a:gd name="connsiteX18" fmla="*/ 117956 w 505131"/>
                  <a:gd name="connsiteY18" fmla="*/ 155265 h 617968"/>
                  <a:gd name="connsiteX0" fmla="*/ 117956 w 505131"/>
                  <a:gd name="connsiteY0" fmla="*/ 148616 h 611319"/>
                  <a:gd name="connsiteX1" fmla="*/ 142632 w 505131"/>
                  <a:gd name="connsiteY1" fmla="*/ 23352 h 611319"/>
                  <a:gd name="connsiteX2" fmla="*/ 324581 w 505131"/>
                  <a:gd name="connsiteY2" fmla="*/ 24827 h 611319"/>
                  <a:gd name="connsiteX3" fmla="*/ 345521 w 505131"/>
                  <a:gd name="connsiteY3" fmla="*/ 152254 h 611319"/>
                  <a:gd name="connsiteX4" fmla="*/ 310319 w 505131"/>
                  <a:gd name="connsiteY4" fmla="*/ 185535 h 611319"/>
                  <a:gd name="connsiteX5" fmla="*/ 404515 w 505131"/>
                  <a:gd name="connsiteY5" fmla="*/ 202496 h 611319"/>
                  <a:gd name="connsiteX6" fmla="*/ 486809 w 505131"/>
                  <a:gd name="connsiteY6" fmla="*/ 301557 h 611319"/>
                  <a:gd name="connsiteX7" fmla="*/ 505131 w 505131"/>
                  <a:gd name="connsiteY7" fmla="*/ 418896 h 611319"/>
                  <a:gd name="connsiteX8" fmla="*/ 402991 w 505131"/>
                  <a:gd name="connsiteY8" fmla="*/ 447862 h 611319"/>
                  <a:gd name="connsiteX9" fmla="*/ 386227 w 505131"/>
                  <a:gd name="connsiteY9" fmla="*/ 316796 h 611319"/>
                  <a:gd name="connsiteX10" fmla="*/ 390801 w 505131"/>
                  <a:gd name="connsiteY10" fmla="*/ 601786 h 611319"/>
                  <a:gd name="connsiteX11" fmla="*/ 102763 w 505131"/>
                  <a:gd name="connsiteY11" fmla="*/ 600260 h 611319"/>
                  <a:gd name="connsiteX12" fmla="*/ 78379 w 505131"/>
                  <a:gd name="connsiteY12" fmla="*/ 303080 h 611319"/>
                  <a:gd name="connsiteX13" fmla="*/ 67715 w 505131"/>
                  <a:gd name="connsiteY13" fmla="*/ 438718 h 611319"/>
                  <a:gd name="connsiteX14" fmla="*/ 655 w 505131"/>
                  <a:gd name="connsiteY14" fmla="*/ 405188 h 611319"/>
                  <a:gd name="connsiteX15" fmla="*/ 14374 w 505131"/>
                  <a:gd name="connsiteY15" fmla="*/ 292412 h 611319"/>
                  <a:gd name="connsiteX16" fmla="*/ 101239 w 505131"/>
                  <a:gd name="connsiteY16" fmla="*/ 210116 h 611319"/>
                  <a:gd name="connsiteX17" fmla="*/ 167900 w 505131"/>
                  <a:gd name="connsiteY17" fmla="*/ 191631 h 611319"/>
                  <a:gd name="connsiteX18" fmla="*/ 117956 w 505131"/>
                  <a:gd name="connsiteY18" fmla="*/ 148616 h 611319"/>
                  <a:gd name="connsiteX0" fmla="*/ 117956 w 505131"/>
                  <a:gd name="connsiteY0" fmla="*/ 155418 h 618121"/>
                  <a:gd name="connsiteX1" fmla="*/ 142632 w 505131"/>
                  <a:gd name="connsiteY1" fmla="*/ 30154 h 618121"/>
                  <a:gd name="connsiteX2" fmla="*/ 324581 w 505131"/>
                  <a:gd name="connsiteY2" fmla="*/ 31629 h 618121"/>
                  <a:gd name="connsiteX3" fmla="*/ 345521 w 505131"/>
                  <a:gd name="connsiteY3" fmla="*/ 159056 h 618121"/>
                  <a:gd name="connsiteX4" fmla="*/ 310319 w 505131"/>
                  <a:gd name="connsiteY4" fmla="*/ 192337 h 618121"/>
                  <a:gd name="connsiteX5" fmla="*/ 404515 w 505131"/>
                  <a:gd name="connsiteY5" fmla="*/ 209298 h 618121"/>
                  <a:gd name="connsiteX6" fmla="*/ 486809 w 505131"/>
                  <a:gd name="connsiteY6" fmla="*/ 308359 h 618121"/>
                  <a:gd name="connsiteX7" fmla="*/ 505131 w 505131"/>
                  <a:gd name="connsiteY7" fmla="*/ 425698 h 618121"/>
                  <a:gd name="connsiteX8" fmla="*/ 402991 w 505131"/>
                  <a:gd name="connsiteY8" fmla="*/ 454664 h 618121"/>
                  <a:gd name="connsiteX9" fmla="*/ 386227 w 505131"/>
                  <a:gd name="connsiteY9" fmla="*/ 323598 h 618121"/>
                  <a:gd name="connsiteX10" fmla="*/ 390801 w 505131"/>
                  <a:gd name="connsiteY10" fmla="*/ 608588 h 618121"/>
                  <a:gd name="connsiteX11" fmla="*/ 102763 w 505131"/>
                  <a:gd name="connsiteY11" fmla="*/ 607062 h 618121"/>
                  <a:gd name="connsiteX12" fmla="*/ 78379 w 505131"/>
                  <a:gd name="connsiteY12" fmla="*/ 309882 h 618121"/>
                  <a:gd name="connsiteX13" fmla="*/ 67715 w 505131"/>
                  <a:gd name="connsiteY13" fmla="*/ 445520 h 618121"/>
                  <a:gd name="connsiteX14" fmla="*/ 655 w 505131"/>
                  <a:gd name="connsiteY14" fmla="*/ 411990 h 618121"/>
                  <a:gd name="connsiteX15" fmla="*/ 14374 w 505131"/>
                  <a:gd name="connsiteY15" fmla="*/ 299214 h 618121"/>
                  <a:gd name="connsiteX16" fmla="*/ 101239 w 505131"/>
                  <a:gd name="connsiteY16" fmla="*/ 216918 h 618121"/>
                  <a:gd name="connsiteX17" fmla="*/ 167900 w 505131"/>
                  <a:gd name="connsiteY17" fmla="*/ 198433 h 618121"/>
                  <a:gd name="connsiteX18" fmla="*/ 117956 w 505131"/>
                  <a:gd name="connsiteY18" fmla="*/ 155418 h 618121"/>
                  <a:gd name="connsiteX0" fmla="*/ 117956 w 505131"/>
                  <a:gd name="connsiteY0" fmla="*/ 147702 h 610405"/>
                  <a:gd name="connsiteX1" fmla="*/ 143074 w 505131"/>
                  <a:gd name="connsiteY1" fmla="*/ 23323 h 610405"/>
                  <a:gd name="connsiteX2" fmla="*/ 324581 w 505131"/>
                  <a:gd name="connsiteY2" fmla="*/ 23913 h 610405"/>
                  <a:gd name="connsiteX3" fmla="*/ 345521 w 505131"/>
                  <a:gd name="connsiteY3" fmla="*/ 151340 h 610405"/>
                  <a:gd name="connsiteX4" fmla="*/ 310319 w 505131"/>
                  <a:gd name="connsiteY4" fmla="*/ 184621 h 610405"/>
                  <a:gd name="connsiteX5" fmla="*/ 404515 w 505131"/>
                  <a:gd name="connsiteY5" fmla="*/ 201582 h 610405"/>
                  <a:gd name="connsiteX6" fmla="*/ 486809 w 505131"/>
                  <a:gd name="connsiteY6" fmla="*/ 300643 h 610405"/>
                  <a:gd name="connsiteX7" fmla="*/ 505131 w 505131"/>
                  <a:gd name="connsiteY7" fmla="*/ 417982 h 610405"/>
                  <a:gd name="connsiteX8" fmla="*/ 402991 w 505131"/>
                  <a:gd name="connsiteY8" fmla="*/ 446948 h 610405"/>
                  <a:gd name="connsiteX9" fmla="*/ 386227 w 505131"/>
                  <a:gd name="connsiteY9" fmla="*/ 315882 h 610405"/>
                  <a:gd name="connsiteX10" fmla="*/ 390801 w 505131"/>
                  <a:gd name="connsiteY10" fmla="*/ 600872 h 610405"/>
                  <a:gd name="connsiteX11" fmla="*/ 102763 w 505131"/>
                  <a:gd name="connsiteY11" fmla="*/ 599346 h 610405"/>
                  <a:gd name="connsiteX12" fmla="*/ 78379 w 505131"/>
                  <a:gd name="connsiteY12" fmla="*/ 302166 h 610405"/>
                  <a:gd name="connsiteX13" fmla="*/ 67715 w 505131"/>
                  <a:gd name="connsiteY13" fmla="*/ 437804 h 610405"/>
                  <a:gd name="connsiteX14" fmla="*/ 655 w 505131"/>
                  <a:gd name="connsiteY14" fmla="*/ 404274 h 610405"/>
                  <a:gd name="connsiteX15" fmla="*/ 14374 w 505131"/>
                  <a:gd name="connsiteY15" fmla="*/ 291498 h 610405"/>
                  <a:gd name="connsiteX16" fmla="*/ 101239 w 505131"/>
                  <a:gd name="connsiteY16" fmla="*/ 209202 h 610405"/>
                  <a:gd name="connsiteX17" fmla="*/ 167900 w 505131"/>
                  <a:gd name="connsiteY17" fmla="*/ 190717 h 610405"/>
                  <a:gd name="connsiteX18" fmla="*/ 117956 w 505131"/>
                  <a:gd name="connsiteY18" fmla="*/ 147702 h 610405"/>
                  <a:gd name="connsiteX0" fmla="*/ 117956 w 505131"/>
                  <a:gd name="connsiteY0" fmla="*/ 147702 h 610405"/>
                  <a:gd name="connsiteX1" fmla="*/ 143074 w 505131"/>
                  <a:gd name="connsiteY1" fmla="*/ 23323 h 610405"/>
                  <a:gd name="connsiteX2" fmla="*/ 324581 w 505131"/>
                  <a:gd name="connsiteY2" fmla="*/ 23913 h 610405"/>
                  <a:gd name="connsiteX3" fmla="*/ 345521 w 505131"/>
                  <a:gd name="connsiteY3" fmla="*/ 151340 h 610405"/>
                  <a:gd name="connsiteX4" fmla="*/ 310319 w 505131"/>
                  <a:gd name="connsiteY4" fmla="*/ 184621 h 610405"/>
                  <a:gd name="connsiteX5" fmla="*/ 404515 w 505131"/>
                  <a:gd name="connsiteY5" fmla="*/ 201582 h 610405"/>
                  <a:gd name="connsiteX6" fmla="*/ 486809 w 505131"/>
                  <a:gd name="connsiteY6" fmla="*/ 300643 h 610405"/>
                  <a:gd name="connsiteX7" fmla="*/ 505131 w 505131"/>
                  <a:gd name="connsiteY7" fmla="*/ 417982 h 610405"/>
                  <a:gd name="connsiteX8" fmla="*/ 402991 w 505131"/>
                  <a:gd name="connsiteY8" fmla="*/ 446948 h 610405"/>
                  <a:gd name="connsiteX9" fmla="*/ 386227 w 505131"/>
                  <a:gd name="connsiteY9" fmla="*/ 315882 h 610405"/>
                  <a:gd name="connsiteX10" fmla="*/ 390801 w 505131"/>
                  <a:gd name="connsiteY10" fmla="*/ 600872 h 610405"/>
                  <a:gd name="connsiteX11" fmla="*/ 102763 w 505131"/>
                  <a:gd name="connsiteY11" fmla="*/ 599346 h 610405"/>
                  <a:gd name="connsiteX12" fmla="*/ 78379 w 505131"/>
                  <a:gd name="connsiteY12" fmla="*/ 302166 h 610405"/>
                  <a:gd name="connsiteX13" fmla="*/ 67715 w 505131"/>
                  <a:gd name="connsiteY13" fmla="*/ 437804 h 610405"/>
                  <a:gd name="connsiteX14" fmla="*/ 655 w 505131"/>
                  <a:gd name="connsiteY14" fmla="*/ 404274 h 610405"/>
                  <a:gd name="connsiteX15" fmla="*/ 14374 w 505131"/>
                  <a:gd name="connsiteY15" fmla="*/ 291498 h 610405"/>
                  <a:gd name="connsiteX16" fmla="*/ 101239 w 505131"/>
                  <a:gd name="connsiteY16" fmla="*/ 209202 h 610405"/>
                  <a:gd name="connsiteX17" fmla="*/ 167900 w 505131"/>
                  <a:gd name="connsiteY17" fmla="*/ 190717 h 610405"/>
                  <a:gd name="connsiteX18" fmla="*/ 117956 w 505131"/>
                  <a:gd name="connsiteY18" fmla="*/ 147702 h 610405"/>
                  <a:gd name="connsiteX0" fmla="*/ 117956 w 505131"/>
                  <a:gd name="connsiteY0" fmla="*/ 147702 h 610405"/>
                  <a:gd name="connsiteX1" fmla="*/ 143074 w 505131"/>
                  <a:gd name="connsiteY1" fmla="*/ 23323 h 610405"/>
                  <a:gd name="connsiteX2" fmla="*/ 324581 w 505131"/>
                  <a:gd name="connsiteY2" fmla="*/ 23913 h 610405"/>
                  <a:gd name="connsiteX3" fmla="*/ 345521 w 505131"/>
                  <a:gd name="connsiteY3" fmla="*/ 151340 h 610405"/>
                  <a:gd name="connsiteX4" fmla="*/ 310319 w 505131"/>
                  <a:gd name="connsiteY4" fmla="*/ 184621 h 610405"/>
                  <a:gd name="connsiteX5" fmla="*/ 404515 w 505131"/>
                  <a:gd name="connsiteY5" fmla="*/ 201582 h 610405"/>
                  <a:gd name="connsiteX6" fmla="*/ 486809 w 505131"/>
                  <a:gd name="connsiteY6" fmla="*/ 300643 h 610405"/>
                  <a:gd name="connsiteX7" fmla="*/ 505131 w 505131"/>
                  <a:gd name="connsiteY7" fmla="*/ 417982 h 610405"/>
                  <a:gd name="connsiteX8" fmla="*/ 402991 w 505131"/>
                  <a:gd name="connsiteY8" fmla="*/ 446948 h 610405"/>
                  <a:gd name="connsiteX9" fmla="*/ 386227 w 505131"/>
                  <a:gd name="connsiteY9" fmla="*/ 315882 h 610405"/>
                  <a:gd name="connsiteX10" fmla="*/ 390801 w 505131"/>
                  <a:gd name="connsiteY10" fmla="*/ 600872 h 610405"/>
                  <a:gd name="connsiteX11" fmla="*/ 102763 w 505131"/>
                  <a:gd name="connsiteY11" fmla="*/ 599346 h 610405"/>
                  <a:gd name="connsiteX12" fmla="*/ 78379 w 505131"/>
                  <a:gd name="connsiteY12" fmla="*/ 302166 h 610405"/>
                  <a:gd name="connsiteX13" fmla="*/ 67715 w 505131"/>
                  <a:gd name="connsiteY13" fmla="*/ 437804 h 610405"/>
                  <a:gd name="connsiteX14" fmla="*/ 655 w 505131"/>
                  <a:gd name="connsiteY14" fmla="*/ 404274 h 610405"/>
                  <a:gd name="connsiteX15" fmla="*/ 14374 w 505131"/>
                  <a:gd name="connsiteY15" fmla="*/ 291498 h 610405"/>
                  <a:gd name="connsiteX16" fmla="*/ 101239 w 505131"/>
                  <a:gd name="connsiteY16" fmla="*/ 209202 h 610405"/>
                  <a:gd name="connsiteX17" fmla="*/ 167900 w 505131"/>
                  <a:gd name="connsiteY17" fmla="*/ 190717 h 610405"/>
                  <a:gd name="connsiteX18" fmla="*/ 117956 w 505131"/>
                  <a:gd name="connsiteY18" fmla="*/ 147702 h 610405"/>
                  <a:gd name="connsiteX0" fmla="*/ 117956 w 505131"/>
                  <a:gd name="connsiteY0" fmla="*/ 154588 h 617291"/>
                  <a:gd name="connsiteX1" fmla="*/ 143074 w 505131"/>
                  <a:gd name="connsiteY1" fmla="*/ 30209 h 617291"/>
                  <a:gd name="connsiteX2" fmla="*/ 324581 w 505131"/>
                  <a:gd name="connsiteY2" fmla="*/ 30799 h 617291"/>
                  <a:gd name="connsiteX3" fmla="*/ 345521 w 505131"/>
                  <a:gd name="connsiteY3" fmla="*/ 158226 h 617291"/>
                  <a:gd name="connsiteX4" fmla="*/ 310319 w 505131"/>
                  <a:gd name="connsiteY4" fmla="*/ 191507 h 617291"/>
                  <a:gd name="connsiteX5" fmla="*/ 404515 w 505131"/>
                  <a:gd name="connsiteY5" fmla="*/ 208468 h 617291"/>
                  <a:gd name="connsiteX6" fmla="*/ 486809 w 505131"/>
                  <a:gd name="connsiteY6" fmla="*/ 307529 h 617291"/>
                  <a:gd name="connsiteX7" fmla="*/ 505131 w 505131"/>
                  <a:gd name="connsiteY7" fmla="*/ 424868 h 617291"/>
                  <a:gd name="connsiteX8" fmla="*/ 402991 w 505131"/>
                  <a:gd name="connsiteY8" fmla="*/ 453834 h 617291"/>
                  <a:gd name="connsiteX9" fmla="*/ 386227 w 505131"/>
                  <a:gd name="connsiteY9" fmla="*/ 322768 h 617291"/>
                  <a:gd name="connsiteX10" fmla="*/ 390801 w 505131"/>
                  <a:gd name="connsiteY10" fmla="*/ 607758 h 617291"/>
                  <a:gd name="connsiteX11" fmla="*/ 102763 w 505131"/>
                  <a:gd name="connsiteY11" fmla="*/ 606232 h 617291"/>
                  <a:gd name="connsiteX12" fmla="*/ 78379 w 505131"/>
                  <a:gd name="connsiteY12" fmla="*/ 309052 h 617291"/>
                  <a:gd name="connsiteX13" fmla="*/ 67715 w 505131"/>
                  <a:gd name="connsiteY13" fmla="*/ 444690 h 617291"/>
                  <a:gd name="connsiteX14" fmla="*/ 655 w 505131"/>
                  <a:gd name="connsiteY14" fmla="*/ 411160 h 617291"/>
                  <a:gd name="connsiteX15" fmla="*/ 14374 w 505131"/>
                  <a:gd name="connsiteY15" fmla="*/ 298384 h 617291"/>
                  <a:gd name="connsiteX16" fmla="*/ 101239 w 505131"/>
                  <a:gd name="connsiteY16" fmla="*/ 216088 h 617291"/>
                  <a:gd name="connsiteX17" fmla="*/ 167900 w 505131"/>
                  <a:gd name="connsiteY17" fmla="*/ 197603 h 617291"/>
                  <a:gd name="connsiteX18" fmla="*/ 117956 w 505131"/>
                  <a:gd name="connsiteY18" fmla="*/ 154588 h 617291"/>
                  <a:gd name="connsiteX0" fmla="*/ 117956 w 505131"/>
                  <a:gd name="connsiteY0" fmla="*/ 154383 h 617086"/>
                  <a:gd name="connsiteX1" fmla="*/ 143074 w 505131"/>
                  <a:gd name="connsiteY1" fmla="*/ 30004 h 617086"/>
                  <a:gd name="connsiteX2" fmla="*/ 324581 w 505131"/>
                  <a:gd name="connsiteY2" fmla="*/ 30594 h 617086"/>
                  <a:gd name="connsiteX3" fmla="*/ 345521 w 505131"/>
                  <a:gd name="connsiteY3" fmla="*/ 158021 h 617086"/>
                  <a:gd name="connsiteX4" fmla="*/ 310319 w 505131"/>
                  <a:gd name="connsiteY4" fmla="*/ 191302 h 617086"/>
                  <a:gd name="connsiteX5" fmla="*/ 404515 w 505131"/>
                  <a:gd name="connsiteY5" fmla="*/ 208263 h 617086"/>
                  <a:gd name="connsiteX6" fmla="*/ 486809 w 505131"/>
                  <a:gd name="connsiteY6" fmla="*/ 307324 h 617086"/>
                  <a:gd name="connsiteX7" fmla="*/ 505131 w 505131"/>
                  <a:gd name="connsiteY7" fmla="*/ 424663 h 617086"/>
                  <a:gd name="connsiteX8" fmla="*/ 402991 w 505131"/>
                  <a:gd name="connsiteY8" fmla="*/ 453629 h 617086"/>
                  <a:gd name="connsiteX9" fmla="*/ 386227 w 505131"/>
                  <a:gd name="connsiteY9" fmla="*/ 322563 h 617086"/>
                  <a:gd name="connsiteX10" fmla="*/ 390801 w 505131"/>
                  <a:gd name="connsiteY10" fmla="*/ 607553 h 617086"/>
                  <a:gd name="connsiteX11" fmla="*/ 102763 w 505131"/>
                  <a:gd name="connsiteY11" fmla="*/ 606027 h 617086"/>
                  <a:gd name="connsiteX12" fmla="*/ 78379 w 505131"/>
                  <a:gd name="connsiteY12" fmla="*/ 308847 h 617086"/>
                  <a:gd name="connsiteX13" fmla="*/ 67715 w 505131"/>
                  <a:gd name="connsiteY13" fmla="*/ 444485 h 617086"/>
                  <a:gd name="connsiteX14" fmla="*/ 655 w 505131"/>
                  <a:gd name="connsiteY14" fmla="*/ 410955 h 617086"/>
                  <a:gd name="connsiteX15" fmla="*/ 14374 w 505131"/>
                  <a:gd name="connsiteY15" fmla="*/ 298179 h 617086"/>
                  <a:gd name="connsiteX16" fmla="*/ 101239 w 505131"/>
                  <a:gd name="connsiteY16" fmla="*/ 215883 h 617086"/>
                  <a:gd name="connsiteX17" fmla="*/ 167900 w 505131"/>
                  <a:gd name="connsiteY17" fmla="*/ 197398 h 617086"/>
                  <a:gd name="connsiteX18" fmla="*/ 117956 w 505131"/>
                  <a:gd name="connsiteY18" fmla="*/ 154383 h 617086"/>
                  <a:gd name="connsiteX0" fmla="*/ 117956 w 505131"/>
                  <a:gd name="connsiteY0" fmla="*/ 154151 h 616854"/>
                  <a:gd name="connsiteX1" fmla="*/ 143074 w 505131"/>
                  <a:gd name="connsiteY1" fmla="*/ 29772 h 616854"/>
                  <a:gd name="connsiteX2" fmla="*/ 324581 w 505131"/>
                  <a:gd name="connsiteY2" fmla="*/ 30362 h 616854"/>
                  <a:gd name="connsiteX3" fmla="*/ 345521 w 505131"/>
                  <a:gd name="connsiteY3" fmla="*/ 157789 h 616854"/>
                  <a:gd name="connsiteX4" fmla="*/ 310319 w 505131"/>
                  <a:gd name="connsiteY4" fmla="*/ 191070 h 616854"/>
                  <a:gd name="connsiteX5" fmla="*/ 404515 w 505131"/>
                  <a:gd name="connsiteY5" fmla="*/ 208031 h 616854"/>
                  <a:gd name="connsiteX6" fmla="*/ 486809 w 505131"/>
                  <a:gd name="connsiteY6" fmla="*/ 307092 h 616854"/>
                  <a:gd name="connsiteX7" fmla="*/ 505131 w 505131"/>
                  <a:gd name="connsiteY7" fmla="*/ 424431 h 616854"/>
                  <a:gd name="connsiteX8" fmla="*/ 402991 w 505131"/>
                  <a:gd name="connsiteY8" fmla="*/ 453397 h 616854"/>
                  <a:gd name="connsiteX9" fmla="*/ 386227 w 505131"/>
                  <a:gd name="connsiteY9" fmla="*/ 322331 h 616854"/>
                  <a:gd name="connsiteX10" fmla="*/ 390801 w 505131"/>
                  <a:gd name="connsiteY10" fmla="*/ 607321 h 616854"/>
                  <a:gd name="connsiteX11" fmla="*/ 102763 w 505131"/>
                  <a:gd name="connsiteY11" fmla="*/ 605795 h 616854"/>
                  <a:gd name="connsiteX12" fmla="*/ 78379 w 505131"/>
                  <a:gd name="connsiteY12" fmla="*/ 308615 h 616854"/>
                  <a:gd name="connsiteX13" fmla="*/ 67715 w 505131"/>
                  <a:gd name="connsiteY13" fmla="*/ 444253 h 616854"/>
                  <a:gd name="connsiteX14" fmla="*/ 655 w 505131"/>
                  <a:gd name="connsiteY14" fmla="*/ 410723 h 616854"/>
                  <a:gd name="connsiteX15" fmla="*/ 14374 w 505131"/>
                  <a:gd name="connsiteY15" fmla="*/ 297947 h 616854"/>
                  <a:gd name="connsiteX16" fmla="*/ 101239 w 505131"/>
                  <a:gd name="connsiteY16" fmla="*/ 215651 h 616854"/>
                  <a:gd name="connsiteX17" fmla="*/ 167900 w 505131"/>
                  <a:gd name="connsiteY17" fmla="*/ 197166 h 616854"/>
                  <a:gd name="connsiteX18" fmla="*/ 117956 w 505131"/>
                  <a:gd name="connsiteY18" fmla="*/ 154151 h 616854"/>
                  <a:gd name="connsiteX0" fmla="*/ 117956 w 505131"/>
                  <a:gd name="connsiteY0" fmla="*/ 154407 h 617110"/>
                  <a:gd name="connsiteX1" fmla="*/ 143074 w 505131"/>
                  <a:gd name="connsiteY1" fmla="*/ 30028 h 617110"/>
                  <a:gd name="connsiteX2" fmla="*/ 324581 w 505131"/>
                  <a:gd name="connsiteY2" fmla="*/ 30618 h 617110"/>
                  <a:gd name="connsiteX3" fmla="*/ 345521 w 505131"/>
                  <a:gd name="connsiteY3" fmla="*/ 158045 h 617110"/>
                  <a:gd name="connsiteX4" fmla="*/ 310319 w 505131"/>
                  <a:gd name="connsiteY4" fmla="*/ 191326 h 617110"/>
                  <a:gd name="connsiteX5" fmla="*/ 404515 w 505131"/>
                  <a:gd name="connsiteY5" fmla="*/ 208287 h 617110"/>
                  <a:gd name="connsiteX6" fmla="*/ 486809 w 505131"/>
                  <a:gd name="connsiteY6" fmla="*/ 307348 h 617110"/>
                  <a:gd name="connsiteX7" fmla="*/ 505131 w 505131"/>
                  <a:gd name="connsiteY7" fmla="*/ 424687 h 617110"/>
                  <a:gd name="connsiteX8" fmla="*/ 402991 w 505131"/>
                  <a:gd name="connsiteY8" fmla="*/ 453653 h 617110"/>
                  <a:gd name="connsiteX9" fmla="*/ 386227 w 505131"/>
                  <a:gd name="connsiteY9" fmla="*/ 322587 h 617110"/>
                  <a:gd name="connsiteX10" fmla="*/ 390801 w 505131"/>
                  <a:gd name="connsiteY10" fmla="*/ 607577 h 617110"/>
                  <a:gd name="connsiteX11" fmla="*/ 102763 w 505131"/>
                  <a:gd name="connsiteY11" fmla="*/ 606051 h 617110"/>
                  <a:gd name="connsiteX12" fmla="*/ 78379 w 505131"/>
                  <a:gd name="connsiteY12" fmla="*/ 308871 h 617110"/>
                  <a:gd name="connsiteX13" fmla="*/ 67715 w 505131"/>
                  <a:gd name="connsiteY13" fmla="*/ 444509 h 617110"/>
                  <a:gd name="connsiteX14" fmla="*/ 655 w 505131"/>
                  <a:gd name="connsiteY14" fmla="*/ 410979 h 617110"/>
                  <a:gd name="connsiteX15" fmla="*/ 14374 w 505131"/>
                  <a:gd name="connsiteY15" fmla="*/ 298203 h 617110"/>
                  <a:gd name="connsiteX16" fmla="*/ 101239 w 505131"/>
                  <a:gd name="connsiteY16" fmla="*/ 215907 h 617110"/>
                  <a:gd name="connsiteX17" fmla="*/ 167900 w 505131"/>
                  <a:gd name="connsiteY17" fmla="*/ 197422 h 617110"/>
                  <a:gd name="connsiteX18" fmla="*/ 117956 w 505131"/>
                  <a:gd name="connsiteY18" fmla="*/ 154407 h 617110"/>
                  <a:gd name="connsiteX0" fmla="*/ 117956 w 505131"/>
                  <a:gd name="connsiteY0" fmla="*/ 154010 h 616713"/>
                  <a:gd name="connsiteX1" fmla="*/ 143074 w 505131"/>
                  <a:gd name="connsiteY1" fmla="*/ 29631 h 616713"/>
                  <a:gd name="connsiteX2" fmla="*/ 324581 w 505131"/>
                  <a:gd name="connsiteY2" fmla="*/ 30221 h 616713"/>
                  <a:gd name="connsiteX3" fmla="*/ 345521 w 505131"/>
                  <a:gd name="connsiteY3" fmla="*/ 157648 h 616713"/>
                  <a:gd name="connsiteX4" fmla="*/ 310319 w 505131"/>
                  <a:gd name="connsiteY4" fmla="*/ 190929 h 616713"/>
                  <a:gd name="connsiteX5" fmla="*/ 404515 w 505131"/>
                  <a:gd name="connsiteY5" fmla="*/ 207890 h 616713"/>
                  <a:gd name="connsiteX6" fmla="*/ 486809 w 505131"/>
                  <a:gd name="connsiteY6" fmla="*/ 306951 h 616713"/>
                  <a:gd name="connsiteX7" fmla="*/ 505131 w 505131"/>
                  <a:gd name="connsiteY7" fmla="*/ 424290 h 616713"/>
                  <a:gd name="connsiteX8" fmla="*/ 402991 w 505131"/>
                  <a:gd name="connsiteY8" fmla="*/ 453256 h 616713"/>
                  <a:gd name="connsiteX9" fmla="*/ 386227 w 505131"/>
                  <a:gd name="connsiteY9" fmla="*/ 322190 h 616713"/>
                  <a:gd name="connsiteX10" fmla="*/ 390801 w 505131"/>
                  <a:gd name="connsiteY10" fmla="*/ 607180 h 616713"/>
                  <a:gd name="connsiteX11" fmla="*/ 102763 w 505131"/>
                  <a:gd name="connsiteY11" fmla="*/ 605654 h 616713"/>
                  <a:gd name="connsiteX12" fmla="*/ 78379 w 505131"/>
                  <a:gd name="connsiteY12" fmla="*/ 308474 h 616713"/>
                  <a:gd name="connsiteX13" fmla="*/ 67715 w 505131"/>
                  <a:gd name="connsiteY13" fmla="*/ 444112 h 616713"/>
                  <a:gd name="connsiteX14" fmla="*/ 655 w 505131"/>
                  <a:gd name="connsiteY14" fmla="*/ 410582 h 616713"/>
                  <a:gd name="connsiteX15" fmla="*/ 14374 w 505131"/>
                  <a:gd name="connsiteY15" fmla="*/ 297806 h 616713"/>
                  <a:gd name="connsiteX16" fmla="*/ 101239 w 505131"/>
                  <a:gd name="connsiteY16" fmla="*/ 215510 h 616713"/>
                  <a:gd name="connsiteX17" fmla="*/ 167900 w 505131"/>
                  <a:gd name="connsiteY17" fmla="*/ 197025 h 616713"/>
                  <a:gd name="connsiteX18" fmla="*/ 117956 w 505131"/>
                  <a:gd name="connsiteY18" fmla="*/ 154010 h 616713"/>
                  <a:gd name="connsiteX0" fmla="*/ 117956 w 505131"/>
                  <a:gd name="connsiteY0" fmla="*/ 154010 h 616713"/>
                  <a:gd name="connsiteX1" fmla="*/ 143074 w 505131"/>
                  <a:gd name="connsiteY1" fmla="*/ 29631 h 616713"/>
                  <a:gd name="connsiteX2" fmla="*/ 324581 w 505131"/>
                  <a:gd name="connsiteY2" fmla="*/ 30221 h 616713"/>
                  <a:gd name="connsiteX3" fmla="*/ 345521 w 505131"/>
                  <a:gd name="connsiteY3" fmla="*/ 157648 h 616713"/>
                  <a:gd name="connsiteX4" fmla="*/ 310319 w 505131"/>
                  <a:gd name="connsiteY4" fmla="*/ 190929 h 616713"/>
                  <a:gd name="connsiteX5" fmla="*/ 404515 w 505131"/>
                  <a:gd name="connsiteY5" fmla="*/ 207890 h 616713"/>
                  <a:gd name="connsiteX6" fmla="*/ 486809 w 505131"/>
                  <a:gd name="connsiteY6" fmla="*/ 306951 h 616713"/>
                  <a:gd name="connsiteX7" fmla="*/ 505131 w 505131"/>
                  <a:gd name="connsiteY7" fmla="*/ 424290 h 616713"/>
                  <a:gd name="connsiteX8" fmla="*/ 402991 w 505131"/>
                  <a:gd name="connsiteY8" fmla="*/ 453256 h 616713"/>
                  <a:gd name="connsiteX9" fmla="*/ 386227 w 505131"/>
                  <a:gd name="connsiteY9" fmla="*/ 322190 h 616713"/>
                  <a:gd name="connsiteX10" fmla="*/ 390801 w 505131"/>
                  <a:gd name="connsiteY10" fmla="*/ 607180 h 616713"/>
                  <a:gd name="connsiteX11" fmla="*/ 102763 w 505131"/>
                  <a:gd name="connsiteY11" fmla="*/ 605654 h 616713"/>
                  <a:gd name="connsiteX12" fmla="*/ 78379 w 505131"/>
                  <a:gd name="connsiteY12" fmla="*/ 308474 h 616713"/>
                  <a:gd name="connsiteX13" fmla="*/ 67715 w 505131"/>
                  <a:gd name="connsiteY13" fmla="*/ 444112 h 616713"/>
                  <a:gd name="connsiteX14" fmla="*/ 655 w 505131"/>
                  <a:gd name="connsiteY14" fmla="*/ 410582 h 616713"/>
                  <a:gd name="connsiteX15" fmla="*/ 14374 w 505131"/>
                  <a:gd name="connsiteY15" fmla="*/ 297806 h 616713"/>
                  <a:gd name="connsiteX16" fmla="*/ 101239 w 505131"/>
                  <a:gd name="connsiteY16" fmla="*/ 215510 h 616713"/>
                  <a:gd name="connsiteX17" fmla="*/ 167900 w 505131"/>
                  <a:gd name="connsiteY17" fmla="*/ 197025 h 616713"/>
                  <a:gd name="connsiteX18" fmla="*/ 117956 w 505131"/>
                  <a:gd name="connsiteY18" fmla="*/ 154010 h 616713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5173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761 w 505131"/>
                  <a:gd name="connsiteY4" fmla="*/ 186058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44111 h 602832"/>
                  <a:gd name="connsiteX1" fmla="*/ 143074 w 505131"/>
                  <a:gd name="connsiteY1" fmla="*/ 15750 h 602832"/>
                  <a:gd name="connsiteX2" fmla="*/ 324581 w 505131"/>
                  <a:gd name="connsiteY2" fmla="*/ 16340 h 602832"/>
                  <a:gd name="connsiteX3" fmla="*/ 345079 w 505131"/>
                  <a:gd name="connsiteY3" fmla="*/ 144652 h 602832"/>
                  <a:gd name="connsiteX4" fmla="*/ 310761 w 505131"/>
                  <a:gd name="connsiteY4" fmla="*/ 178375 h 602832"/>
                  <a:gd name="connsiteX5" fmla="*/ 404515 w 505131"/>
                  <a:gd name="connsiteY5" fmla="*/ 194009 h 602832"/>
                  <a:gd name="connsiteX6" fmla="*/ 486809 w 505131"/>
                  <a:gd name="connsiteY6" fmla="*/ 293070 h 602832"/>
                  <a:gd name="connsiteX7" fmla="*/ 505131 w 505131"/>
                  <a:gd name="connsiteY7" fmla="*/ 410409 h 602832"/>
                  <a:gd name="connsiteX8" fmla="*/ 402991 w 505131"/>
                  <a:gd name="connsiteY8" fmla="*/ 439375 h 602832"/>
                  <a:gd name="connsiteX9" fmla="*/ 386227 w 505131"/>
                  <a:gd name="connsiteY9" fmla="*/ 308309 h 602832"/>
                  <a:gd name="connsiteX10" fmla="*/ 390801 w 505131"/>
                  <a:gd name="connsiteY10" fmla="*/ 593299 h 602832"/>
                  <a:gd name="connsiteX11" fmla="*/ 102763 w 505131"/>
                  <a:gd name="connsiteY11" fmla="*/ 591773 h 602832"/>
                  <a:gd name="connsiteX12" fmla="*/ 78379 w 505131"/>
                  <a:gd name="connsiteY12" fmla="*/ 294593 h 602832"/>
                  <a:gd name="connsiteX13" fmla="*/ 67715 w 505131"/>
                  <a:gd name="connsiteY13" fmla="*/ 430231 h 602832"/>
                  <a:gd name="connsiteX14" fmla="*/ 655 w 505131"/>
                  <a:gd name="connsiteY14" fmla="*/ 396701 h 602832"/>
                  <a:gd name="connsiteX15" fmla="*/ 14374 w 505131"/>
                  <a:gd name="connsiteY15" fmla="*/ 283925 h 602832"/>
                  <a:gd name="connsiteX16" fmla="*/ 101239 w 505131"/>
                  <a:gd name="connsiteY16" fmla="*/ 201629 h 602832"/>
                  <a:gd name="connsiteX17" fmla="*/ 166131 w 505131"/>
                  <a:gd name="connsiteY17" fmla="*/ 183587 h 602832"/>
                  <a:gd name="connsiteX18" fmla="*/ 119725 w 505131"/>
                  <a:gd name="connsiteY18" fmla="*/ 144111 h 602832"/>
                  <a:gd name="connsiteX0" fmla="*/ 119725 w 505131"/>
                  <a:gd name="connsiteY0" fmla="*/ 144111 h 602832"/>
                  <a:gd name="connsiteX1" fmla="*/ 143074 w 505131"/>
                  <a:gd name="connsiteY1" fmla="*/ 15750 h 602832"/>
                  <a:gd name="connsiteX2" fmla="*/ 323697 w 505131"/>
                  <a:gd name="connsiteY2" fmla="*/ 16340 h 602832"/>
                  <a:gd name="connsiteX3" fmla="*/ 345079 w 505131"/>
                  <a:gd name="connsiteY3" fmla="*/ 144652 h 602832"/>
                  <a:gd name="connsiteX4" fmla="*/ 310761 w 505131"/>
                  <a:gd name="connsiteY4" fmla="*/ 178375 h 602832"/>
                  <a:gd name="connsiteX5" fmla="*/ 404515 w 505131"/>
                  <a:gd name="connsiteY5" fmla="*/ 194009 h 602832"/>
                  <a:gd name="connsiteX6" fmla="*/ 486809 w 505131"/>
                  <a:gd name="connsiteY6" fmla="*/ 293070 h 602832"/>
                  <a:gd name="connsiteX7" fmla="*/ 505131 w 505131"/>
                  <a:gd name="connsiteY7" fmla="*/ 410409 h 602832"/>
                  <a:gd name="connsiteX8" fmla="*/ 402991 w 505131"/>
                  <a:gd name="connsiteY8" fmla="*/ 439375 h 602832"/>
                  <a:gd name="connsiteX9" fmla="*/ 386227 w 505131"/>
                  <a:gd name="connsiteY9" fmla="*/ 308309 h 602832"/>
                  <a:gd name="connsiteX10" fmla="*/ 390801 w 505131"/>
                  <a:gd name="connsiteY10" fmla="*/ 593299 h 602832"/>
                  <a:gd name="connsiteX11" fmla="*/ 102763 w 505131"/>
                  <a:gd name="connsiteY11" fmla="*/ 591773 h 602832"/>
                  <a:gd name="connsiteX12" fmla="*/ 78379 w 505131"/>
                  <a:gd name="connsiteY12" fmla="*/ 294593 h 602832"/>
                  <a:gd name="connsiteX13" fmla="*/ 67715 w 505131"/>
                  <a:gd name="connsiteY13" fmla="*/ 430231 h 602832"/>
                  <a:gd name="connsiteX14" fmla="*/ 655 w 505131"/>
                  <a:gd name="connsiteY14" fmla="*/ 396701 h 602832"/>
                  <a:gd name="connsiteX15" fmla="*/ 14374 w 505131"/>
                  <a:gd name="connsiteY15" fmla="*/ 283925 h 602832"/>
                  <a:gd name="connsiteX16" fmla="*/ 101239 w 505131"/>
                  <a:gd name="connsiteY16" fmla="*/ 201629 h 602832"/>
                  <a:gd name="connsiteX17" fmla="*/ 166131 w 505131"/>
                  <a:gd name="connsiteY17" fmla="*/ 183587 h 602832"/>
                  <a:gd name="connsiteX18" fmla="*/ 119725 w 505131"/>
                  <a:gd name="connsiteY18" fmla="*/ 144111 h 602832"/>
                  <a:gd name="connsiteX0" fmla="*/ 119725 w 505131"/>
                  <a:gd name="connsiteY0" fmla="*/ 144111 h 602832"/>
                  <a:gd name="connsiteX1" fmla="*/ 143074 w 505131"/>
                  <a:gd name="connsiteY1" fmla="*/ 15750 h 602832"/>
                  <a:gd name="connsiteX2" fmla="*/ 321928 w 505131"/>
                  <a:gd name="connsiteY2" fmla="*/ 16340 h 602832"/>
                  <a:gd name="connsiteX3" fmla="*/ 345079 w 505131"/>
                  <a:gd name="connsiteY3" fmla="*/ 144652 h 602832"/>
                  <a:gd name="connsiteX4" fmla="*/ 310761 w 505131"/>
                  <a:gd name="connsiteY4" fmla="*/ 178375 h 602832"/>
                  <a:gd name="connsiteX5" fmla="*/ 404515 w 505131"/>
                  <a:gd name="connsiteY5" fmla="*/ 194009 h 602832"/>
                  <a:gd name="connsiteX6" fmla="*/ 486809 w 505131"/>
                  <a:gd name="connsiteY6" fmla="*/ 293070 h 602832"/>
                  <a:gd name="connsiteX7" fmla="*/ 505131 w 505131"/>
                  <a:gd name="connsiteY7" fmla="*/ 410409 h 602832"/>
                  <a:gd name="connsiteX8" fmla="*/ 402991 w 505131"/>
                  <a:gd name="connsiteY8" fmla="*/ 439375 h 602832"/>
                  <a:gd name="connsiteX9" fmla="*/ 386227 w 505131"/>
                  <a:gd name="connsiteY9" fmla="*/ 308309 h 602832"/>
                  <a:gd name="connsiteX10" fmla="*/ 390801 w 505131"/>
                  <a:gd name="connsiteY10" fmla="*/ 593299 h 602832"/>
                  <a:gd name="connsiteX11" fmla="*/ 102763 w 505131"/>
                  <a:gd name="connsiteY11" fmla="*/ 591773 h 602832"/>
                  <a:gd name="connsiteX12" fmla="*/ 78379 w 505131"/>
                  <a:gd name="connsiteY12" fmla="*/ 294593 h 602832"/>
                  <a:gd name="connsiteX13" fmla="*/ 67715 w 505131"/>
                  <a:gd name="connsiteY13" fmla="*/ 430231 h 602832"/>
                  <a:gd name="connsiteX14" fmla="*/ 655 w 505131"/>
                  <a:gd name="connsiteY14" fmla="*/ 396701 h 602832"/>
                  <a:gd name="connsiteX15" fmla="*/ 14374 w 505131"/>
                  <a:gd name="connsiteY15" fmla="*/ 283925 h 602832"/>
                  <a:gd name="connsiteX16" fmla="*/ 101239 w 505131"/>
                  <a:gd name="connsiteY16" fmla="*/ 201629 h 602832"/>
                  <a:gd name="connsiteX17" fmla="*/ 166131 w 505131"/>
                  <a:gd name="connsiteY17" fmla="*/ 183587 h 602832"/>
                  <a:gd name="connsiteX18" fmla="*/ 119725 w 505131"/>
                  <a:gd name="connsiteY18" fmla="*/ 144111 h 602832"/>
                  <a:gd name="connsiteX0" fmla="*/ 119725 w 505131"/>
                  <a:gd name="connsiteY0" fmla="*/ 144606 h 603327"/>
                  <a:gd name="connsiteX1" fmla="*/ 143074 w 505131"/>
                  <a:gd name="connsiteY1" fmla="*/ 16245 h 603327"/>
                  <a:gd name="connsiteX2" fmla="*/ 322370 w 505131"/>
                  <a:gd name="connsiteY2" fmla="*/ 15950 h 603327"/>
                  <a:gd name="connsiteX3" fmla="*/ 345079 w 505131"/>
                  <a:gd name="connsiteY3" fmla="*/ 145147 h 603327"/>
                  <a:gd name="connsiteX4" fmla="*/ 310761 w 505131"/>
                  <a:gd name="connsiteY4" fmla="*/ 178870 h 603327"/>
                  <a:gd name="connsiteX5" fmla="*/ 404515 w 505131"/>
                  <a:gd name="connsiteY5" fmla="*/ 194504 h 603327"/>
                  <a:gd name="connsiteX6" fmla="*/ 486809 w 505131"/>
                  <a:gd name="connsiteY6" fmla="*/ 293565 h 603327"/>
                  <a:gd name="connsiteX7" fmla="*/ 505131 w 505131"/>
                  <a:gd name="connsiteY7" fmla="*/ 410904 h 603327"/>
                  <a:gd name="connsiteX8" fmla="*/ 402991 w 505131"/>
                  <a:gd name="connsiteY8" fmla="*/ 439870 h 603327"/>
                  <a:gd name="connsiteX9" fmla="*/ 386227 w 505131"/>
                  <a:gd name="connsiteY9" fmla="*/ 308804 h 603327"/>
                  <a:gd name="connsiteX10" fmla="*/ 390801 w 505131"/>
                  <a:gd name="connsiteY10" fmla="*/ 593794 h 603327"/>
                  <a:gd name="connsiteX11" fmla="*/ 102763 w 505131"/>
                  <a:gd name="connsiteY11" fmla="*/ 592268 h 603327"/>
                  <a:gd name="connsiteX12" fmla="*/ 78379 w 505131"/>
                  <a:gd name="connsiteY12" fmla="*/ 295088 h 603327"/>
                  <a:gd name="connsiteX13" fmla="*/ 67715 w 505131"/>
                  <a:gd name="connsiteY13" fmla="*/ 430726 h 603327"/>
                  <a:gd name="connsiteX14" fmla="*/ 655 w 505131"/>
                  <a:gd name="connsiteY14" fmla="*/ 397196 h 603327"/>
                  <a:gd name="connsiteX15" fmla="*/ 14374 w 505131"/>
                  <a:gd name="connsiteY15" fmla="*/ 284420 h 603327"/>
                  <a:gd name="connsiteX16" fmla="*/ 101239 w 505131"/>
                  <a:gd name="connsiteY16" fmla="*/ 202124 h 603327"/>
                  <a:gd name="connsiteX17" fmla="*/ 166131 w 505131"/>
                  <a:gd name="connsiteY17" fmla="*/ 184082 h 603327"/>
                  <a:gd name="connsiteX18" fmla="*/ 119725 w 505131"/>
                  <a:gd name="connsiteY18" fmla="*/ 144606 h 603327"/>
                  <a:gd name="connsiteX0" fmla="*/ 119725 w 505131"/>
                  <a:gd name="connsiteY0" fmla="*/ 144606 h 603327"/>
                  <a:gd name="connsiteX1" fmla="*/ 143074 w 505131"/>
                  <a:gd name="connsiteY1" fmla="*/ 16245 h 603327"/>
                  <a:gd name="connsiteX2" fmla="*/ 322370 w 505131"/>
                  <a:gd name="connsiteY2" fmla="*/ 15950 h 603327"/>
                  <a:gd name="connsiteX3" fmla="*/ 345079 w 505131"/>
                  <a:gd name="connsiteY3" fmla="*/ 145147 h 603327"/>
                  <a:gd name="connsiteX4" fmla="*/ 310761 w 505131"/>
                  <a:gd name="connsiteY4" fmla="*/ 178870 h 603327"/>
                  <a:gd name="connsiteX5" fmla="*/ 404515 w 505131"/>
                  <a:gd name="connsiteY5" fmla="*/ 194504 h 603327"/>
                  <a:gd name="connsiteX6" fmla="*/ 486809 w 505131"/>
                  <a:gd name="connsiteY6" fmla="*/ 293565 h 603327"/>
                  <a:gd name="connsiteX7" fmla="*/ 505131 w 505131"/>
                  <a:gd name="connsiteY7" fmla="*/ 410904 h 603327"/>
                  <a:gd name="connsiteX8" fmla="*/ 402991 w 505131"/>
                  <a:gd name="connsiteY8" fmla="*/ 439870 h 603327"/>
                  <a:gd name="connsiteX9" fmla="*/ 386227 w 505131"/>
                  <a:gd name="connsiteY9" fmla="*/ 308804 h 603327"/>
                  <a:gd name="connsiteX10" fmla="*/ 390801 w 505131"/>
                  <a:gd name="connsiteY10" fmla="*/ 593794 h 603327"/>
                  <a:gd name="connsiteX11" fmla="*/ 102763 w 505131"/>
                  <a:gd name="connsiteY11" fmla="*/ 592268 h 603327"/>
                  <a:gd name="connsiteX12" fmla="*/ 78379 w 505131"/>
                  <a:gd name="connsiteY12" fmla="*/ 295088 h 603327"/>
                  <a:gd name="connsiteX13" fmla="*/ 67715 w 505131"/>
                  <a:gd name="connsiteY13" fmla="*/ 430726 h 603327"/>
                  <a:gd name="connsiteX14" fmla="*/ 655 w 505131"/>
                  <a:gd name="connsiteY14" fmla="*/ 397196 h 603327"/>
                  <a:gd name="connsiteX15" fmla="*/ 14374 w 505131"/>
                  <a:gd name="connsiteY15" fmla="*/ 284420 h 603327"/>
                  <a:gd name="connsiteX16" fmla="*/ 101239 w 505131"/>
                  <a:gd name="connsiteY16" fmla="*/ 202124 h 603327"/>
                  <a:gd name="connsiteX17" fmla="*/ 166131 w 505131"/>
                  <a:gd name="connsiteY17" fmla="*/ 184082 h 603327"/>
                  <a:gd name="connsiteX18" fmla="*/ 119725 w 505131"/>
                  <a:gd name="connsiteY18" fmla="*/ 144606 h 603327"/>
                  <a:gd name="connsiteX0" fmla="*/ 119725 w 505131"/>
                  <a:gd name="connsiteY0" fmla="*/ 143938 h 602659"/>
                  <a:gd name="connsiteX1" fmla="*/ 143074 w 505131"/>
                  <a:gd name="connsiteY1" fmla="*/ 15577 h 602659"/>
                  <a:gd name="connsiteX2" fmla="*/ 322370 w 505131"/>
                  <a:gd name="connsiteY2" fmla="*/ 15282 h 602659"/>
                  <a:gd name="connsiteX3" fmla="*/ 345079 w 505131"/>
                  <a:gd name="connsiteY3" fmla="*/ 144479 h 602659"/>
                  <a:gd name="connsiteX4" fmla="*/ 310761 w 505131"/>
                  <a:gd name="connsiteY4" fmla="*/ 178202 h 602659"/>
                  <a:gd name="connsiteX5" fmla="*/ 404515 w 505131"/>
                  <a:gd name="connsiteY5" fmla="*/ 193836 h 602659"/>
                  <a:gd name="connsiteX6" fmla="*/ 486809 w 505131"/>
                  <a:gd name="connsiteY6" fmla="*/ 292897 h 602659"/>
                  <a:gd name="connsiteX7" fmla="*/ 505131 w 505131"/>
                  <a:gd name="connsiteY7" fmla="*/ 410236 h 602659"/>
                  <a:gd name="connsiteX8" fmla="*/ 402991 w 505131"/>
                  <a:gd name="connsiteY8" fmla="*/ 439202 h 602659"/>
                  <a:gd name="connsiteX9" fmla="*/ 386227 w 505131"/>
                  <a:gd name="connsiteY9" fmla="*/ 308136 h 602659"/>
                  <a:gd name="connsiteX10" fmla="*/ 390801 w 505131"/>
                  <a:gd name="connsiteY10" fmla="*/ 593126 h 602659"/>
                  <a:gd name="connsiteX11" fmla="*/ 102763 w 505131"/>
                  <a:gd name="connsiteY11" fmla="*/ 591600 h 602659"/>
                  <a:gd name="connsiteX12" fmla="*/ 78379 w 505131"/>
                  <a:gd name="connsiteY12" fmla="*/ 294420 h 602659"/>
                  <a:gd name="connsiteX13" fmla="*/ 67715 w 505131"/>
                  <a:gd name="connsiteY13" fmla="*/ 430058 h 602659"/>
                  <a:gd name="connsiteX14" fmla="*/ 655 w 505131"/>
                  <a:gd name="connsiteY14" fmla="*/ 396528 h 602659"/>
                  <a:gd name="connsiteX15" fmla="*/ 14374 w 505131"/>
                  <a:gd name="connsiteY15" fmla="*/ 283752 h 602659"/>
                  <a:gd name="connsiteX16" fmla="*/ 101239 w 505131"/>
                  <a:gd name="connsiteY16" fmla="*/ 201456 h 602659"/>
                  <a:gd name="connsiteX17" fmla="*/ 166131 w 505131"/>
                  <a:gd name="connsiteY17" fmla="*/ 183414 h 602659"/>
                  <a:gd name="connsiteX18" fmla="*/ 119725 w 505131"/>
                  <a:gd name="connsiteY18" fmla="*/ 143938 h 602659"/>
                  <a:gd name="connsiteX0" fmla="*/ 119725 w 505131"/>
                  <a:gd name="connsiteY0" fmla="*/ 152768 h 611489"/>
                  <a:gd name="connsiteX1" fmla="*/ 143074 w 505131"/>
                  <a:gd name="connsiteY1" fmla="*/ 24407 h 611489"/>
                  <a:gd name="connsiteX2" fmla="*/ 322370 w 505131"/>
                  <a:gd name="connsiteY2" fmla="*/ 24112 h 611489"/>
                  <a:gd name="connsiteX3" fmla="*/ 345079 w 505131"/>
                  <a:gd name="connsiteY3" fmla="*/ 153309 h 611489"/>
                  <a:gd name="connsiteX4" fmla="*/ 310761 w 505131"/>
                  <a:gd name="connsiteY4" fmla="*/ 187032 h 611489"/>
                  <a:gd name="connsiteX5" fmla="*/ 404515 w 505131"/>
                  <a:gd name="connsiteY5" fmla="*/ 202666 h 611489"/>
                  <a:gd name="connsiteX6" fmla="*/ 486809 w 505131"/>
                  <a:gd name="connsiteY6" fmla="*/ 301727 h 611489"/>
                  <a:gd name="connsiteX7" fmla="*/ 505131 w 505131"/>
                  <a:gd name="connsiteY7" fmla="*/ 419066 h 611489"/>
                  <a:gd name="connsiteX8" fmla="*/ 402991 w 505131"/>
                  <a:gd name="connsiteY8" fmla="*/ 448032 h 611489"/>
                  <a:gd name="connsiteX9" fmla="*/ 386227 w 505131"/>
                  <a:gd name="connsiteY9" fmla="*/ 316966 h 611489"/>
                  <a:gd name="connsiteX10" fmla="*/ 390801 w 505131"/>
                  <a:gd name="connsiteY10" fmla="*/ 601956 h 611489"/>
                  <a:gd name="connsiteX11" fmla="*/ 102763 w 505131"/>
                  <a:gd name="connsiteY11" fmla="*/ 600430 h 611489"/>
                  <a:gd name="connsiteX12" fmla="*/ 78379 w 505131"/>
                  <a:gd name="connsiteY12" fmla="*/ 303250 h 611489"/>
                  <a:gd name="connsiteX13" fmla="*/ 67715 w 505131"/>
                  <a:gd name="connsiteY13" fmla="*/ 438888 h 611489"/>
                  <a:gd name="connsiteX14" fmla="*/ 655 w 505131"/>
                  <a:gd name="connsiteY14" fmla="*/ 405358 h 611489"/>
                  <a:gd name="connsiteX15" fmla="*/ 14374 w 505131"/>
                  <a:gd name="connsiteY15" fmla="*/ 292582 h 611489"/>
                  <a:gd name="connsiteX16" fmla="*/ 101239 w 505131"/>
                  <a:gd name="connsiteY16" fmla="*/ 210286 h 611489"/>
                  <a:gd name="connsiteX17" fmla="*/ 166131 w 505131"/>
                  <a:gd name="connsiteY17" fmla="*/ 192244 h 611489"/>
                  <a:gd name="connsiteX18" fmla="*/ 119725 w 505131"/>
                  <a:gd name="connsiteY18" fmla="*/ 152768 h 611489"/>
                  <a:gd name="connsiteX0" fmla="*/ 119725 w 505131"/>
                  <a:gd name="connsiteY0" fmla="*/ 157406 h 616127"/>
                  <a:gd name="connsiteX1" fmla="*/ 143074 w 505131"/>
                  <a:gd name="connsiteY1" fmla="*/ 29045 h 616127"/>
                  <a:gd name="connsiteX2" fmla="*/ 322370 w 505131"/>
                  <a:gd name="connsiteY2" fmla="*/ 28750 h 616127"/>
                  <a:gd name="connsiteX3" fmla="*/ 345079 w 505131"/>
                  <a:gd name="connsiteY3" fmla="*/ 157947 h 616127"/>
                  <a:gd name="connsiteX4" fmla="*/ 310761 w 505131"/>
                  <a:gd name="connsiteY4" fmla="*/ 191670 h 616127"/>
                  <a:gd name="connsiteX5" fmla="*/ 404515 w 505131"/>
                  <a:gd name="connsiteY5" fmla="*/ 207304 h 616127"/>
                  <a:gd name="connsiteX6" fmla="*/ 486809 w 505131"/>
                  <a:gd name="connsiteY6" fmla="*/ 306365 h 616127"/>
                  <a:gd name="connsiteX7" fmla="*/ 505131 w 505131"/>
                  <a:gd name="connsiteY7" fmla="*/ 423704 h 616127"/>
                  <a:gd name="connsiteX8" fmla="*/ 402991 w 505131"/>
                  <a:gd name="connsiteY8" fmla="*/ 452670 h 616127"/>
                  <a:gd name="connsiteX9" fmla="*/ 386227 w 505131"/>
                  <a:gd name="connsiteY9" fmla="*/ 321604 h 616127"/>
                  <a:gd name="connsiteX10" fmla="*/ 390801 w 505131"/>
                  <a:gd name="connsiteY10" fmla="*/ 606594 h 616127"/>
                  <a:gd name="connsiteX11" fmla="*/ 102763 w 505131"/>
                  <a:gd name="connsiteY11" fmla="*/ 605068 h 616127"/>
                  <a:gd name="connsiteX12" fmla="*/ 78379 w 505131"/>
                  <a:gd name="connsiteY12" fmla="*/ 307888 h 616127"/>
                  <a:gd name="connsiteX13" fmla="*/ 67715 w 505131"/>
                  <a:gd name="connsiteY13" fmla="*/ 443526 h 616127"/>
                  <a:gd name="connsiteX14" fmla="*/ 655 w 505131"/>
                  <a:gd name="connsiteY14" fmla="*/ 409996 h 616127"/>
                  <a:gd name="connsiteX15" fmla="*/ 14374 w 505131"/>
                  <a:gd name="connsiteY15" fmla="*/ 297220 h 616127"/>
                  <a:gd name="connsiteX16" fmla="*/ 101239 w 505131"/>
                  <a:gd name="connsiteY16" fmla="*/ 214924 h 616127"/>
                  <a:gd name="connsiteX17" fmla="*/ 166131 w 505131"/>
                  <a:gd name="connsiteY17" fmla="*/ 196882 h 616127"/>
                  <a:gd name="connsiteX18" fmla="*/ 119725 w 505131"/>
                  <a:gd name="connsiteY18" fmla="*/ 157406 h 616127"/>
                  <a:gd name="connsiteX0" fmla="*/ 119725 w 505131"/>
                  <a:gd name="connsiteY0" fmla="*/ 156893 h 615614"/>
                  <a:gd name="connsiteX1" fmla="*/ 143074 w 505131"/>
                  <a:gd name="connsiteY1" fmla="*/ 28532 h 615614"/>
                  <a:gd name="connsiteX2" fmla="*/ 322370 w 505131"/>
                  <a:gd name="connsiteY2" fmla="*/ 28237 h 615614"/>
                  <a:gd name="connsiteX3" fmla="*/ 345079 w 505131"/>
                  <a:gd name="connsiteY3" fmla="*/ 157434 h 615614"/>
                  <a:gd name="connsiteX4" fmla="*/ 310761 w 505131"/>
                  <a:gd name="connsiteY4" fmla="*/ 191157 h 615614"/>
                  <a:gd name="connsiteX5" fmla="*/ 404515 w 505131"/>
                  <a:gd name="connsiteY5" fmla="*/ 206791 h 615614"/>
                  <a:gd name="connsiteX6" fmla="*/ 486809 w 505131"/>
                  <a:gd name="connsiteY6" fmla="*/ 305852 h 615614"/>
                  <a:gd name="connsiteX7" fmla="*/ 505131 w 505131"/>
                  <a:gd name="connsiteY7" fmla="*/ 423191 h 615614"/>
                  <a:gd name="connsiteX8" fmla="*/ 402991 w 505131"/>
                  <a:gd name="connsiteY8" fmla="*/ 452157 h 615614"/>
                  <a:gd name="connsiteX9" fmla="*/ 386227 w 505131"/>
                  <a:gd name="connsiteY9" fmla="*/ 321091 h 615614"/>
                  <a:gd name="connsiteX10" fmla="*/ 390801 w 505131"/>
                  <a:gd name="connsiteY10" fmla="*/ 606081 h 615614"/>
                  <a:gd name="connsiteX11" fmla="*/ 102763 w 505131"/>
                  <a:gd name="connsiteY11" fmla="*/ 604555 h 615614"/>
                  <a:gd name="connsiteX12" fmla="*/ 78379 w 505131"/>
                  <a:gd name="connsiteY12" fmla="*/ 307375 h 615614"/>
                  <a:gd name="connsiteX13" fmla="*/ 67715 w 505131"/>
                  <a:gd name="connsiteY13" fmla="*/ 443013 h 615614"/>
                  <a:gd name="connsiteX14" fmla="*/ 655 w 505131"/>
                  <a:gd name="connsiteY14" fmla="*/ 409483 h 615614"/>
                  <a:gd name="connsiteX15" fmla="*/ 14374 w 505131"/>
                  <a:gd name="connsiteY15" fmla="*/ 296707 h 615614"/>
                  <a:gd name="connsiteX16" fmla="*/ 101239 w 505131"/>
                  <a:gd name="connsiteY16" fmla="*/ 214411 h 615614"/>
                  <a:gd name="connsiteX17" fmla="*/ 166131 w 505131"/>
                  <a:gd name="connsiteY17" fmla="*/ 196369 h 615614"/>
                  <a:gd name="connsiteX18" fmla="*/ 119725 w 505131"/>
                  <a:gd name="connsiteY18" fmla="*/ 156893 h 615614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4515 w 505131"/>
                  <a:gd name="connsiteY5" fmla="*/ 20722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4515 w 505131"/>
                  <a:gd name="connsiteY5" fmla="*/ 20722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4515 w 505131"/>
                  <a:gd name="connsiteY5" fmla="*/ 20722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2920"/>
                  <a:gd name="connsiteY0" fmla="*/ 157323 h 616044"/>
                  <a:gd name="connsiteX1" fmla="*/ 143074 w 502920"/>
                  <a:gd name="connsiteY1" fmla="*/ 28962 h 616044"/>
                  <a:gd name="connsiteX2" fmla="*/ 322370 w 502920"/>
                  <a:gd name="connsiteY2" fmla="*/ 28667 h 616044"/>
                  <a:gd name="connsiteX3" fmla="*/ 345079 w 502920"/>
                  <a:gd name="connsiteY3" fmla="*/ 157864 h 616044"/>
                  <a:gd name="connsiteX4" fmla="*/ 310761 w 502920"/>
                  <a:gd name="connsiteY4" fmla="*/ 191587 h 616044"/>
                  <a:gd name="connsiteX5" fmla="*/ 400535 w 502920"/>
                  <a:gd name="connsiteY5" fmla="*/ 210761 h 616044"/>
                  <a:gd name="connsiteX6" fmla="*/ 486809 w 502920"/>
                  <a:gd name="connsiteY6" fmla="*/ 306282 h 616044"/>
                  <a:gd name="connsiteX7" fmla="*/ 502920 w 502920"/>
                  <a:gd name="connsiteY7" fmla="*/ 424948 h 616044"/>
                  <a:gd name="connsiteX8" fmla="*/ 402991 w 502920"/>
                  <a:gd name="connsiteY8" fmla="*/ 452587 h 616044"/>
                  <a:gd name="connsiteX9" fmla="*/ 386227 w 502920"/>
                  <a:gd name="connsiteY9" fmla="*/ 321521 h 616044"/>
                  <a:gd name="connsiteX10" fmla="*/ 390801 w 502920"/>
                  <a:gd name="connsiteY10" fmla="*/ 606511 h 616044"/>
                  <a:gd name="connsiteX11" fmla="*/ 102763 w 502920"/>
                  <a:gd name="connsiteY11" fmla="*/ 604985 h 616044"/>
                  <a:gd name="connsiteX12" fmla="*/ 78379 w 502920"/>
                  <a:gd name="connsiteY12" fmla="*/ 307805 h 616044"/>
                  <a:gd name="connsiteX13" fmla="*/ 67715 w 502920"/>
                  <a:gd name="connsiteY13" fmla="*/ 443443 h 616044"/>
                  <a:gd name="connsiteX14" fmla="*/ 655 w 502920"/>
                  <a:gd name="connsiteY14" fmla="*/ 409913 h 616044"/>
                  <a:gd name="connsiteX15" fmla="*/ 14374 w 502920"/>
                  <a:gd name="connsiteY15" fmla="*/ 297137 h 616044"/>
                  <a:gd name="connsiteX16" fmla="*/ 101239 w 502920"/>
                  <a:gd name="connsiteY16" fmla="*/ 214841 h 616044"/>
                  <a:gd name="connsiteX17" fmla="*/ 166131 w 502920"/>
                  <a:gd name="connsiteY17" fmla="*/ 196799 h 616044"/>
                  <a:gd name="connsiteX18" fmla="*/ 119725 w 502920"/>
                  <a:gd name="connsiteY18" fmla="*/ 157323 h 616044"/>
                  <a:gd name="connsiteX0" fmla="*/ 119725 w 503356"/>
                  <a:gd name="connsiteY0" fmla="*/ 157323 h 616044"/>
                  <a:gd name="connsiteX1" fmla="*/ 143074 w 503356"/>
                  <a:gd name="connsiteY1" fmla="*/ 28962 h 616044"/>
                  <a:gd name="connsiteX2" fmla="*/ 322370 w 503356"/>
                  <a:gd name="connsiteY2" fmla="*/ 28667 h 616044"/>
                  <a:gd name="connsiteX3" fmla="*/ 345079 w 503356"/>
                  <a:gd name="connsiteY3" fmla="*/ 157864 h 616044"/>
                  <a:gd name="connsiteX4" fmla="*/ 310761 w 503356"/>
                  <a:gd name="connsiteY4" fmla="*/ 191587 h 616044"/>
                  <a:gd name="connsiteX5" fmla="*/ 400535 w 503356"/>
                  <a:gd name="connsiteY5" fmla="*/ 210761 h 616044"/>
                  <a:gd name="connsiteX6" fmla="*/ 486809 w 503356"/>
                  <a:gd name="connsiteY6" fmla="*/ 306282 h 616044"/>
                  <a:gd name="connsiteX7" fmla="*/ 502920 w 503356"/>
                  <a:gd name="connsiteY7" fmla="*/ 424948 h 616044"/>
                  <a:gd name="connsiteX8" fmla="*/ 402991 w 503356"/>
                  <a:gd name="connsiteY8" fmla="*/ 452587 h 616044"/>
                  <a:gd name="connsiteX9" fmla="*/ 386227 w 503356"/>
                  <a:gd name="connsiteY9" fmla="*/ 321521 h 616044"/>
                  <a:gd name="connsiteX10" fmla="*/ 390801 w 503356"/>
                  <a:gd name="connsiteY10" fmla="*/ 606511 h 616044"/>
                  <a:gd name="connsiteX11" fmla="*/ 102763 w 503356"/>
                  <a:gd name="connsiteY11" fmla="*/ 604985 h 616044"/>
                  <a:gd name="connsiteX12" fmla="*/ 78379 w 503356"/>
                  <a:gd name="connsiteY12" fmla="*/ 307805 h 616044"/>
                  <a:gd name="connsiteX13" fmla="*/ 67715 w 503356"/>
                  <a:gd name="connsiteY13" fmla="*/ 443443 h 616044"/>
                  <a:gd name="connsiteX14" fmla="*/ 655 w 503356"/>
                  <a:gd name="connsiteY14" fmla="*/ 409913 h 616044"/>
                  <a:gd name="connsiteX15" fmla="*/ 14374 w 503356"/>
                  <a:gd name="connsiteY15" fmla="*/ 297137 h 616044"/>
                  <a:gd name="connsiteX16" fmla="*/ 101239 w 503356"/>
                  <a:gd name="connsiteY16" fmla="*/ 214841 h 616044"/>
                  <a:gd name="connsiteX17" fmla="*/ 166131 w 503356"/>
                  <a:gd name="connsiteY17" fmla="*/ 196799 h 616044"/>
                  <a:gd name="connsiteX18" fmla="*/ 119725 w 503356"/>
                  <a:gd name="connsiteY18" fmla="*/ 157323 h 616044"/>
                  <a:gd name="connsiteX0" fmla="*/ 119725 w 503168"/>
                  <a:gd name="connsiteY0" fmla="*/ 157323 h 616044"/>
                  <a:gd name="connsiteX1" fmla="*/ 143074 w 503168"/>
                  <a:gd name="connsiteY1" fmla="*/ 28962 h 616044"/>
                  <a:gd name="connsiteX2" fmla="*/ 322370 w 503168"/>
                  <a:gd name="connsiteY2" fmla="*/ 28667 h 616044"/>
                  <a:gd name="connsiteX3" fmla="*/ 345079 w 503168"/>
                  <a:gd name="connsiteY3" fmla="*/ 157864 h 616044"/>
                  <a:gd name="connsiteX4" fmla="*/ 310761 w 503168"/>
                  <a:gd name="connsiteY4" fmla="*/ 191587 h 616044"/>
                  <a:gd name="connsiteX5" fmla="*/ 400535 w 503168"/>
                  <a:gd name="connsiteY5" fmla="*/ 210761 h 616044"/>
                  <a:gd name="connsiteX6" fmla="*/ 486809 w 503168"/>
                  <a:gd name="connsiteY6" fmla="*/ 306282 h 616044"/>
                  <a:gd name="connsiteX7" fmla="*/ 502920 w 503168"/>
                  <a:gd name="connsiteY7" fmla="*/ 424948 h 616044"/>
                  <a:gd name="connsiteX8" fmla="*/ 402991 w 503168"/>
                  <a:gd name="connsiteY8" fmla="*/ 452587 h 616044"/>
                  <a:gd name="connsiteX9" fmla="*/ 386227 w 503168"/>
                  <a:gd name="connsiteY9" fmla="*/ 321521 h 616044"/>
                  <a:gd name="connsiteX10" fmla="*/ 390801 w 503168"/>
                  <a:gd name="connsiteY10" fmla="*/ 606511 h 616044"/>
                  <a:gd name="connsiteX11" fmla="*/ 102763 w 503168"/>
                  <a:gd name="connsiteY11" fmla="*/ 604985 h 616044"/>
                  <a:gd name="connsiteX12" fmla="*/ 78379 w 503168"/>
                  <a:gd name="connsiteY12" fmla="*/ 307805 h 616044"/>
                  <a:gd name="connsiteX13" fmla="*/ 67715 w 503168"/>
                  <a:gd name="connsiteY13" fmla="*/ 443443 h 616044"/>
                  <a:gd name="connsiteX14" fmla="*/ 655 w 503168"/>
                  <a:gd name="connsiteY14" fmla="*/ 409913 h 616044"/>
                  <a:gd name="connsiteX15" fmla="*/ 14374 w 503168"/>
                  <a:gd name="connsiteY15" fmla="*/ 297137 h 616044"/>
                  <a:gd name="connsiteX16" fmla="*/ 101239 w 503168"/>
                  <a:gd name="connsiteY16" fmla="*/ 214841 h 616044"/>
                  <a:gd name="connsiteX17" fmla="*/ 166131 w 503168"/>
                  <a:gd name="connsiteY17" fmla="*/ 196799 h 616044"/>
                  <a:gd name="connsiteX18" fmla="*/ 119725 w 503168"/>
                  <a:gd name="connsiteY18" fmla="*/ 157323 h 616044"/>
                  <a:gd name="connsiteX0" fmla="*/ 119725 w 503119"/>
                  <a:gd name="connsiteY0" fmla="*/ 157323 h 616044"/>
                  <a:gd name="connsiteX1" fmla="*/ 143074 w 503119"/>
                  <a:gd name="connsiteY1" fmla="*/ 28962 h 616044"/>
                  <a:gd name="connsiteX2" fmla="*/ 322370 w 503119"/>
                  <a:gd name="connsiteY2" fmla="*/ 28667 h 616044"/>
                  <a:gd name="connsiteX3" fmla="*/ 345079 w 503119"/>
                  <a:gd name="connsiteY3" fmla="*/ 157864 h 616044"/>
                  <a:gd name="connsiteX4" fmla="*/ 310761 w 503119"/>
                  <a:gd name="connsiteY4" fmla="*/ 191587 h 616044"/>
                  <a:gd name="connsiteX5" fmla="*/ 400535 w 503119"/>
                  <a:gd name="connsiteY5" fmla="*/ 210761 h 616044"/>
                  <a:gd name="connsiteX6" fmla="*/ 486809 w 503119"/>
                  <a:gd name="connsiteY6" fmla="*/ 306282 h 616044"/>
                  <a:gd name="connsiteX7" fmla="*/ 502920 w 503119"/>
                  <a:gd name="connsiteY7" fmla="*/ 424948 h 616044"/>
                  <a:gd name="connsiteX8" fmla="*/ 402991 w 503119"/>
                  <a:gd name="connsiteY8" fmla="*/ 452587 h 616044"/>
                  <a:gd name="connsiteX9" fmla="*/ 386227 w 503119"/>
                  <a:gd name="connsiteY9" fmla="*/ 321521 h 616044"/>
                  <a:gd name="connsiteX10" fmla="*/ 390801 w 503119"/>
                  <a:gd name="connsiteY10" fmla="*/ 606511 h 616044"/>
                  <a:gd name="connsiteX11" fmla="*/ 102763 w 503119"/>
                  <a:gd name="connsiteY11" fmla="*/ 604985 h 616044"/>
                  <a:gd name="connsiteX12" fmla="*/ 78379 w 503119"/>
                  <a:gd name="connsiteY12" fmla="*/ 307805 h 616044"/>
                  <a:gd name="connsiteX13" fmla="*/ 67715 w 503119"/>
                  <a:gd name="connsiteY13" fmla="*/ 443443 h 616044"/>
                  <a:gd name="connsiteX14" fmla="*/ 655 w 503119"/>
                  <a:gd name="connsiteY14" fmla="*/ 409913 h 616044"/>
                  <a:gd name="connsiteX15" fmla="*/ 14374 w 503119"/>
                  <a:gd name="connsiteY15" fmla="*/ 297137 h 616044"/>
                  <a:gd name="connsiteX16" fmla="*/ 101239 w 503119"/>
                  <a:gd name="connsiteY16" fmla="*/ 214841 h 616044"/>
                  <a:gd name="connsiteX17" fmla="*/ 166131 w 503119"/>
                  <a:gd name="connsiteY17" fmla="*/ 196799 h 616044"/>
                  <a:gd name="connsiteX18" fmla="*/ 119725 w 503119"/>
                  <a:gd name="connsiteY18" fmla="*/ 157323 h 616044"/>
                  <a:gd name="connsiteX0" fmla="*/ 119725 w 503119"/>
                  <a:gd name="connsiteY0" fmla="*/ 157323 h 616044"/>
                  <a:gd name="connsiteX1" fmla="*/ 143074 w 503119"/>
                  <a:gd name="connsiteY1" fmla="*/ 28962 h 616044"/>
                  <a:gd name="connsiteX2" fmla="*/ 322370 w 503119"/>
                  <a:gd name="connsiteY2" fmla="*/ 28667 h 616044"/>
                  <a:gd name="connsiteX3" fmla="*/ 345079 w 503119"/>
                  <a:gd name="connsiteY3" fmla="*/ 157864 h 616044"/>
                  <a:gd name="connsiteX4" fmla="*/ 310761 w 503119"/>
                  <a:gd name="connsiteY4" fmla="*/ 191587 h 616044"/>
                  <a:gd name="connsiteX5" fmla="*/ 400535 w 503119"/>
                  <a:gd name="connsiteY5" fmla="*/ 210761 h 616044"/>
                  <a:gd name="connsiteX6" fmla="*/ 486809 w 503119"/>
                  <a:gd name="connsiteY6" fmla="*/ 306282 h 616044"/>
                  <a:gd name="connsiteX7" fmla="*/ 502920 w 503119"/>
                  <a:gd name="connsiteY7" fmla="*/ 424948 h 616044"/>
                  <a:gd name="connsiteX8" fmla="*/ 402991 w 503119"/>
                  <a:gd name="connsiteY8" fmla="*/ 452587 h 616044"/>
                  <a:gd name="connsiteX9" fmla="*/ 386227 w 503119"/>
                  <a:gd name="connsiteY9" fmla="*/ 321521 h 616044"/>
                  <a:gd name="connsiteX10" fmla="*/ 390801 w 503119"/>
                  <a:gd name="connsiteY10" fmla="*/ 606511 h 616044"/>
                  <a:gd name="connsiteX11" fmla="*/ 102763 w 503119"/>
                  <a:gd name="connsiteY11" fmla="*/ 604985 h 616044"/>
                  <a:gd name="connsiteX12" fmla="*/ 78379 w 503119"/>
                  <a:gd name="connsiteY12" fmla="*/ 307805 h 616044"/>
                  <a:gd name="connsiteX13" fmla="*/ 67715 w 503119"/>
                  <a:gd name="connsiteY13" fmla="*/ 443443 h 616044"/>
                  <a:gd name="connsiteX14" fmla="*/ 655 w 503119"/>
                  <a:gd name="connsiteY14" fmla="*/ 409913 h 616044"/>
                  <a:gd name="connsiteX15" fmla="*/ 14374 w 503119"/>
                  <a:gd name="connsiteY15" fmla="*/ 297137 h 616044"/>
                  <a:gd name="connsiteX16" fmla="*/ 101239 w 503119"/>
                  <a:gd name="connsiteY16" fmla="*/ 214841 h 616044"/>
                  <a:gd name="connsiteX17" fmla="*/ 166131 w 503119"/>
                  <a:gd name="connsiteY17" fmla="*/ 196799 h 616044"/>
                  <a:gd name="connsiteX18" fmla="*/ 119725 w 503119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2991 w 503134"/>
                  <a:gd name="connsiteY8" fmla="*/ 452587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529 w 503134"/>
                  <a:gd name="connsiteY8" fmla="*/ 457011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372"/>
                  <a:gd name="connsiteX1" fmla="*/ 143074 w 503134"/>
                  <a:gd name="connsiteY1" fmla="*/ 28962 h 616372"/>
                  <a:gd name="connsiteX2" fmla="*/ 322370 w 503134"/>
                  <a:gd name="connsiteY2" fmla="*/ 28667 h 616372"/>
                  <a:gd name="connsiteX3" fmla="*/ 345079 w 503134"/>
                  <a:gd name="connsiteY3" fmla="*/ 157864 h 616372"/>
                  <a:gd name="connsiteX4" fmla="*/ 310761 w 503134"/>
                  <a:gd name="connsiteY4" fmla="*/ 191587 h 616372"/>
                  <a:gd name="connsiteX5" fmla="*/ 400535 w 503134"/>
                  <a:gd name="connsiteY5" fmla="*/ 210761 h 616372"/>
                  <a:gd name="connsiteX6" fmla="*/ 486809 w 503134"/>
                  <a:gd name="connsiteY6" fmla="*/ 306282 h 616372"/>
                  <a:gd name="connsiteX7" fmla="*/ 502920 w 503134"/>
                  <a:gd name="connsiteY7" fmla="*/ 424948 h 616372"/>
                  <a:gd name="connsiteX8" fmla="*/ 406087 w 503134"/>
                  <a:gd name="connsiteY8" fmla="*/ 457453 h 616372"/>
                  <a:gd name="connsiteX9" fmla="*/ 388438 w 503134"/>
                  <a:gd name="connsiteY9" fmla="*/ 326388 h 616372"/>
                  <a:gd name="connsiteX10" fmla="*/ 390801 w 503134"/>
                  <a:gd name="connsiteY10" fmla="*/ 606511 h 616372"/>
                  <a:gd name="connsiteX11" fmla="*/ 102763 w 503134"/>
                  <a:gd name="connsiteY11" fmla="*/ 604985 h 616372"/>
                  <a:gd name="connsiteX12" fmla="*/ 78379 w 503134"/>
                  <a:gd name="connsiteY12" fmla="*/ 307805 h 616372"/>
                  <a:gd name="connsiteX13" fmla="*/ 67715 w 503134"/>
                  <a:gd name="connsiteY13" fmla="*/ 443443 h 616372"/>
                  <a:gd name="connsiteX14" fmla="*/ 655 w 503134"/>
                  <a:gd name="connsiteY14" fmla="*/ 409913 h 616372"/>
                  <a:gd name="connsiteX15" fmla="*/ 14374 w 503134"/>
                  <a:gd name="connsiteY15" fmla="*/ 297137 h 616372"/>
                  <a:gd name="connsiteX16" fmla="*/ 101239 w 503134"/>
                  <a:gd name="connsiteY16" fmla="*/ 214841 h 616372"/>
                  <a:gd name="connsiteX17" fmla="*/ 166131 w 503134"/>
                  <a:gd name="connsiteY17" fmla="*/ 196799 h 616372"/>
                  <a:gd name="connsiteX18" fmla="*/ 119725 w 503134"/>
                  <a:gd name="connsiteY18" fmla="*/ 157323 h 616372"/>
                  <a:gd name="connsiteX0" fmla="*/ 119725 w 503134"/>
                  <a:gd name="connsiteY0" fmla="*/ 157323 h 617215"/>
                  <a:gd name="connsiteX1" fmla="*/ 143074 w 503134"/>
                  <a:gd name="connsiteY1" fmla="*/ 28962 h 617215"/>
                  <a:gd name="connsiteX2" fmla="*/ 322370 w 503134"/>
                  <a:gd name="connsiteY2" fmla="*/ 28667 h 617215"/>
                  <a:gd name="connsiteX3" fmla="*/ 345079 w 503134"/>
                  <a:gd name="connsiteY3" fmla="*/ 157864 h 617215"/>
                  <a:gd name="connsiteX4" fmla="*/ 310761 w 503134"/>
                  <a:gd name="connsiteY4" fmla="*/ 191587 h 617215"/>
                  <a:gd name="connsiteX5" fmla="*/ 400535 w 503134"/>
                  <a:gd name="connsiteY5" fmla="*/ 210761 h 617215"/>
                  <a:gd name="connsiteX6" fmla="*/ 486809 w 503134"/>
                  <a:gd name="connsiteY6" fmla="*/ 306282 h 617215"/>
                  <a:gd name="connsiteX7" fmla="*/ 502920 w 503134"/>
                  <a:gd name="connsiteY7" fmla="*/ 424948 h 617215"/>
                  <a:gd name="connsiteX8" fmla="*/ 406087 w 503134"/>
                  <a:gd name="connsiteY8" fmla="*/ 457453 h 617215"/>
                  <a:gd name="connsiteX9" fmla="*/ 388438 w 503134"/>
                  <a:gd name="connsiteY9" fmla="*/ 326388 h 617215"/>
                  <a:gd name="connsiteX10" fmla="*/ 390801 w 503134"/>
                  <a:gd name="connsiteY10" fmla="*/ 606511 h 617215"/>
                  <a:gd name="connsiteX11" fmla="*/ 102763 w 503134"/>
                  <a:gd name="connsiteY11" fmla="*/ 604985 h 617215"/>
                  <a:gd name="connsiteX12" fmla="*/ 78379 w 503134"/>
                  <a:gd name="connsiteY12" fmla="*/ 307805 h 617215"/>
                  <a:gd name="connsiteX13" fmla="*/ 67715 w 503134"/>
                  <a:gd name="connsiteY13" fmla="*/ 443443 h 617215"/>
                  <a:gd name="connsiteX14" fmla="*/ 655 w 503134"/>
                  <a:gd name="connsiteY14" fmla="*/ 409913 h 617215"/>
                  <a:gd name="connsiteX15" fmla="*/ 14374 w 503134"/>
                  <a:gd name="connsiteY15" fmla="*/ 297137 h 617215"/>
                  <a:gd name="connsiteX16" fmla="*/ 101239 w 503134"/>
                  <a:gd name="connsiteY16" fmla="*/ 214841 h 617215"/>
                  <a:gd name="connsiteX17" fmla="*/ 166131 w 503134"/>
                  <a:gd name="connsiteY17" fmla="*/ 196799 h 617215"/>
                  <a:gd name="connsiteX18" fmla="*/ 119725 w 503134"/>
                  <a:gd name="connsiteY18" fmla="*/ 157323 h 617215"/>
                  <a:gd name="connsiteX0" fmla="*/ 119725 w 503134"/>
                  <a:gd name="connsiteY0" fmla="*/ 157323 h 617215"/>
                  <a:gd name="connsiteX1" fmla="*/ 143074 w 503134"/>
                  <a:gd name="connsiteY1" fmla="*/ 28962 h 617215"/>
                  <a:gd name="connsiteX2" fmla="*/ 322370 w 503134"/>
                  <a:gd name="connsiteY2" fmla="*/ 28667 h 617215"/>
                  <a:gd name="connsiteX3" fmla="*/ 345079 w 503134"/>
                  <a:gd name="connsiteY3" fmla="*/ 157864 h 617215"/>
                  <a:gd name="connsiteX4" fmla="*/ 310761 w 503134"/>
                  <a:gd name="connsiteY4" fmla="*/ 191587 h 617215"/>
                  <a:gd name="connsiteX5" fmla="*/ 400535 w 503134"/>
                  <a:gd name="connsiteY5" fmla="*/ 210761 h 617215"/>
                  <a:gd name="connsiteX6" fmla="*/ 486809 w 503134"/>
                  <a:gd name="connsiteY6" fmla="*/ 306282 h 617215"/>
                  <a:gd name="connsiteX7" fmla="*/ 502920 w 503134"/>
                  <a:gd name="connsiteY7" fmla="*/ 424948 h 617215"/>
                  <a:gd name="connsiteX8" fmla="*/ 406087 w 503134"/>
                  <a:gd name="connsiteY8" fmla="*/ 457453 h 617215"/>
                  <a:gd name="connsiteX9" fmla="*/ 388438 w 503134"/>
                  <a:gd name="connsiteY9" fmla="*/ 326388 h 617215"/>
                  <a:gd name="connsiteX10" fmla="*/ 390801 w 503134"/>
                  <a:gd name="connsiteY10" fmla="*/ 606511 h 617215"/>
                  <a:gd name="connsiteX11" fmla="*/ 102763 w 503134"/>
                  <a:gd name="connsiteY11" fmla="*/ 604985 h 617215"/>
                  <a:gd name="connsiteX12" fmla="*/ 78379 w 503134"/>
                  <a:gd name="connsiteY12" fmla="*/ 307805 h 617215"/>
                  <a:gd name="connsiteX13" fmla="*/ 67715 w 503134"/>
                  <a:gd name="connsiteY13" fmla="*/ 443443 h 617215"/>
                  <a:gd name="connsiteX14" fmla="*/ 655 w 503134"/>
                  <a:gd name="connsiteY14" fmla="*/ 409913 h 617215"/>
                  <a:gd name="connsiteX15" fmla="*/ 14374 w 503134"/>
                  <a:gd name="connsiteY15" fmla="*/ 297137 h 617215"/>
                  <a:gd name="connsiteX16" fmla="*/ 101239 w 503134"/>
                  <a:gd name="connsiteY16" fmla="*/ 214841 h 617215"/>
                  <a:gd name="connsiteX17" fmla="*/ 166131 w 503134"/>
                  <a:gd name="connsiteY17" fmla="*/ 196799 h 617215"/>
                  <a:gd name="connsiteX18" fmla="*/ 119725 w 503134"/>
                  <a:gd name="connsiteY18" fmla="*/ 157323 h 617215"/>
                  <a:gd name="connsiteX0" fmla="*/ 119725 w 503134"/>
                  <a:gd name="connsiteY0" fmla="*/ 157323 h 617787"/>
                  <a:gd name="connsiteX1" fmla="*/ 143074 w 503134"/>
                  <a:gd name="connsiteY1" fmla="*/ 28962 h 617787"/>
                  <a:gd name="connsiteX2" fmla="*/ 322370 w 503134"/>
                  <a:gd name="connsiteY2" fmla="*/ 28667 h 617787"/>
                  <a:gd name="connsiteX3" fmla="*/ 345079 w 503134"/>
                  <a:gd name="connsiteY3" fmla="*/ 157864 h 617787"/>
                  <a:gd name="connsiteX4" fmla="*/ 310761 w 503134"/>
                  <a:gd name="connsiteY4" fmla="*/ 191587 h 617787"/>
                  <a:gd name="connsiteX5" fmla="*/ 400535 w 503134"/>
                  <a:gd name="connsiteY5" fmla="*/ 210761 h 617787"/>
                  <a:gd name="connsiteX6" fmla="*/ 486809 w 503134"/>
                  <a:gd name="connsiteY6" fmla="*/ 306282 h 617787"/>
                  <a:gd name="connsiteX7" fmla="*/ 502920 w 503134"/>
                  <a:gd name="connsiteY7" fmla="*/ 424948 h 617787"/>
                  <a:gd name="connsiteX8" fmla="*/ 406087 w 503134"/>
                  <a:gd name="connsiteY8" fmla="*/ 457453 h 617787"/>
                  <a:gd name="connsiteX9" fmla="*/ 388438 w 503134"/>
                  <a:gd name="connsiteY9" fmla="*/ 326388 h 617787"/>
                  <a:gd name="connsiteX10" fmla="*/ 390801 w 503134"/>
                  <a:gd name="connsiteY10" fmla="*/ 606511 h 617787"/>
                  <a:gd name="connsiteX11" fmla="*/ 103487 w 503134"/>
                  <a:gd name="connsiteY11" fmla="*/ 606154 h 617787"/>
                  <a:gd name="connsiteX12" fmla="*/ 78379 w 503134"/>
                  <a:gd name="connsiteY12" fmla="*/ 307805 h 617787"/>
                  <a:gd name="connsiteX13" fmla="*/ 67715 w 503134"/>
                  <a:gd name="connsiteY13" fmla="*/ 443443 h 617787"/>
                  <a:gd name="connsiteX14" fmla="*/ 655 w 503134"/>
                  <a:gd name="connsiteY14" fmla="*/ 409913 h 617787"/>
                  <a:gd name="connsiteX15" fmla="*/ 14374 w 503134"/>
                  <a:gd name="connsiteY15" fmla="*/ 297137 h 617787"/>
                  <a:gd name="connsiteX16" fmla="*/ 101239 w 503134"/>
                  <a:gd name="connsiteY16" fmla="*/ 214841 h 617787"/>
                  <a:gd name="connsiteX17" fmla="*/ 166131 w 503134"/>
                  <a:gd name="connsiteY17" fmla="*/ 196799 h 617787"/>
                  <a:gd name="connsiteX18" fmla="*/ 119725 w 503134"/>
                  <a:gd name="connsiteY18" fmla="*/ 157323 h 617787"/>
                  <a:gd name="connsiteX0" fmla="*/ 119725 w 503134"/>
                  <a:gd name="connsiteY0" fmla="*/ 157323 h 617292"/>
                  <a:gd name="connsiteX1" fmla="*/ 143074 w 503134"/>
                  <a:gd name="connsiteY1" fmla="*/ 28962 h 617292"/>
                  <a:gd name="connsiteX2" fmla="*/ 322370 w 503134"/>
                  <a:gd name="connsiteY2" fmla="*/ 28667 h 617292"/>
                  <a:gd name="connsiteX3" fmla="*/ 345079 w 503134"/>
                  <a:gd name="connsiteY3" fmla="*/ 157864 h 617292"/>
                  <a:gd name="connsiteX4" fmla="*/ 310761 w 503134"/>
                  <a:gd name="connsiteY4" fmla="*/ 191587 h 617292"/>
                  <a:gd name="connsiteX5" fmla="*/ 400535 w 503134"/>
                  <a:gd name="connsiteY5" fmla="*/ 210761 h 617292"/>
                  <a:gd name="connsiteX6" fmla="*/ 486809 w 503134"/>
                  <a:gd name="connsiteY6" fmla="*/ 306282 h 617292"/>
                  <a:gd name="connsiteX7" fmla="*/ 502920 w 503134"/>
                  <a:gd name="connsiteY7" fmla="*/ 424948 h 617292"/>
                  <a:gd name="connsiteX8" fmla="*/ 406087 w 503134"/>
                  <a:gd name="connsiteY8" fmla="*/ 457453 h 617292"/>
                  <a:gd name="connsiteX9" fmla="*/ 388438 w 503134"/>
                  <a:gd name="connsiteY9" fmla="*/ 326388 h 617292"/>
                  <a:gd name="connsiteX10" fmla="*/ 390801 w 503134"/>
                  <a:gd name="connsiteY10" fmla="*/ 606511 h 617292"/>
                  <a:gd name="connsiteX11" fmla="*/ 103487 w 503134"/>
                  <a:gd name="connsiteY11" fmla="*/ 606154 h 617292"/>
                  <a:gd name="connsiteX12" fmla="*/ 78379 w 503134"/>
                  <a:gd name="connsiteY12" fmla="*/ 307805 h 617292"/>
                  <a:gd name="connsiteX13" fmla="*/ 67715 w 503134"/>
                  <a:gd name="connsiteY13" fmla="*/ 443443 h 617292"/>
                  <a:gd name="connsiteX14" fmla="*/ 655 w 503134"/>
                  <a:gd name="connsiteY14" fmla="*/ 409913 h 617292"/>
                  <a:gd name="connsiteX15" fmla="*/ 14374 w 503134"/>
                  <a:gd name="connsiteY15" fmla="*/ 297137 h 617292"/>
                  <a:gd name="connsiteX16" fmla="*/ 101239 w 503134"/>
                  <a:gd name="connsiteY16" fmla="*/ 214841 h 617292"/>
                  <a:gd name="connsiteX17" fmla="*/ 166131 w 503134"/>
                  <a:gd name="connsiteY17" fmla="*/ 196799 h 617292"/>
                  <a:gd name="connsiteX18" fmla="*/ 119725 w 503134"/>
                  <a:gd name="connsiteY18" fmla="*/ 157323 h 617292"/>
                  <a:gd name="connsiteX0" fmla="*/ 119725 w 503134"/>
                  <a:gd name="connsiteY0" fmla="*/ 157323 h 617292"/>
                  <a:gd name="connsiteX1" fmla="*/ 143074 w 503134"/>
                  <a:gd name="connsiteY1" fmla="*/ 28962 h 617292"/>
                  <a:gd name="connsiteX2" fmla="*/ 322370 w 503134"/>
                  <a:gd name="connsiteY2" fmla="*/ 28667 h 617292"/>
                  <a:gd name="connsiteX3" fmla="*/ 345079 w 503134"/>
                  <a:gd name="connsiteY3" fmla="*/ 157864 h 617292"/>
                  <a:gd name="connsiteX4" fmla="*/ 310761 w 503134"/>
                  <a:gd name="connsiteY4" fmla="*/ 191587 h 617292"/>
                  <a:gd name="connsiteX5" fmla="*/ 400535 w 503134"/>
                  <a:gd name="connsiteY5" fmla="*/ 210761 h 617292"/>
                  <a:gd name="connsiteX6" fmla="*/ 486809 w 503134"/>
                  <a:gd name="connsiteY6" fmla="*/ 306282 h 617292"/>
                  <a:gd name="connsiteX7" fmla="*/ 502920 w 503134"/>
                  <a:gd name="connsiteY7" fmla="*/ 424948 h 617292"/>
                  <a:gd name="connsiteX8" fmla="*/ 406087 w 503134"/>
                  <a:gd name="connsiteY8" fmla="*/ 457453 h 617292"/>
                  <a:gd name="connsiteX9" fmla="*/ 388438 w 503134"/>
                  <a:gd name="connsiteY9" fmla="*/ 326388 h 617292"/>
                  <a:gd name="connsiteX10" fmla="*/ 390801 w 503134"/>
                  <a:gd name="connsiteY10" fmla="*/ 606511 h 617292"/>
                  <a:gd name="connsiteX11" fmla="*/ 103487 w 503134"/>
                  <a:gd name="connsiteY11" fmla="*/ 606154 h 617292"/>
                  <a:gd name="connsiteX12" fmla="*/ 78379 w 503134"/>
                  <a:gd name="connsiteY12" fmla="*/ 307805 h 617292"/>
                  <a:gd name="connsiteX13" fmla="*/ 65946 w 503134"/>
                  <a:gd name="connsiteY13" fmla="*/ 443443 h 617292"/>
                  <a:gd name="connsiteX14" fmla="*/ 655 w 503134"/>
                  <a:gd name="connsiteY14" fmla="*/ 409913 h 617292"/>
                  <a:gd name="connsiteX15" fmla="*/ 14374 w 503134"/>
                  <a:gd name="connsiteY15" fmla="*/ 297137 h 617292"/>
                  <a:gd name="connsiteX16" fmla="*/ 101239 w 503134"/>
                  <a:gd name="connsiteY16" fmla="*/ 214841 h 617292"/>
                  <a:gd name="connsiteX17" fmla="*/ 166131 w 503134"/>
                  <a:gd name="connsiteY17" fmla="*/ 196799 h 617292"/>
                  <a:gd name="connsiteX18" fmla="*/ 119725 w 503134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5770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7993 w 501402"/>
                  <a:gd name="connsiteY0" fmla="*/ 157323 h 617292"/>
                  <a:gd name="connsiteX1" fmla="*/ 141342 w 501402"/>
                  <a:gd name="connsiteY1" fmla="*/ 28962 h 617292"/>
                  <a:gd name="connsiteX2" fmla="*/ 320638 w 501402"/>
                  <a:gd name="connsiteY2" fmla="*/ 28667 h 617292"/>
                  <a:gd name="connsiteX3" fmla="*/ 343347 w 501402"/>
                  <a:gd name="connsiteY3" fmla="*/ 157864 h 617292"/>
                  <a:gd name="connsiteX4" fmla="*/ 309029 w 501402"/>
                  <a:gd name="connsiteY4" fmla="*/ 191587 h 617292"/>
                  <a:gd name="connsiteX5" fmla="*/ 398803 w 501402"/>
                  <a:gd name="connsiteY5" fmla="*/ 210761 h 617292"/>
                  <a:gd name="connsiteX6" fmla="*/ 485077 w 501402"/>
                  <a:gd name="connsiteY6" fmla="*/ 306282 h 617292"/>
                  <a:gd name="connsiteX7" fmla="*/ 501188 w 501402"/>
                  <a:gd name="connsiteY7" fmla="*/ 424948 h 617292"/>
                  <a:gd name="connsiteX8" fmla="*/ 404355 w 501402"/>
                  <a:gd name="connsiteY8" fmla="*/ 457453 h 617292"/>
                  <a:gd name="connsiteX9" fmla="*/ 386706 w 501402"/>
                  <a:gd name="connsiteY9" fmla="*/ 326388 h 617292"/>
                  <a:gd name="connsiteX10" fmla="*/ 389069 w 501402"/>
                  <a:gd name="connsiteY10" fmla="*/ 606511 h 617292"/>
                  <a:gd name="connsiteX11" fmla="*/ 101755 w 501402"/>
                  <a:gd name="connsiteY11" fmla="*/ 606154 h 617292"/>
                  <a:gd name="connsiteX12" fmla="*/ 76647 w 501402"/>
                  <a:gd name="connsiteY12" fmla="*/ 317098 h 617292"/>
                  <a:gd name="connsiteX13" fmla="*/ 66425 w 501402"/>
                  <a:gd name="connsiteY13" fmla="*/ 443443 h 617292"/>
                  <a:gd name="connsiteX14" fmla="*/ 692 w 501402"/>
                  <a:gd name="connsiteY14" fmla="*/ 414338 h 617292"/>
                  <a:gd name="connsiteX15" fmla="*/ 13969 w 501402"/>
                  <a:gd name="connsiteY15" fmla="*/ 297137 h 617292"/>
                  <a:gd name="connsiteX16" fmla="*/ 99507 w 501402"/>
                  <a:gd name="connsiteY16" fmla="*/ 214841 h 617292"/>
                  <a:gd name="connsiteX17" fmla="*/ 164399 w 501402"/>
                  <a:gd name="connsiteY17" fmla="*/ 196799 h 617292"/>
                  <a:gd name="connsiteX18" fmla="*/ 117993 w 501402"/>
                  <a:gd name="connsiteY18" fmla="*/ 157323 h 617292"/>
                  <a:gd name="connsiteX0" fmla="*/ 118586 w 501995"/>
                  <a:gd name="connsiteY0" fmla="*/ 157323 h 617292"/>
                  <a:gd name="connsiteX1" fmla="*/ 141935 w 501995"/>
                  <a:gd name="connsiteY1" fmla="*/ 28962 h 617292"/>
                  <a:gd name="connsiteX2" fmla="*/ 321231 w 501995"/>
                  <a:gd name="connsiteY2" fmla="*/ 28667 h 617292"/>
                  <a:gd name="connsiteX3" fmla="*/ 343940 w 501995"/>
                  <a:gd name="connsiteY3" fmla="*/ 157864 h 617292"/>
                  <a:gd name="connsiteX4" fmla="*/ 309622 w 501995"/>
                  <a:gd name="connsiteY4" fmla="*/ 191587 h 617292"/>
                  <a:gd name="connsiteX5" fmla="*/ 399396 w 501995"/>
                  <a:gd name="connsiteY5" fmla="*/ 210761 h 617292"/>
                  <a:gd name="connsiteX6" fmla="*/ 485670 w 501995"/>
                  <a:gd name="connsiteY6" fmla="*/ 306282 h 617292"/>
                  <a:gd name="connsiteX7" fmla="*/ 501781 w 501995"/>
                  <a:gd name="connsiteY7" fmla="*/ 424948 h 617292"/>
                  <a:gd name="connsiteX8" fmla="*/ 404948 w 501995"/>
                  <a:gd name="connsiteY8" fmla="*/ 457453 h 617292"/>
                  <a:gd name="connsiteX9" fmla="*/ 387299 w 501995"/>
                  <a:gd name="connsiteY9" fmla="*/ 326388 h 617292"/>
                  <a:gd name="connsiteX10" fmla="*/ 389662 w 501995"/>
                  <a:gd name="connsiteY10" fmla="*/ 606511 h 617292"/>
                  <a:gd name="connsiteX11" fmla="*/ 102348 w 501995"/>
                  <a:gd name="connsiteY11" fmla="*/ 606154 h 617292"/>
                  <a:gd name="connsiteX12" fmla="*/ 77240 w 501995"/>
                  <a:gd name="connsiteY12" fmla="*/ 317098 h 617292"/>
                  <a:gd name="connsiteX13" fmla="*/ 67018 w 501995"/>
                  <a:gd name="connsiteY13" fmla="*/ 443443 h 617292"/>
                  <a:gd name="connsiteX14" fmla="*/ 1285 w 501995"/>
                  <a:gd name="connsiteY14" fmla="*/ 414338 h 617292"/>
                  <a:gd name="connsiteX15" fmla="*/ 14562 w 501995"/>
                  <a:gd name="connsiteY15" fmla="*/ 297137 h 617292"/>
                  <a:gd name="connsiteX16" fmla="*/ 100100 w 501995"/>
                  <a:gd name="connsiteY16" fmla="*/ 214841 h 617292"/>
                  <a:gd name="connsiteX17" fmla="*/ 164992 w 501995"/>
                  <a:gd name="connsiteY17" fmla="*/ 196799 h 617292"/>
                  <a:gd name="connsiteX18" fmla="*/ 118586 w 501995"/>
                  <a:gd name="connsiteY18" fmla="*/ 157323 h 617292"/>
                  <a:gd name="connsiteX0" fmla="*/ 118586 w 501995"/>
                  <a:gd name="connsiteY0" fmla="*/ 157323 h 617292"/>
                  <a:gd name="connsiteX1" fmla="*/ 141935 w 501995"/>
                  <a:gd name="connsiteY1" fmla="*/ 28962 h 617292"/>
                  <a:gd name="connsiteX2" fmla="*/ 321231 w 501995"/>
                  <a:gd name="connsiteY2" fmla="*/ 28667 h 617292"/>
                  <a:gd name="connsiteX3" fmla="*/ 343940 w 501995"/>
                  <a:gd name="connsiteY3" fmla="*/ 157864 h 617292"/>
                  <a:gd name="connsiteX4" fmla="*/ 309622 w 501995"/>
                  <a:gd name="connsiteY4" fmla="*/ 191587 h 617292"/>
                  <a:gd name="connsiteX5" fmla="*/ 399396 w 501995"/>
                  <a:gd name="connsiteY5" fmla="*/ 210761 h 617292"/>
                  <a:gd name="connsiteX6" fmla="*/ 485670 w 501995"/>
                  <a:gd name="connsiteY6" fmla="*/ 306282 h 617292"/>
                  <a:gd name="connsiteX7" fmla="*/ 501781 w 501995"/>
                  <a:gd name="connsiteY7" fmla="*/ 424948 h 617292"/>
                  <a:gd name="connsiteX8" fmla="*/ 404948 w 501995"/>
                  <a:gd name="connsiteY8" fmla="*/ 457453 h 617292"/>
                  <a:gd name="connsiteX9" fmla="*/ 387299 w 501995"/>
                  <a:gd name="connsiteY9" fmla="*/ 326388 h 617292"/>
                  <a:gd name="connsiteX10" fmla="*/ 389662 w 501995"/>
                  <a:gd name="connsiteY10" fmla="*/ 606511 h 617292"/>
                  <a:gd name="connsiteX11" fmla="*/ 102348 w 501995"/>
                  <a:gd name="connsiteY11" fmla="*/ 606154 h 617292"/>
                  <a:gd name="connsiteX12" fmla="*/ 77240 w 501995"/>
                  <a:gd name="connsiteY12" fmla="*/ 317098 h 617292"/>
                  <a:gd name="connsiteX13" fmla="*/ 67018 w 501995"/>
                  <a:gd name="connsiteY13" fmla="*/ 443443 h 617292"/>
                  <a:gd name="connsiteX14" fmla="*/ 1285 w 501995"/>
                  <a:gd name="connsiteY14" fmla="*/ 414338 h 617292"/>
                  <a:gd name="connsiteX15" fmla="*/ 14562 w 501995"/>
                  <a:gd name="connsiteY15" fmla="*/ 297137 h 617292"/>
                  <a:gd name="connsiteX16" fmla="*/ 100100 w 501995"/>
                  <a:gd name="connsiteY16" fmla="*/ 214841 h 617292"/>
                  <a:gd name="connsiteX17" fmla="*/ 164992 w 501995"/>
                  <a:gd name="connsiteY17" fmla="*/ 196799 h 617292"/>
                  <a:gd name="connsiteX18" fmla="*/ 118586 w 501995"/>
                  <a:gd name="connsiteY18" fmla="*/ 157323 h 617292"/>
                  <a:gd name="connsiteX0" fmla="*/ 119757 w 503166"/>
                  <a:gd name="connsiteY0" fmla="*/ 157323 h 617292"/>
                  <a:gd name="connsiteX1" fmla="*/ 143106 w 503166"/>
                  <a:gd name="connsiteY1" fmla="*/ 28962 h 617292"/>
                  <a:gd name="connsiteX2" fmla="*/ 322402 w 503166"/>
                  <a:gd name="connsiteY2" fmla="*/ 28667 h 617292"/>
                  <a:gd name="connsiteX3" fmla="*/ 345111 w 503166"/>
                  <a:gd name="connsiteY3" fmla="*/ 157864 h 617292"/>
                  <a:gd name="connsiteX4" fmla="*/ 310793 w 503166"/>
                  <a:gd name="connsiteY4" fmla="*/ 191587 h 617292"/>
                  <a:gd name="connsiteX5" fmla="*/ 400567 w 503166"/>
                  <a:gd name="connsiteY5" fmla="*/ 210761 h 617292"/>
                  <a:gd name="connsiteX6" fmla="*/ 486841 w 503166"/>
                  <a:gd name="connsiteY6" fmla="*/ 306282 h 617292"/>
                  <a:gd name="connsiteX7" fmla="*/ 502952 w 503166"/>
                  <a:gd name="connsiteY7" fmla="*/ 424948 h 617292"/>
                  <a:gd name="connsiteX8" fmla="*/ 406119 w 503166"/>
                  <a:gd name="connsiteY8" fmla="*/ 457453 h 617292"/>
                  <a:gd name="connsiteX9" fmla="*/ 388470 w 503166"/>
                  <a:gd name="connsiteY9" fmla="*/ 326388 h 617292"/>
                  <a:gd name="connsiteX10" fmla="*/ 390833 w 503166"/>
                  <a:gd name="connsiteY10" fmla="*/ 606511 h 617292"/>
                  <a:gd name="connsiteX11" fmla="*/ 103519 w 503166"/>
                  <a:gd name="connsiteY11" fmla="*/ 606154 h 617292"/>
                  <a:gd name="connsiteX12" fmla="*/ 78411 w 503166"/>
                  <a:gd name="connsiteY12" fmla="*/ 317098 h 617292"/>
                  <a:gd name="connsiteX13" fmla="*/ 68189 w 503166"/>
                  <a:gd name="connsiteY13" fmla="*/ 443443 h 617292"/>
                  <a:gd name="connsiteX14" fmla="*/ 2456 w 503166"/>
                  <a:gd name="connsiteY14" fmla="*/ 414338 h 617292"/>
                  <a:gd name="connsiteX15" fmla="*/ 15733 w 503166"/>
                  <a:gd name="connsiteY15" fmla="*/ 297137 h 617292"/>
                  <a:gd name="connsiteX16" fmla="*/ 101271 w 503166"/>
                  <a:gd name="connsiteY16" fmla="*/ 214841 h 617292"/>
                  <a:gd name="connsiteX17" fmla="*/ 166163 w 503166"/>
                  <a:gd name="connsiteY17" fmla="*/ 196799 h 617292"/>
                  <a:gd name="connsiteX18" fmla="*/ 119757 w 503166"/>
                  <a:gd name="connsiteY18" fmla="*/ 157323 h 617292"/>
                  <a:gd name="connsiteX0" fmla="*/ 120355 w 503764"/>
                  <a:gd name="connsiteY0" fmla="*/ 157323 h 617292"/>
                  <a:gd name="connsiteX1" fmla="*/ 143704 w 503764"/>
                  <a:gd name="connsiteY1" fmla="*/ 28962 h 617292"/>
                  <a:gd name="connsiteX2" fmla="*/ 323000 w 503764"/>
                  <a:gd name="connsiteY2" fmla="*/ 28667 h 617292"/>
                  <a:gd name="connsiteX3" fmla="*/ 345709 w 503764"/>
                  <a:gd name="connsiteY3" fmla="*/ 157864 h 617292"/>
                  <a:gd name="connsiteX4" fmla="*/ 311391 w 503764"/>
                  <a:gd name="connsiteY4" fmla="*/ 191587 h 617292"/>
                  <a:gd name="connsiteX5" fmla="*/ 401165 w 503764"/>
                  <a:gd name="connsiteY5" fmla="*/ 210761 h 617292"/>
                  <a:gd name="connsiteX6" fmla="*/ 487439 w 503764"/>
                  <a:gd name="connsiteY6" fmla="*/ 306282 h 617292"/>
                  <a:gd name="connsiteX7" fmla="*/ 503550 w 503764"/>
                  <a:gd name="connsiteY7" fmla="*/ 424948 h 617292"/>
                  <a:gd name="connsiteX8" fmla="*/ 406717 w 503764"/>
                  <a:gd name="connsiteY8" fmla="*/ 457453 h 617292"/>
                  <a:gd name="connsiteX9" fmla="*/ 389068 w 503764"/>
                  <a:gd name="connsiteY9" fmla="*/ 326388 h 617292"/>
                  <a:gd name="connsiteX10" fmla="*/ 391431 w 503764"/>
                  <a:gd name="connsiteY10" fmla="*/ 606511 h 617292"/>
                  <a:gd name="connsiteX11" fmla="*/ 104117 w 503764"/>
                  <a:gd name="connsiteY11" fmla="*/ 606154 h 617292"/>
                  <a:gd name="connsiteX12" fmla="*/ 79009 w 503764"/>
                  <a:gd name="connsiteY12" fmla="*/ 317098 h 617292"/>
                  <a:gd name="connsiteX13" fmla="*/ 68787 w 503764"/>
                  <a:gd name="connsiteY13" fmla="*/ 443443 h 617292"/>
                  <a:gd name="connsiteX14" fmla="*/ 3054 w 503764"/>
                  <a:gd name="connsiteY14" fmla="*/ 414338 h 617292"/>
                  <a:gd name="connsiteX15" fmla="*/ 16331 w 503764"/>
                  <a:gd name="connsiteY15" fmla="*/ 297137 h 617292"/>
                  <a:gd name="connsiteX16" fmla="*/ 101869 w 503764"/>
                  <a:gd name="connsiteY16" fmla="*/ 214841 h 617292"/>
                  <a:gd name="connsiteX17" fmla="*/ 166761 w 503764"/>
                  <a:gd name="connsiteY17" fmla="*/ 196799 h 617292"/>
                  <a:gd name="connsiteX18" fmla="*/ 120355 w 503764"/>
                  <a:gd name="connsiteY18" fmla="*/ 157323 h 617292"/>
                  <a:gd name="connsiteX0" fmla="*/ 119758 w 503167"/>
                  <a:gd name="connsiteY0" fmla="*/ 157323 h 617292"/>
                  <a:gd name="connsiteX1" fmla="*/ 143107 w 503167"/>
                  <a:gd name="connsiteY1" fmla="*/ 28962 h 617292"/>
                  <a:gd name="connsiteX2" fmla="*/ 322403 w 503167"/>
                  <a:gd name="connsiteY2" fmla="*/ 28667 h 617292"/>
                  <a:gd name="connsiteX3" fmla="*/ 345112 w 503167"/>
                  <a:gd name="connsiteY3" fmla="*/ 157864 h 617292"/>
                  <a:gd name="connsiteX4" fmla="*/ 310794 w 503167"/>
                  <a:gd name="connsiteY4" fmla="*/ 191587 h 617292"/>
                  <a:gd name="connsiteX5" fmla="*/ 400568 w 503167"/>
                  <a:gd name="connsiteY5" fmla="*/ 210761 h 617292"/>
                  <a:gd name="connsiteX6" fmla="*/ 486842 w 503167"/>
                  <a:gd name="connsiteY6" fmla="*/ 306282 h 617292"/>
                  <a:gd name="connsiteX7" fmla="*/ 502953 w 503167"/>
                  <a:gd name="connsiteY7" fmla="*/ 424948 h 617292"/>
                  <a:gd name="connsiteX8" fmla="*/ 406120 w 503167"/>
                  <a:gd name="connsiteY8" fmla="*/ 457453 h 617292"/>
                  <a:gd name="connsiteX9" fmla="*/ 388471 w 503167"/>
                  <a:gd name="connsiteY9" fmla="*/ 326388 h 617292"/>
                  <a:gd name="connsiteX10" fmla="*/ 390834 w 503167"/>
                  <a:gd name="connsiteY10" fmla="*/ 606511 h 617292"/>
                  <a:gd name="connsiteX11" fmla="*/ 103520 w 503167"/>
                  <a:gd name="connsiteY11" fmla="*/ 606154 h 617292"/>
                  <a:gd name="connsiteX12" fmla="*/ 78412 w 503167"/>
                  <a:gd name="connsiteY12" fmla="*/ 317098 h 617292"/>
                  <a:gd name="connsiteX13" fmla="*/ 68190 w 503167"/>
                  <a:gd name="connsiteY13" fmla="*/ 443443 h 617292"/>
                  <a:gd name="connsiteX14" fmla="*/ 2457 w 503167"/>
                  <a:gd name="connsiteY14" fmla="*/ 414338 h 617292"/>
                  <a:gd name="connsiteX15" fmla="*/ 15734 w 503167"/>
                  <a:gd name="connsiteY15" fmla="*/ 297137 h 617292"/>
                  <a:gd name="connsiteX16" fmla="*/ 101272 w 503167"/>
                  <a:gd name="connsiteY16" fmla="*/ 214841 h 617292"/>
                  <a:gd name="connsiteX17" fmla="*/ 166164 w 503167"/>
                  <a:gd name="connsiteY17" fmla="*/ 196799 h 617292"/>
                  <a:gd name="connsiteX18" fmla="*/ 119758 w 50316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8936 w 502345"/>
                  <a:gd name="connsiteY0" fmla="*/ 157323 h 617292"/>
                  <a:gd name="connsiteX1" fmla="*/ 142285 w 502345"/>
                  <a:gd name="connsiteY1" fmla="*/ 28962 h 617292"/>
                  <a:gd name="connsiteX2" fmla="*/ 321581 w 502345"/>
                  <a:gd name="connsiteY2" fmla="*/ 28667 h 617292"/>
                  <a:gd name="connsiteX3" fmla="*/ 344290 w 502345"/>
                  <a:gd name="connsiteY3" fmla="*/ 157864 h 617292"/>
                  <a:gd name="connsiteX4" fmla="*/ 309972 w 502345"/>
                  <a:gd name="connsiteY4" fmla="*/ 191587 h 617292"/>
                  <a:gd name="connsiteX5" fmla="*/ 399746 w 502345"/>
                  <a:gd name="connsiteY5" fmla="*/ 210761 h 617292"/>
                  <a:gd name="connsiteX6" fmla="*/ 486020 w 502345"/>
                  <a:gd name="connsiteY6" fmla="*/ 306282 h 617292"/>
                  <a:gd name="connsiteX7" fmla="*/ 502131 w 502345"/>
                  <a:gd name="connsiteY7" fmla="*/ 424948 h 617292"/>
                  <a:gd name="connsiteX8" fmla="*/ 405298 w 502345"/>
                  <a:gd name="connsiteY8" fmla="*/ 457453 h 617292"/>
                  <a:gd name="connsiteX9" fmla="*/ 387649 w 502345"/>
                  <a:gd name="connsiteY9" fmla="*/ 326388 h 617292"/>
                  <a:gd name="connsiteX10" fmla="*/ 390012 w 502345"/>
                  <a:gd name="connsiteY10" fmla="*/ 606511 h 617292"/>
                  <a:gd name="connsiteX11" fmla="*/ 102698 w 502345"/>
                  <a:gd name="connsiteY11" fmla="*/ 606154 h 617292"/>
                  <a:gd name="connsiteX12" fmla="*/ 77590 w 502345"/>
                  <a:gd name="connsiteY12" fmla="*/ 317098 h 617292"/>
                  <a:gd name="connsiteX13" fmla="*/ 67368 w 502345"/>
                  <a:gd name="connsiteY13" fmla="*/ 443443 h 617292"/>
                  <a:gd name="connsiteX14" fmla="*/ 1635 w 502345"/>
                  <a:gd name="connsiteY14" fmla="*/ 414338 h 617292"/>
                  <a:gd name="connsiteX15" fmla="*/ 14912 w 502345"/>
                  <a:gd name="connsiteY15" fmla="*/ 297137 h 617292"/>
                  <a:gd name="connsiteX16" fmla="*/ 102661 w 502345"/>
                  <a:gd name="connsiteY16" fmla="*/ 217939 h 617292"/>
                  <a:gd name="connsiteX17" fmla="*/ 165342 w 502345"/>
                  <a:gd name="connsiteY17" fmla="*/ 196799 h 617292"/>
                  <a:gd name="connsiteX18" fmla="*/ 118936 w 502345"/>
                  <a:gd name="connsiteY18" fmla="*/ 157323 h 617292"/>
                  <a:gd name="connsiteX0" fmla="*/ 118936 w 502345"/>
                  <a:gd name="connsiteY0" fmla="*/ 157323 h 617292"/>
                  <a:gd name="connsiteX1" fmla="*/ 142285 w 502345"/>
                  <a:gd name="connsiteY1" fmla="*/ 28962 h 617292"/>
                  <a:gd name="connsiteX2" fmla="*/ 321581 w 502345"/>
                  <a:gd name="connsiteY2" fmla="*/ 28667 h 617292"/>
                  <a:gd name="connsiteX3" fmla="*/ 344290 w 502345"/>
                  <a:gd name="connsiteY3" fmla="*/ 157864 h 617292"/>
                  <a:gd name="connsiteX4" fmla="*/ 309972 w 502345"/>
                  <a:gd name="connsiteY4" fmla="*/ 191587 h 617292"/>
                  <a:gd name="connsiteX5" fmla="*/ 399746 w 502345"/>
                  <a:gd name="connsiteY5" fmla="*/ 210761 h 617292"/>
                  <a:gd name="connsiteX6" fmla="*/ 486020 w 502345"/>
                  <a:gd name="connsiteY6" fmla="*/ 306282 h 617292"/>
                  <a:gd name="connsiteX7" fmla="*/ 502131 w 502345"/>
                  <a:gd name="connsiteY7" fmla="*/ 424948 h 617292"/>
                  <a:gd name="connsiteX8" fmla="*/ 405298 w 502345"/>
                  <a:gd name="connsiteY8" fmla="*/ 457453 h 617292"/>
                  <a:gd name="connsiteX9" fmla="*/ 387649 w 502345"/>
                  <a:gd name="connsiteY9" fmla="*/ 326388 h 617292"/>
                  <a:gd name="connsiteX10" fmla="*/ 390012 w 502345"/>
                  <a:gd name="connsiteY10" fmla="*/ 606511 h 617292"/>
                  <a:gd name="connsiteX11" fmla="*/ 102698 w 502345"/>
                  <a:gd name="connsiteY11" fmla="*/ 606154 h 617292"/>
                  <a:gd name="connsiteX12" fmla="*/ 77590 w 502345"/>
                  <a:gd name="connsiteY12" fmla="*/ 317098 h 617292"/>
                  <a:gd name="connsiteX13" fmla="*/ 67368 w 502345"/>
                  <a:gd name="connsiteY13" fmla="*/ 443443 h 617292"/>
                  <a:gd name="connsiteX14" fmla="*/ 1635 w 502345"/>
                  <a:gd name="connsiteY14" fmla="*/ 414338 h 617292"/>
                  <a:gd name="connsiteX15" fmla="*/ 14912 w 502345"/>
                  <a:gd name="connsiteY15" fmla="*/ 301562 h 617292"/>
                  <a:gd name="connsiteX16" fmla="*/ 102661 w 502345"/>
                  <a:gd name="connsiteY16" fmla="*/ 217939 h 617292"/>
                  <a:gd name="connsiteX17" fmla="*/ 165342 w 502345"/>
                  <a:gd name="connsiteY17" fmla="*/ 196799 h 617292"/>
                  <a:gd name="connsiteX18" fmla="*/ 118936 w 502345"/>
                  <a:gd name="connsiteY18" fmla="*/ 157323 h 617292"/>
                  <a:gd name="connsiteX0" fmla="*/ 118579 w 501988"/>
                  <a:gd name="connsiteY0" fmla="*/ 157323 h 617292"/>
                  <a:gd name="connsiteX1" fmla="*/ 141928 w 501988"/>
                  <a:gd name="connsiteY1" fmla="*/ 28962 h 617292"/>
                  <a:gd name="connsiteX2" fmla="*/ 321224 w 501988"/>
                  <a:gd name="connsiteY2" fmla="*/ 28667 h 617292"/>
                  <a:gd name="connsiteX3" fmla="*/ 343933 w 501988"/>
                  <a:gd name="connsiteY3" fmla="*/ 157864 h 617292"/>
                  <a:gd name="connsiteX4" fmla="*/ 309615 w 501988"/>
                  <a:gd name="connsiteY4" fmla="*/ 191587 h 617292"/>
                  <a:gd name="connsiteX5" fmla="*/ 399389 w 501988"/>
                  <a:gd name="connsiteY5" fmla="*/ 210761 h 617292"/>
                  <a:gd name="connsiteX6" fmla="*/ 485663 w 501988"/>
                  <a:gd name="connsiteY6" fmla="*/ 306282 h 617292"/>
                  <a:gd name="connsiteX7" fmla="*/ 501774 w 501988"/>
                  <a:gd name="connsiteY7" fmla="*/ 424948 h 617292"/>
                  <a:gd name="connsiteX8" fmla="*/ 404941 w 501988"/>
                  <a:gd name="connsiteY8" fmla="*/ 457453 h 617292"/>
                  <a:gd name="connsiteX9" fmla="*/ 387292 w 501988"/>
                  <a:gd name="connsiteY9" fmla="*/ 326388 h 617292"/>
                  <a:gd name="connsiteX10" fmla="*/ 389655 w 501988"/>
                  <a:gd name="connsiteY10" fmla="*/ 606511 h 617292"/>
                  <a:gd name="connsiteX11" fmla="*/ 102341 w 501988"/>
                  <a:gd name="connsiteY11" fmla="*/ 606154 h 617292"/>
                  <a:gd name="connsiteX12" fmla="*/ 77233 w 501988"/>
                  <a:gd name="connsiteY12" fmla="*/ 317098 h 617292"/>
                  <a:gd name="connsiteX13" fmla="*/ 67011 w 501988"/>
                  <a:gd name="connsiteY13" fmla="*/ 443443 h 617292"/>
                  <a:gd name="connsiteX14" fmla="*/ 1278 w 501988"/>
                  <a:gd name="connsiteY14" fmla="*/ 414338 h 617292"/>
                  <a:gd name="connsiteX15" fmla="*/ 14555 w 501988"/>
                  <a:gd name="connsiteY15" fmla="*/ 301562 h 617292"/>
                  <a:gd name="connsiteX16" fmla="*/ 102304 w 501988"/>
                  <a:gd name="connsiteY16" fmla="*/ 217939 h 617292"/>
                  <a:gd name="connsiteX17" fmla="*/ 164985 w 501988"/>
                  <a:gd name="connsiteY17" fmla="*/ 196799 h 617292"/>
                  <a:gd name="connsiteX18" fmla="*/ 118579 w 501988"/>
                  <a:gd name="connsiteY18" fmla="*/ 157323 h 617292"/>
                  <a:gd name="connsiteX0" fmla="*/ 118371 w 501780"/>
                  <a:gd name="connsiteY0" fmla="*/ 157323 h 617292"/>
                  <a:gd name="connsiteX1" fmla="*/ 141720 w 501780"/>
                  <a:gd name="connsiteY1" fmla="*/ 28962 h 617292"/>
                  <a:gd name="connsiteX2" fmla="*/ 321016 w 501780"/>
                  <a:gd name="connsiteY2" fmla="*/ 28667 h 617292"/>
                  <a:gd name="connsiteX3" fmla="*/ 343725 w 501780"/>
                  <a:gd name="connsiteY3" fmla="*/ 157864 h 617292"/>
                  <a:gd name="connsiteX4" fmla="*/ 309407 w 501780"/>
                  <a:gd name="connsiteY4" fmla="*/ 191587 h 617292"/>
                  <a:gd name="connsiteX5" fmla="*/ 399181 w 501780"/>
                  <a:gd name="connsiteY5" fmla="*/ 210761 h 617292"/>
                  <a:gd name="connsiteX6" fmla="*/ 485455 w 501780"/>
                  <a:gd name="connsiteY6" fmla="*/ 306282 h 617292"/>
                  <a:gd name="connsiteX7" fmla="*/ 501566 w 501780"/>
                  <a:gd name="connsiteY7" fmla="*/ 424948 h 617292"/>
                  <a:gd name="connsiteX8" fmla="*/ 404733 w 501780"/>
                  <a:gd name="connsiteY8" fmla="*/ 457453 h 617292"/>
                  <a:gd name="connsiteX9" fmla="*/ 387084 w 501780"/>
                  <a:gd name="connsiteY9" fmla="*/ 326388 h 617292"/>
                  <a:gd name="connsiteX10" fmla="*/ 389447 w 501780"/>
                  <a:gd name="connsiteY10" fmla="*/ 606511 h 617292"/>
                  <a:gd name="connsiteX11" fmla="*/ 102133 w 501780"/>
                  <a:gd name="connsiteY11" fmla="*/ 606154 h 617292"/>
                  <a:gd name="connsiteX12" fmla="*/ 77025 w 501780"/>
                  <a:gd name="connsiteY12" fmla="*/ 317098 h 617292"/>
                  <a:gd name="connsiteX13" fmla="*/ 66803 w 501780"/>
                  <a:gd name="connsiteY13" fmla="*/ 443443 h 617292"/>
                  <a:gd name="connsiteX14" fmla="*/ 1070 w 501780"/>
                  <a:gd name="connsiteY14" fmla="*/ 414338 h 617292"/>
                  <a:gd name="connsiteX15" fmla="*/ 16116 w 501780"/>
                  <a:gd name="connsiteY15" fmla="*/ 295367 h 617292"/>
                  <a:gd name="connsiteX16" fmla="*/ 102096 w 501780"/>
                  <a:gd name="connsiteY16" fmla="*/ 217939 h 617292"/>
                  <a:gd name="connsiteX17" fmla="*/ 164777 w 501780"/>
                  <a:gd name="connsiteY17" fmla="*/ 196799 h 617292"/>
                  <a:gd name="connsiteX18" fmla="*/ 118371 w 501780"/>
                  <a:gd name="connsiteY18" fmla="*/ 157323 h 617292"/>
                  <a:gd name="connsiteX0" fmla="*/ 118816 w 502225"/>
                  <a:gd name="connsiteY0" fmla="*/ 157323 h 617292"/>
                  <a:gd name="connsiteX1" fmla="*/ 142165 w 502225"/>
                  <a:gd name="connsiteY1" fmla="*/ 28962 h 617292"/>
                  <a:gd name="connsiteX2" fmla="*/ 321461 w 502225"/>
                  <a:gd name="connsiteY2" fmla="*/ 28667 h 617292"/>
                  <a:gd name="connsiteX3" fmla="*/ 344170 w 502225"/>
                  <a:gd name="connsiteY3" fmla="*/ 157864 h 617292"/>
                  <a:gd name="connsiteX4" fmla="*/ 309852 w 502225"/>
                  <a:gd name="connsiteY4" fmla="*/ 191587 h 617292"/>
                  <a:gd name="connsiteX5" fmla="*/ 399626 w 502225"/>
                  <a:gd name="connsiteY5" fmla="*/ 210761 h 617292"/>
                  <a:gd name="connsiteX6" fmla="*/ 485900 w 502225"/>
                  <a:gd name="connsiteY6" fmla="*/ 306282 h 617292"/>
                  <a:gd name="connsiteX7" fmla="*/ 502011 w 502225"/>
                  <a:gd name="connsiteY7" fmla="*/ 424948 h 617292"/>
                  <a:gd name="connsiteX8" fmla="*/ 405178 w 502225"/>
                  <a:gd name="connsiteY8" fmla="*/ 457453 h 617292"/>
                  <a:gd name="connsiteX9" fmla="*/ 387529 w 502225"/>
                  <a:gd name="connsiteY9" fmla="*/ 326388 h 617292"/>
                  <a:gd name="connsiteX10" fmla="*/ 389892 w 502225"/>
                  <a:gd name="connsiteY10" fmla="*/ 606511 h 617292"/>
                  <a:gd name="connsiteX11" fmla="*/ 102578 w 502225"/>
                  <a:gd name="connsiteY11" fmla="*/ 606154 h 617292"/>
                  <a:gd name="connsiteX12" fmla="*/ 77470 w 502225"/>
                  <a:gd name="connsiteY12" fmla="*/ 317098 h 617292"/>
                  <a:gd name="connsiteX13" fmla="*/ 67248 w 502225"/>
                  <a:gd name="connsiteY13" fmla="*/ 443443 h 617292"/>
                  <a:gd name="connsiteX14" fmla="*/ 1515 w 502225"/>
                  <a:gd name="connsiteY14" fmla="*/ 414338 h 617292"/>
                  <a:gd name="connsiteX15" fmla="*/ 16561 w 502225"/>
                  <a:gd name="connsiteY15" fmla="*/ 295367 h 617292"/>
                  <a:gd name="connsiteX16" fmla="*/ 102541 w 502225"/>
                  <a:gd name="connsiteY16" fmla="*/ 217939 h 617292"/>
                  <a:gd name="connsiteX17" fmla="*/ 165222 w 502225"/>
                  <a:gd name="connsiteY17" fmla="*/ 196799 h 617292"/>
                  <a:gd name="connsiteX18" fmla="*/ 118816 w 502225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7539 w 502294"/>
                  <a:gd name="connsiteY12" fmla="*/ 31709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7539 w 502294"/>
                  <a:gd name="connsiteY12" fmla="*/ 31709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7539 w 502294"/>
                  <a:gd name="connsiteY12" fmla="*/ 31709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2294" h="617292">
                    <a:moveTo>
                      <a:pt x="118885" y="157323"/>
                    </a:moveTo>
                    <a:cubicBezTo>
                      <a:pt x="87626" y="118730"/>
                      <a:pt x="104660" y="55063"/>
                      <a:pt x="142234" y="28962"/>
                    </a:cubicBezTo>
                    <a:cubicBezTo>
                      <a:pt x="199605" y="-10891"/>
                      <a:pt x="265753" y="-8303"/>
                      <a:pt x="321530" y="28667"/>
                    </a:cubicBezTo>
                    <a:cubicBezTo>
                      <a:pt x="354820" y="50732"/>
                      <a:pt x="378808" y="114283"/>
                      <a:pt x="344239" y="157864"/>
                    </a:cubicBezTo>
                    <a:cubicBezTo>
                      <a:pt x="330910" y="174668"/>
                      <a:pt x="321360" y="183000"/>
                      <a:pt x="309921" y="191587"/>
                    </a:cubicBezTo>
                    <a:cubicBezTo>
                      <a:pt x="339258" y="195412"/>
                      <a:pt x="365910" y="197453"/>
                      <a:pt x="399695" y="210761"/>
                    </a:cubicBezTo>
                    <a:cubicBezTo>
                      <a:pt x="450386" y="230728"/>
                      <a:pt x="467990" y="257713"/>
                      <a:pt x="485969" y="306282"/>
                    </a:cubicBezTo>
                    <a:cubicBezTo>
                      <a:pt x="499400" y="342565"/>
                      <a:pt x="503313" y="376035"/>
                      <a:pt x="502080" y="424948"/>
                    </a:cubicBezTo>
                    <a:cubicBezTo>
                      <a:pt x="474644" y="445241"/>
                      <a:pt x="443960" y="453785"/>
                      <a:pt x="405247" y="457453"/>
                    </a:cubicBezTo>
                    <a:cubicBezTo>
                      <a:pt x="406005" y="421360"/>
                      <a:pt x="403910" y="376325"/>
                      <a:pt x="390694" y="334796"/>
                    </a:cubicBezTo>
                    <a:cubicBezTo>
                      <a:pt x="417049" y="428543"/>
                      <a:pt x="402234" y="505973"/>
                      <a:pt x="389961" y="606511"/>
                    </a:cubicBezTo>
                    <a:cubicBezTo>
                      <a:pt x="298127" y="621292"/>
                      <a:pt x="184950" y="620591"/>
                      <a:pt x="102647" y="606154"/>
                    </a:cubicBezTo>
                    <a:cubicBezTo>
                      <a:pt x="76802" y="535857"/>
                      <a:pt x="53016" y="426242"/>
                      <a:pt x="75327" y="327718"/>
                    </a:cubicBezTo>
                    <a:cubicBezTo>
                      <a:pt x="62868" y="386522"/>
                      <a:pt x="66692" y="412800"/>
                      <a:pt x="67317" y="443443"/>
                    </a:cubicBezTo>
                    <a:cubicBezTo>
                      <a:pt x="37782" y="439894"/>
                      <a:pt x="17348" y="430685"/>
                      <a:pt x="1584" y="414338"/>
                    </a:cubicBezTo>
                    <a:cubicBezTo>
                      <a:pt x="-2081" y="377317"/>
                      <a:pt x="-288" y="333152"/>
                      <a:pt x="16630" y="295367"/>
                    </a:cubicBezTo>
                    <a:cubicBezTo>
                      <a:pt x="39677" y="243893"/>
                      <a:pt x="70757" y="229942"/>
                      <a:pt x="102610" y="217939"/>
                    </a:cubicBezTo>
                    <a:cubicBezTo>
                      <a:pt x="130429" y="207456"/>
                      <a:pt x="140785" y="204220"/>
                      <a:pt x="165291" y="196799"/>
                    </a:cubicBezTo>
                    <a:cubicBezTo>
                      <a:pt x="144368" y="186442"/>
                      <a:pt x="136656" y="179264"/>
                      <a:pt x="118885" y="15732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2870" y="1905"/>
                <a:ext cx="259080" cy="2120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0" y="0"/>
              <a:ext cx="506730" cy="619760"/>
              <a:chOff x="0" y="0"/>
              <a:chExt cx="506730" cy="619994"/>
            </a:xfrm>
          </p:grpSpPr>
          <p:pic>
            <p:nvPicPr>
              <p:cNvPr id="6" name="Picture 5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5" r="9095" b="2204"/>
              <a:stretch>
                <a:fillRect/>
              </a:stretch>
            </p:blipFill>
            <p:spPr>
              <a:xfrm>
                <a:off x="0" y="0"/>
                <a:ext cx="504825" cy="619760"/>
              </a:xfrm>
              <a:custGeom>
                <a:avLst/>
                <a:gdLst>
                  <a:gd name="connsiteX0" fmla="*/ 233652 w 504826"/>
                  <a:gd name="connsiteY0" fmla="*/ 6 h 619760"/>
                  <a:gd name="connsiteX1" fmla="*/ 323151 w 504826"/>
                  <a:gd name="connsiteY1" fmla="*/ 28782 h 619760"/>
                  <a:gd name="connsiteX2" fmla="*/ 345975 w 504826"/>
                  <a:gd name="connsiteY2" fmla="*/ 158495 h 619760"/>
                  <a:gd name="connsiteX3" fmla="*/ 311484 w 504826"/>
                  <a:gd name="connsiteY3" fmla="*/ 192353 h 619760"/>
                  <a:gd name="connsiteX4" fmla="*/ 401710 w 504826"/>
                  <a:gd name="connsiteY4" fmla="*/ 211604 h 619760"/>
                  <a:gd name="connsiteX5" fmla="*/ 488419 w 504826"/>
                  <a:gd name="connsiteY5" fmla="*/ 307507 h 619760"/>
                  <a:gd name="connsiteX6" fmla="*/ 504611 w 504826"/>
                  <a:gd name="connsiteY6" fmla="*/ 426647 h 619760"/>
                  <a:gd name="connsiteX7" fmla="*/ 407290 w 504826"/>
                  <a:gd name="connsiteY7" fmla="*/ 459282 h 619760"/>
                  <a:gd name="connsiteX8" fmla="*/ 405553 w 504826"/>
                  <a:gd name="connsiteY8" fmla="*/ 408758 h 619760"/>
                  <a:gd name="connsiteX9" fmla="*/ 405458 w 504826"/>
                  <a:gd name="connsiteY9" fmla="*/ 404273 h 619760"/>
                  <a:gd name="connsiteX10" fmla="*/ 405386 w 504826"/>
                  <a:gd name="connsiteY10" fmla="*/ 403889 h 619760"/>
                  <a:gd name="connsiteX11" fmla="*/ 405244 w 504826"/>
                  <a:gd name="connsiteY11" fmla="*/ 399755 h 619760"/>
                  <a:gd name="connsiteX12" fmla="*/ 392664 w 504826"/>
                  <a:gd name="connsiteY12" fmla="*/ 336135 h 619760"/>
                  <a:gd name="connsiteX13" fmla="*/ 405386 w 504826"/>
                  <a:gd name="connsiteY13" fmla="*/ 403889 h 619760"/>
                  <a:gd name="connsiteX14" fmla="*/ 405553 w 504826"/>
                  <a:gd name="connsiteY14" fmla="*/ 408758 h 619760"/>
                  <a:gd name="connsiteX15" fmla="*/ 406854 w 504826"/>
                  <a:gd name="connsiteY15" fmla="*/ 469979 h 619760"/>
                  <a:gd name="connsiteX16" fmla="*/ 391927 w 504826"/>
                  <a:gd name="connsiteY16" fmla="*/ 608936 h 619760"/>
                  <a:gd name="connsiteX17" fmla="*/ 103165 w 504826"/>
                  <a:gd name="connsiteY17" fmla="*/ 608578 h 619760"/>
                  <a:gd name="connsiteX18" fmla="*/ 75708 w 504826"/>
                  <a:gd name="connsiteY18" fmla="*/ 329028 h 619760"/>
                  <a:gd name="connsiteX19" fmla="*/ 67657 w 504826"/>
                  <a:gd name="connsiteY19" fmla="*/ 445216 h 619760"/>
                  <a:gd name="connsiteX20" fmla="*/ 1593 w 504826"/>
                  <a:gd name="connsiteY20" fmla="*/ 415995 h 619760"/>
                  <a:gd name="connsiteX21" fmla="*/ 16715 w 504826"/>
                  <a:gd name="connsiteY21" fmla="*/ 296548 h 619760"/>
                  <a:gd name="connsiteX22" fmla="*/ 103128 w 504826"/>
                  <a:gd name="connsiteY22" fmla="*/ 218811 h 619760"/>
                  <a:gd name="connsiteX23" fmla="*/ 166125 w 504826"/>
                  <a:gd name="connsiteY23" fmla="*/ 197586 h 619760"/>
                  <a:gd name="connsiteX24" fmla="*/ 119485 w 504826"/>
                  <a:gd name="connsiteY24" fmla="*/ 157952 h 619760"/>
                  <a:gd name="connsiteX25" fmla="*/ 142952 w 504826"/>
                  <a:gd name="connsiteY25" fmla="*/ 29078 h 619760"/>
                  <a:gd name="connsiteX26" fmla="*/ 233652 w 504826"/>
                  <a:gd name="connsiteY26" fmla="*/ 6 h 61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4826" h="619760">
                    <a:moveTo>
                      <a:pt x="233652" y="6"/>
                    </a:moveTo>
                    <a:cubicBezTo>
                      <a:pt x="264488" y="294"/>
                      <a:pt x="295122" y="10223"/>
                      <a:pt x="323151" y="28782"/>
                    </a:cubicBezTo>
                    <a:cubicBezTo>
                      <a:pt x="356609" y="50935"/>
                      <a:pt x="380718" y="114740"/>
                      <a:pt x="345975" y="158495"/>
                    </a:cubicBezTo>
                    <a:cubicBezTo>
                      <a:pt x="332579" y="175367"/>
                      <a:pt x="322981" y="183732"/>
                      <a:pt x="311484" y="192353"/>
                    </a:cubicBezTo>
                    <a:cubicBezTo>
                      <a:pt x="340969" y="196194"/>
                      <a:pt x="367755" y="198243"/>
                      <a:pt x="401710" y="211604"/>
                    </a:cubicBezTo>
                    <a:cubicBezTo>
                      <a:pt x="452657" y="231651"/>
                      <a:pt x="470349" y="258744"/>
                      <a:pt x="488419" y="307507"/>
                    </a:cubicBezTo>
                    <a:cubicBezTo>
                      <a:pt x="501918" y="343935"/>
                      <a:pt x="505850" y="377539"/>
                      <a:pt x="504611" y="426647"/>
                    </a:cubicBezTo>
                    <a:cubicBezTo>
                      <a:pt x="477037" y="447021"/>
                      <a:pt x="446198" y="455600"/>
                      <a:pt x="407290" y="459282"/>
                    </a:cubicBezTo>
                    <a:lnTo>
                      <a:pt x="405553" y="408758"/>
                    </a:lnTo>
                    <a:lnTo>
                      <a:pt x="405458" y="404273"/>
                    </a:lnTo>
                    <a:lnTo>
                      <a:pt x="405386" y="403889"/>
                    </a:lnTo>
                    <a:lnTo>
                      <a:pt x="405244" y="399755"/>
                    </a:lnTo>
                    <a:cubicBezTo>
                      <a:pt x="403152" y="378710"/>
                      <a:pt x="399305" y="356982"/>
                      <a:pt x="392664" y="336135"/>
                    </a:cubicBezTo>
                    <a:lnTo>
                      <a:pt x="405386" y="403889"/>
                    </a:lnTo>
                    <a:lnTo>
                      <a:pt x="405553" y="408758"/>
                    </a:lnTo>
                    <a:lnTo>
                      <a:pt x="406854" y="469979"/>
                    </a:lnTo>
                    <a:cubicBezTo>
                      <a:pt x="404901" y="513796"/>
                      <a:pt x="398095" y="558466"/>
                      <a:pt x="391927" y="608936"/>
                    </a:cubicBezTo>
                    <a:cubicBezTo>
                      <a:pt x="299630" y="623776"/>
                      <a:pt x="185883" y="623072"/>
                      <a:pt x="103165" y="608578"/>
                    </a:cubicBezTo>
                    <a:cubicBezTo>
                      <a:pt x="77190" y="538000"/>
                      <a:pt x="53284" y="427946"/>
                      <a:pt x="75708" y="329028"/>
                    </a:cubicBezTo>
                    <a:cubicBezTo>
                      <a:pt x="63186" y="388068"/>
                      <a:pt x="67029" y="414451"/>
                      <a:pt x="67657" y="445216"/>
                    </a:cubicBezTo>
                    <a:cubicBezTo>
                      <a:pt x="37974" y="441653"/>
                      <a:pt x="17437" y="432407"/>
                      <a:pt x="1593" y="415995"/>
                    </a:cubicBezTo>
                    <a:cubicBezTo>
                      <a:pt x="-2090" y="378826"/>
                      <a:pt x="-288" y="334484"/>
                      <a:pt x="16715" y="296548"/>
                    </a:cubicBezTo>
                    <a:cubicBezTo>
                      <a:pt x="39878" y="244868"/>
                      <a:pt x="71115" y="230862"/>
                      <a:pt x="103128" y="218811"/>
                    </a:cubicBezTo>
                    <a:cubicBezTo>
                      <a:pt x="131087" y="208286"/>
                      <a:pt x="141496" y="205037"/>
                      <a:pt x="166125" y="197586"/>
                    </a:cubicBezTo>
                    <a:cubicBezTo>
                      <a:pt x="145097" y="187188"/>
                      <a:pt x="137346" y="179981"/>
                      <a:pt x="119485" y="157952"/>
                    </a:cubicBezTo>
                    <a:cubicBezTo>
                      <a:pt x="88069" y="119205"/>
                      <a:pt x="105189" y="55283"/>
                      <a:pt x="142952" y="29078"/>
                    </a:cubicBezTo>
                    <a:cubicBezTo>
                      <a:pt x="171782" y="9072"/>
                      <a:pt x="202817" y="-282"/>
                      <a:pt x="233652" y="6"/>
                    </a:cubicBezTo>
                    <a:close/>
                  </a:path>
                </a:pathLst>
              </a:cu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1905" y="0"/>
                <a:ext cx="504825" cy="619994"/>
              </a:xfrm>
              <a:custGeom>
                <a:avLst/>
                <a:gdLst>
                  <a:gd name="connsiteX0" fmla="*/ 120396 w 487680"/>
                  <a:gd name="connsiteY0" fmla="*/ 134112 h 579120"/>
                  <a:gd name="connsiteX1" fmla="*/ 140208 w 487680"/>
                  <a:gd name="connsiteY1" fmla="*/ 0 h 579120"/>
                  <a:gd name="connsiteX2" fmla="*/ 326136 w 487680"/>
                  <a:gd name="connsiteY2" fmla="*/ 4572 h 579120"/>
                  <a:gd name="connsiteX3" fmla="*/ 344424 w 487680"/>
                  <a:gd name="connsiteY3" fmla="*/ 128016 h 579120"/>
                  <a:gd name="connsiteX4" fmla="*/ 304800 w 487680"/>
                  <a:gd name="connsiteY4" fmla="*/ 163068 h 579120"/>
                  <a:gd name="connsiteX5" fmla="*/ 403860 w 487680"/>
                  <a:gd name="connsiteY5" fmla="*/ 181356 h 579120"/>
                  <a:gd name="connsiteX6" fmla="*/ 487680 w 487680"/>
                  <a:gd name="connsiteY6" fmla="*/ 278892 h 579120"/>
                  <a:gd name="connsiteX7" fmla="*/ 469392 w 487680"/>
                  <a:gd name="connsiteY7" fmla="*/ 408432 h 579120"/>
                  <a:gd name="connsiteX8" fmla="*/ 403860 w 487680"/>
                  <a:gd name="connsiteY8" fmla="*/ 423672 h 579120"/>
                  <a:gd name="connsiteX9" fmla="*/ 385572 w 487680"/>
                  <a:gd name="connsiteY9" fmla="*/ 295656 h 579120"/>
                  <a:gd name="connsiteX10" fmla="*/ 388620 w 487680"/>
                  <a:gd name="connsiteY10" fmla="*/ 577596 h 579120"/>
                  <a:gd name="connsiteX11" fmla="*/ 102108 w 487680"/>
                  <a:gd name="connsiteY11" fmla="*/ 579120 h 579120"/>
                  <a:gd name="connsiteX12" fmla="*/ 77724 w 487680"/>
                  <a:gd name="connsiteY12" fmla="*/ 281940 h 579120"/>
                  <a:gd name="connsiteX13" fmla="*/ 60960 w 487680"/>
                  <a:gd name="connsiteY13" fmla="*/ 416052 h 579120"/>
                  <a:gd name="connsiteX14" fmla="*/ 0 w 487680"/>
                  <a:gd name="connsiteY14" fmla="*/ 384048 h 579120"/>
                  <a:gd name="connsiteX15" fmla="*/ 9144 w 487680"/>
                  <a:gd name="connsiteY15" fmla="*/ 271272 h 579120"/>
                  <a:gd name="connsiteX16" fmla="*/ 100584 w 487680"/>
                  <a:gd name="connsiteY16" fmla="*/ 188976 h 579120"/>
                  <a:gd name="connsiteX17" fmla="*/ 164592 w 487680"/>
                  <a:gd name="connsiteY17" fmla="*/ 169164 h 579120"/>
                  <a:gd name="connsiteX18" fmla="*/ 120396 w 487680"/>
                  <a:gd name="connsiteY18" fmla="*/ 134112 h 579120"/>
                  <a:gd name="connsiteX0" fmla="*/ 120396 w 487680"/>
                  <a:gd name="connsiteY0" fmla="*/ 148114 h 593122"/>
                  <a:gd name="connsiteX1" fmla="*/ 140208 w 487680"/>
                  <a:gd name="connsiteY1" fmla="*/ 14002 h 593122"/>
                  <a:gd name="connsiteX2" fmla="*/ 326136 w 487680"/>
                  <a:gd name="connsiteY2" fmla="*/ 18574 h 593122"/>
                  <a:gd name="connsiteX3" fmla="*/ 344424 w 487680"/>
                  <a:gd name="connsiteY3" fmla="*/ 142018 h 593122"/>
                  <a:gd name="connsiteX4" fmla="*/ 304800 w 487680"/>
                  <a:gd name="connsiteY4" fmla="*/ 177070 h 593122"/>
                  <a:gd name="connsiteX5" fmla="*/ 403860 w 487680"/>
                  <a:gd name="connsiteY5" fmla="*/ 195358 h 593122"/>
                  <a:gd name="connsiteX6" fmla="*/ 487680 w 487680"/>
                  <a:gd name="connsiteY6" fmla="*/ 292894 h 593122"/>
                  <a:gd name="connsiteX7" fmla="*/ 469392 w 487680"/>
                  <a:gd name="connsiteY7" fmla="*/ 422434 h 593122"/>
                  <a:gd name="connsiteX8" fmla="*/ 403860 w 487680"/>
                  <a:gd name="connsiteY8" fmla="*/ 437674 h 593122"/>
                  <a:gd name="connsiteX9" fmla="*/ 385572 w 487680"/>
                  <a:gd name="connsiteY9" fmla="*/ 309658 h 593122"/>
                  <a:gd name="connsiteX10" fmla="*/ 388620 w 487680"/>
                  <a:gd name="connsiteY10" fmla="*/ 591598 h 593122"/>
                  <a:gd name="connsiteX11" fmla="*/ 102108 w 487680"/>
                  <a:gd name="connsiteY11" fmla="*/ 593122 h 593122"/>
                  <a:gd name="connsiteX12" fmla="*/ 77724 w 487680"/>
                  <a:gd name="connsiteY12" fmla="*/ 295942 h 593122"/>
                  <a:gd name="connsiteX13" fmla="*/ 60960 w 487680"/>
                  <a:gd name="connsiteY13" fmla="*/ 430054 h 593122"/>
                  <a:gd name="connsiteX14" fmla="*/ 0 w 487680"/>
                  <a:gd name="connsiteY14" fmla="*/ 398050 h 593122"/>
                  <a:gd name="connsiteX15" fmla="*/ 9144 w 487680"/>
                  <a:gd name="connsiteY15" fmla="*/ 285274 h 593122"/>
                  <a:gd name="connsiteX16" fmla="*/ 100584 w 487680"/>
                  <a:gd name="connsiteY16" fmla="*/ 202978 h 593122"/>
                  <a:gd name="connsiteX17" fmla="*/ 164592 w 487680"/>
                  <a:gd name="connsiteY17" fmla="*/ 183166 h 593122"/>
                  <a:gd name="connsiteX18" fmla="*/ 120396 w 487680"/>
                  <a:gd name="connsiteY18" fmla="*/ 148114 h 593122"/>
                  <a:gd name="connsiteX0" fmla="*/ 120396 w 487680"/>
                  <a:gd name="connsiteY0" fmla="*/ 155511 h 600519"/>
                  <a:gd name="connsiteX1" fmla="*/ 140208 w 487680"/>
                  <a:gd name="connsiteY1" fmla="*/ 21399 h 600519"/>
                  <a:gd name="connsiteX2" fmla="*/ 326136 w 487680"/>
                  <a:gd name="connsiteY2" fmla="*/ 25971 h 600519"/>
                  <a:gd name="connsiteX3" fmla="*/ 344424 w 487680"/>
                  <a:gd name="connsiteY3" fmla="*/ 149415 h 600519"/>
                  <a:gd name="connsiteX4" fmla="*/ 304800 w 487680"/>
                  <a:gd name="connsiteY4" fmla="*/ 184467 h 600519"/>
                  <a:gd name="connsiteX5" fmla="*/ 403860 w 487680"/>
                  <a:gd name="connsiteY5" fmla="*/ 202755 h 600519"/>
                  <a:gd name="connsiteX6" fmla="*/ 487680 w 487680"/>
                  <a:gd name="connsiteY6" fmla="*/ 300291 h 600519"/>
                  <a:gd name="connsiteX7" fmla="*/ 469392 w 487680"/>
                  <a:gd name="connsiteY7" fmla="*/ 429831 h 600519"/>
                  <a:gd name="connsiteX8" fmla="*/ 403860 w 487680"/>
                  <a:gd name="connsiteY8" fmla="*/ 445071 h 600519"/>
                  <a:gd name="connsiteX9" fmla="*/ 385572 w 487680"/>
                  <a:gd name="connsiteY9" fmla="*/ 317055 h 600519"/>
                  <a:gd name="connsiteX10" fmla="*/ 388620 w 487680"/>
                  <a:gd name="connsiteY10" fmla="*/ 598995 h 600519"/>
                  <a:gd name="connsiteX11" fmla="*/ 102108 w 487680"/>
                  <a:gd name="connsiteY11" fmla="*/ 600519 h 600519"/>
                  <a:gd name="connsiteX12" fmla="*/ 77724 w 487680"/>
                  <a:gd name="connsiteY12" fmla="*/ 303339 h 600519"/>
                  <a:gd name="connsiteX13" fmla="*/ 60960 w 487680"/>
                  <a:gd name="connsiteY13" fmla="*/ 437451 h 600519"/>
                  <a:gd name="connsiteX14" fmla="*/ 0 w 487680"/>
                  <a:gd name="connsiteY14" fmla="*/ 405447 h 600519"/>
                  <a:gd name="connsiteX15" fmla="*/ 9144 w 487680"/>
                  <a:gd name="connsiteY15" fmla="*/ 292671 h 600519"/>
                  <a:gd name="connsiteX16" fmla="*/ 100584 w 487680"/>
                  <a:gd name="connsiteY16" fmla="*/ 210375 h 600519"/>
                  <a:gd name="connsiteX17" fmla="*/ 164592 w 487680"/>
                  <a:gd name="connsiteY17" fmla="*/ 190563 h 600519"/>
                  <a:gd name="connsiteX18" fmla="*/ 120396 w 487680"/>
                  <a:gd name="connsiteY18" fmla="*/ 155511 h 600519"/>
                  <a:gd name="connsiteX0" fmla="*/ 120396 w 487680"/>
                  <a:gd name="connsiteY0" fmla="*/ 154900 h 599908"/>
                  <a:gd name="connsiteX1" fmla="*/ 140208 w 487680"/>
                  <a:gd name="connsiteY1" fmla="*/ 20788 h 599908"/>
                  <a:gd name="connsiteX2" fmla="*/ 326136 w 487680"/>
                  <a:gd name="connsiteY2" fmla="*/ 25360 h 599908"/>
                  <a:gd name="connsiteX3" fmla="*/ 344424 w 487680"/>
                  <a:gd name="connsiteY3" fmla="*/ 148804 h 599908"/>
                  <a:gd name="connsiteX4" fmla="*/ 304800 w 487680"/>
                  <a:gd name="connsiteY4" fmla="*/ 183856 h 599908"/>
                  <a:gd name="connsiteX5" fmla="*/ 403860 w 487680"/>
                  <a:gd name="connsiteY5" fmla="*/ 202144 h 599908"/>
                  <a:gd name="connsiteX6" fmla="*/ 487680 w 487680"/>
                  <a:gd name="connsiteY6" fmla="*/ 299680 h 599908"/>
                  <a:gd name="connsiteX7" fmla="*/ 469392 w 487680"/>
                  <a:gd name="connsiteY7" fmla="*/ 429220 h 599908"/>
                  <a:gd name="connsiteX8" fmla="*/ 403860 w 487680"/>
                  <a:gd name="connsiteY8" fmla="*/ 444460 h 599908"/>
                  <a:gd name="connsiteX9" fmla="*/ 385572 w 487680"/>
                  <a:gd name="connsiteY9" fmla="*/ 316444 h 599908"/>
                  <a:gd name="connsiteX10" fmla="*/ 388620 w 487680"/>
                  <a:gd name="connsiteY10" fmla="*/ 598384 h 599908"/>
                  <a:gd name="connsiteX11" fmla="*/ 102108 w 487680"/>
                  <a:gd name="connsiteY11" fmla="*/ 599908 h 599908"/>
                  <a:gd name="connsiteX12" fmla="*/ 77724 w 487680"/>
                  <a:gd name="connsiteY12" fmla="*/ 302728 h 599908"/>
                  <a:gd name="connsiteX13" fmla="*/ 60960 w 487680"/>
                  <a:gd name="connsiteY13" fmla="*/ 436840 h 599908"/>
                  <a:gd name="connsiteX14" fmla="*/ 0 w 487680"/>
                  <a:gd name="connsiteY14" fmla="*/ 404836 h 599908"/>
                  <a:gd name="connsiteX15" fmla="*/ 9144 w 487680"/>
                  <a:gd name="connsiteY15" fmla="*/ 292060 h 599908"/>
                  <a:gd name="connsiteX16" fmla="*/ 100584 w 487680"/>
                  <a:gd name="connsiteY16" fmla="*/ 209764 h 599908"/>
                  <a:gd name="connsiteX17" fmla="*/ 164592 w 487680"/>
                  <a:gd name="connsiteY17" fmla="*/ 189952 h 599908"/>
                  <a:gd name="connsiteX18" fmla="*/ 120396 w 487680"/>
                  <a:gd name="connsiteY18" fmla="*/ 154900 h 599908"/>
                  <a:gd name="connsiteX0" fmla="*/ 120396 w 487680"/>
                  <a:gd name="connsiteY0" fmla="*/ 154900 h 599908"/>
                  <a:gd name="connsiteX1" fmla="*/ 140208 w 487680"/>
                  <a:gd name="connsiteY1" fmla="*/ 20788 h 599908"/>
                  <a:gd name="connsiteX2" fmla="*/ 326136 w 487680"/>
                  <a:gd name="connsiteY2" fmla="*/ 25360 h 599908"/>
                  <a:gd name="connsiteX3" fmla="*/ 344424 w 487680"/>
                  <a:gd name="connsiteY3" fmla="*/ 148804 h 599908"/>
                  <a:gd name="connsiteX4" fmla="*/ 304800 w 487680"/>
                  <a:gd name="connsiteY4" fmla="*/ 183856 h 599908"/>
                  <a:gd name="connsiteX5" fmla="*/ 403860 w 487680"/>
                  <a:gd name="connsiteY5" fmla="*/ 202144 h 599908"/>
                  <a:gd name="connsiteX6" fmla="*/ 487680 w 487680"/>
                  <a:gd name="connsiteY6" fmla="*/ 299680 h 599908"/>
                  <a:gd name="connsiteX7" fmla="*/ 469392 w 487680"/>
                  <a:gd name="connsiteY7" fmla="*/ 429220 h 599908"/>
                  <a:gd name="connsiteX8" fmla="*/ 403860 w 487680"/>
                  <a:gd name="connsiteY8" fmla="*/ 444460 h 599908"/>
                  <a:gd name="connsiteX9" fmla="*/ 385572 w 487680"/>
                  <a:gd name="connsiteY9" fmla="*/ 316444 h 599908"/>
                  <a:gd name="connsiteX10" fmla="*/ 388620 w 487680"/>
                  <a:gd name="connsiteY10" fmla="*/ 598384 h 599908"/>
                  <a:gd name="connsiteX11" fmla="*/ 102108 w 487680"/>
                  <a:gd name="connsiteY11" fmla="*/ 599908 h 599908"/>
                  <a:gd name="connsiteX12" fmla="*/ 77724 w 487680"/>
                  <a:gd name="connsiteY12" fmla="*/ 302728 h 599908"/>
                  <a:gd name="connsiteX13" fmla="*/ 60960 w 487680"/>
                  <a:gd name="connsiteY13" fmla="*/ 436840 h 599908"/>
                  <a:gd name="connsiteX14" fmla="*/ 0 w 487680"/>
                  <a:gd name="connsiteY14" fmla="*/ 404836 h 599908"/>
                  <a:gd name="connsiteX15" fmla="*/ 9144 w 487680"/>
                  <a:gd name="connsiteY15" fmla="*/ 292060 h 599908"/>
                  <a:gd name="connsiteX16" fmla="*/ 100584 w 487680"/>
                  <a:gd name="connsiteY16" fmla="*/ 209764 h 599908"/>
                  <a:gd name="connsiteX17" fmla="*/ 164592 w 487680"/>
                  <a:gd name="connsiteY17" fmla="*/ 189952 h 599908"/>
                  <a:gd name="connsiteX18" fmla="*/ 120396 w 487680"/>
                  <a:gd name="connsiteY18" fmla="*/ 154900 h 599908"/>
                  <a:gd name="connsiteX0" fmla="*/ 120396 w 487680"/>
                  <a:gd name="connsiteY0" fmla="*/ 154900 h 599908"/>
                  <a:gd name="connsiteX1" fmla="*/ 140208 w 487680"/>
                  <a:gd name="connsiteY1" fmla="*/ 20788 h 599908"/>
                  <a:gd name="connsiteX2" fmla="*/ 326136 w 487680"/>
                  <a:gd name="connsiteY2" fmla="*/ 25360 h 599908"/>
                  <a:gd name="connsiteX3" fmla="*/ 344424 w 487680"/>
                  <a:gd name="connsiteY3" fmla="*/ 148804 h 599908"/>
                  <a:gd name="connsiteX4" fmla="*/ 304800 w 487680"/>
                  <a:gd name="connsiteY4" fmla="*/ 183856 h 599908"/>
                  <a:gd name="connsiteX5" fmla="*/ 403860 w 487680"/>
                  <a:gd name="connsiteY5" fmla="*/ 202144 h 599908"/>
                  <a:gd name="connsiteX6" fmla="*/ 487680 w 487680"/>
                  <a:gd name="connsiteY6" fmla="*/ 299680 h 599908"/>
                  <a:gd name="connsiteX7" fmla="*/ 469392 w 487680"/>
                  <a:gd name="connsiteY7" fmla="*/ 429220 h 599908"/>
                  <a:gd name="connsiteX8" fmla="*/ 403860 w 487680"/>
                  <a:gd name="connsiteY8" fmla="*/ 444460 h 599908"/>
                  <a:gd name="connsiteX9" fmla="*/ 385572 w 487680"/>
                  <a:gd name="connsiteY9" fmla="*/ 316444 h 599908"/>
                  <a:gd name="connsiteX10" fmla="*/ 388620 w 487680"/>
                  <a:gd name="connsiteY10" fmla="*/ 598384 h 599908"/>
                  <a:gd name="connsiteX11" fmla="*/ 102108 w 487680"/>
                  <a:gd name="connsiteY11" fmla="*/ 599908 h 599908"/>
                  <a:gd name="connsiteX12" fmla="*/ 77724 w 487680"/>
                  <a:gd name="connsiteY12" fmla="*/ 302728 h 599908"/>
                  <a:gd name="connsiteX13" fmla="*/ 60960 w 487680"/>
                  <a:gd name="connsiteY13" fmla="*/ 436840 h 599908"/>
                  <a:gd name="connsiteX14" fmla="*/ 0 w 487680"/>
                  <a:gd name="connsiteY14" fmla="*/ 404836 h 599908"/>
                  <a:gd name="connsiteX15" fmla="*/ 9144 w 487680"/>
                  <a:gd name="connsiteY15" fmla="*/ 292060 h 599908"/>
                  <a:gd name="connsiteX16" fmla="*/ 100584 w 487680"/>
                  <a:gd name="connsiteY16" fmla="*/ 209764 h 599908"/>
                  <a:gd name="connsiteX17" fmla="*/ 164592 w 487680"/>
                  <a:gd name="connsiteY17" fmla="*/ 189952 h 599908"/>
                  <a:gd name="connsiteX18" fmla="*/ 120396 w 487680"/>
                  <a:gd name="connsiteY18" fmla="*/ 154900 h 599908"/>
                  <a:gd name="connsiteX0" fmla="*/ 120396 w 488115"/>
                  <a:gd name="connsiteY0" fmla="*/ 154900 h 599908"/>
                  <a:gd name="connsiteX1" fmla="*/ 140208 w 488115"/>
                  <a:gd name="connsiteY1" fmla="*/ 20788 h 599908"/>
                  <a:gd name="connsiteX2" fmla="*/ 326136 w 488115"/>
                  <a:gd name="connsiteY2" fmla="*/ 25360 h 599908"/>
                  <a:gd name="connsiteX3" fmla="*/ 344424 w 488115"/>
                  <a:gd name="connsiteY3" fmla="*/ 148804 h 599908"/>
                  <a:gd name="connsiteX4" fmla="*/ 304800 w 488115"/>
                  <a:gd name="connsiteY4" fmla="*/ 183856 h 599908"/>
                  <a:gd name="connsiteX5" fmla="*/ 403860 w 488115"/>
                  <a:gd name="connsiteY5" fmla="*/ 202144 h 599908"/>
                  <a:gd name="connsiteX6" fmla="*/ 487680 w 488115"/>
                  <a:gd name="connsiteY6" fmla="*/ 299680 h 599908"/>
                  <a:gd name="connsiteX7" fmla="*/ 469392 w 488115"/>
                  <a:gd name="connsiteY7" fmla="*/ 429220 h 599908"/>
                  <a:gd name="connsiteX8" fmla="*/ 403860 w 488115"/>
                  <a:gd name="connsiteY8" fmla="*/ 444460 h 599908"/>
                  <a:gd name="connsiteX9" fmla="*/ 385572 w 488115"/>
                  <a:gd name="connsiteY9" fmla="*/ 316444 h 599908"/>
                  <a:gd name="connsiteX10" fmla="*/ 388620 w 488115"/>
                  <a:gd name="connsiteY10" fmla="*/ 598384 h 599908"/>
                  <a:gd name="connsiteX11" fmla="*/ 102108 w 488115"/>
                  <a:gd name="connsiteY11" fmla="*/ 599908 h 599908"/>
                  <a:gd name="connsiteX12" fmla="*/ 77724 w 488115"/>
                  <a:gd name="connsiteY12" fmla="*/ 302728 h 599908"/>
                  <a:gd name="connsiteX13" fmla="*/ 60960 w 488115"/>
                  <a:gd name="connsiteY13" fmla="*/ 436840 h 599908"/>
                  <a:gd name="connsiteX14" fmla="*/ 0 w 488115"/>
                  <a:gd name="connsiteY14" fmla="*/ 404836 h 599908"/>
                  <a:gd name="connsiteX15" fmla="*/ 9144 w 488115"/>
                  <a:gd name="connsiteY15" fmla="*/ 292060 h 599908"/>
                  <a:gd name="connsiteX16" fmla="*/ 100584 w 488115"/>
                  <a:gd name="connsiteY16" fmla="*/ 209764 h 599908"/>
                  <a:gd name="connsiteX17" fmla="*/ 164592 w 488115"/>
                  <a:gd name="connsiteY17" fmla="*/ 189952 h 599908"/>
                  <a:gd name="connsiteX18" fmla="*/ 120396 w 488115"/>
                  <a:gd name="connsiteY18" fmla="*/ 154900 h 599908"/>
                  <a:gd name="connsiteX0" fmla="*/ 120396 w 499900"/>
                  <a:gd name="connsiteY0" fmla="*/ 154900 h 599908"/>
                  <a:gd name="connsiteX1" fmla="*/ 140208 w 499900"/>
                  <a:gd name="connsiteY1" fmla="*/ 20788 h 599908"/>
                  <a:gd name="connsiteX2" fmla="*/ 326136 w 499900"/>
                  <a:gd name="connsiteY2" fmla="*/ 25360 h 599908"/>
                  <a:gd name="connsiteX3" fmla="*/ 344424 w 499900"/>
                  <a:gd name="connsiteY3" fmla="*/ 148804 h 599908"/>
                  <a:gd name="connsiteX4" fmla="*/ 304800 w 499900"/>
                  <a:gd name="connsiteY4" fmla="*/ 183856 h 599908"/>
                  <a:gd name="connsiteX5" fmla="*/ 403860 w 499900"/>
                  <a:gd name="connsiteY5" fmla="*/ 202144 h 599908"/>
                  <a:gd name="connsiteX6" fmla="*/ 487680 w 499900"/>
                  <a:gd name="connsiteY6" fmla="*/ 299680 h 599908"/>
                  <a:gd name="connsiteX7" fmla="*/ 499900 w 499900"/>
                  <a:gd name="connsiteY7" fmla="*/ 418544 h 599908"/>
                  <a:gd name="connsiteX8" fmla="*/ 403860 w 499900"/>
                  <a:gd name="connsiteY8" fmla="*/ 444460 h 599908"/>
                  <a:gd name="connsiteX9" fmla="*/ 385572 w 499900"/>
                  <a:gd name="connsiteY9" fmla="*/ 316444 h 599908"/>
                  <a:gd name="connsiteX10" fmla="*/ 388620 w 499900"/>
                  <a:gd name="connsiteY10" fmla="*/ 598384 h 599908"/>
                  <a:gd name="connsiteX11" fmla="*/ 102108 w 499900"/>
                  <a:gd name="connsiteY11" fmla="*/ 599908 h 599908"/>
                  <a:gd name="connsiteX12" fmla="*/ 77724 w 499900"/>
                  <a:gd name="connsiteY12" fmla="*/ 302728 h 599908"/>
                  <a:gd name="connsiteX13" fmla="*/ 60960 w 499900"/>
                  <a:gd name="connsiteY13" fmla="*/ 436840 h 599908"/>
                  <a:gd name="connsiteX14" fmla="*/ 0 w 499900"/>
                  <a:gd name="connsiteY14" fmla="*/ 404836 h 599908"/>
                  <a:gd name="connsiteX15" fmla="*/ 9144 w 499900"/>
                  <a:gd name="connsiteY15" fmla="*/ 292060 h 599908"/>
                  <a:gd name="connsiteX16" fmla="*/ 100584 w 499900"/>
                  <a:gd name="connsiteY16" fmla="*/ 209764 h 599908"/>
                  <a:gd name="connsiteX17" fmla="*/ 164592 w 499900"/>
                  <a:gd name="connsiteY17" fmla="*/ 189952 h 599908"/>
                  <a:gd name="connsiteX18" fmla="*/ 120396 w 499900"/>
                  <a:gd name="connsiteY18" fmla="*/ 154900 h 599908"/>
                  <a:gd name="connsiteX0" fmla="*/ 120396 w 499900"/>
                  <a:gd name="connsiteY0" fmla="*/ 154900 h 599908"/>
                  <a:gd name="connsiteX1" fmla="*/ 140208 w 499900"/>
                  <a:gd name="connsiteY1" fmla="*/ 20788 h 599908"/>
                  <a:gd name="connsiteX2" fmla="*/ 326136 w 499900"/>
                  <a:gd name="connsiteY2" fmla="*/ 25360 h 599908"/>
                  <a:gd name="connsiteX3" fmla="*/ 344424 w 499900"/>
                  <a:gd name="connsiteY3" fmla="*/ 148804 h 599908"/>
                  <a:gd name="connsiteX4" fmla="*/ 304800 w 499900"/>
                  <a:gd name="connsiteY4" fmla="*/ 183856 h 599908"/>
                  <a:gd name="connsiteX5" fmla="*/ 403860 w 499900"/>
                  <a:gd name="connsiteY5" fmla="*/ 202144 h 599908"/>
                  <a:gd name="connsiteX6" fmla="*/ 487680 w 499900"/>
                  <a:gd name="connsiteY6" fmla="*/ 299680 h 599908"/>
                  <a:gd name="connsiteX7" fmla="*/ 499900 w 499900"/>
                  <a:gd name="connsiteY7" fmla="*/ 418544 h 599908"/>
                  <a:gd name="connsiteX8" fmla="*/ 403860 w 499900"/>
                  <a:gd name="connsiteY8" fmla="*/ 444460 h 599908"/>
                  <a:gd name="connsiteX9" fmla="*/ 385572 w 499900"/>
                  <a:gd name="connsiteY9" fmla="*/ 316444 h 599908"/>
                  <a:gd name="connsiteX10" fmla="*/ 388620 w 499900"/>
                  <a:gd name="connsiteY10" fmla="*/ 598384 h 599908"/>
                  <a:gd name="connsiteX11" fmla="*/ 102108 w 499900"/>
                  <a:gd name="connsiteY11" fmla="*/ 599908 h 599908"/>
                  <a:gd name="connsiteX12" fmla="*/ 77724 w 499900"/>
                  <a:gd name="connsiteY12" fmla="*/ 302728 h 599908"/>
                  <a:gd name="connsiteX13" fmla="*/ 60960 w 499900"/>
                  <a:gd name="connsiteY13" fmla="*/ 436840 h 599908"/>
                  <a:gd name="connsiteX14" fmla="*/ 0 w 499900"/>
                  <a:gd name="connsiteY14" fmla="*/ 404836 h 599908"/>
                  <a:gd name="connsiteX15" fmla="*/ 9144 w 499900"/>
                  <a:gd name="connsiteY15" fmla="*/ 292060 h 599908"/>
                  <a:gd name="connsiteX16" fmla="*/ 100584 w 499900"/>
                  <a:gd name="connsiteY16" fmla="*/ 209764 h 599908"/>
                  <a:gd name="connsiteX17" fmla="*/ 164592 w 499900"/>
                  <a:gd name="connsiteY17" fmla="*/ 189952 h 599908"/>
                  <a:gd name="connsiteX18" fmla="*/ 120396 w 499900"/>
                  <a:gd name="connsiteY18" fmla="*/ 154900 h 599908"/>
                  <a:gd name="connsiteX0" fmla="*/ 125736 w 505240"/>
                  <a:gd name="connsiteY0" fmla="*/ 154900 h 599908"/>
                  <a:gd name="connsiteX1" fmla="*/ 145548 w 505240"/>
                  <a:gd name="connsiteY1" fmla="*/ 20788 h 599908"/>
                  <a:gd name="connsiteX2" fmla="*/ 331476 w 505240"/>
                  <a:gd name="connsiteY2" fmla="*/ 25360 h 599908"/>
                  <a:gd name="connsiteX3" fmla="*/ 349764 w 505240"/>
                  <a:gd name="connsiteY3" fmla="*/ 148804 h 599908"/>
                  <a:gd name="connsiteX4" fmla="*/ 310140 w 505240"/>
                  <a:gd name="connsiteY4" fmla="*/ 183856 h 599908"/>
                  <a:gd name="connsiteX5" fmla="*/ 409200 w 505240"/>
                  <a:gd name="connsiteY5" fmla="*/ 202144 h 599908"/>
                  <a:gd name="connsiteX6" fmla="*/ 493020 w 505240"/>
                  <a:gd name="connsiteY6" fmla="*/ 299680 h 599908"/>
                  <a:gd name="connsiteX7" fmla="*/ 505240 w 505240"/>
                  <a:gd name="connsiteY7" fmla="*/ 418544 h 599908"/>
                  <a:gd name="connsiteX8" fmla="*/ 409200 w 505240"/>
                  <a:gd name="connsiteY8" fmla="*/ 444460 h 599908"/>
                  <a:gd name="connsiteX9" fmla="*/ 390912 w 505240"/>
                  <a:gd name="connsiteY9" fmla="*/ 316444 h 599908"/>
                  <a:gd name="connsiteX10" fmla="*/ 393960 w 505240"/>
                  <a:gd name="connsiteY10" fmla="*/ 598384 h 599908"/>
                  <a:gd name="connsiteX11" fmla="*/ 107448 w 505240"/>
                  <a:gd name="connsiteY11" fmla="*/ 599908 h 599908"/>
                  <a:gd name="connsiteX12" fmla="*/ 83064 w 505240"/>
                  <a:gd name="connsiteY12" fmla="*/ 302728 h 599908"/>
                  <a:gd name="connsiteX13" fmla="*/ 66300 w 505240"/>
                  <a:gd name="connsiteY13" fmla="*/ 436840 h 599908"/>
                  <a:gd name="connsiteX14" fmla="*/ 5340 w 505240"/>
                  <a:gd name="connsiteY14" fmla="*/ 404836 h 599908"/>
                  <a:gd name="connsiteX15" fmla="*/ 14484 w 505240"/>
                  <a:gd name="connsiteY15" fmla="*/ 292060 h 599908"/>
                  <a:gd name="connsiteX16" fmla="*/ 105924 w 505240"/>
                  <a:gd name="connsiteY16" fmla="*/ 209764 h 599908"/>
                  <a:gd name="connsiteX17" fmla="*/ 169932 w 505240"/>
                  <a:gd name="connsiteY17" fmla="*/ 189952 h 599908"/>
                  <a:gd name="connsiteX18" fmla="*/ 125736 w 505240"/>
                  <a:gd name="connsiteY18" fmla="*/ 154900 h 599908"/>
                  <a:gd name="connsiteX0" fmla="*/ 125736 w 505240"/>
                  <a:gd name="connsiteY0" fmla="*/ 159957 h 604965"/>
                  <a:gd name="connsiteX1" fmla="*/ 145548 w 505240"/>
                  <a:gd name="connsiteY1" fmla="*/ 25845 h 604965"/>
                  <a:gd name="connsiteX2" fmla="*/ 331476 w 505240"/>
                  <a:gd name="connsiteY2" fmla="*/ 30417 h 604965"/>
                  <a:gd name="connsiteX3" fmla="*/ 349764 w 505240"/>
                  <a:gd name="connsiteY3" fmla="*/ 153861 h 604965"/>
                  <a:gd name="connsiteX4" fmla="*/ 310140 w 505240"/>
                  <a:gd name="connsiteY4" fmla="*/ 188913 h 604965"/>
                  <a:gd name="connsiteX5" fmla="*/ 409200 w 505240"/>
                  <a:gd name="connsiteY5" fmla="*/ 207201 h 604965"/>
                  <a:gd name="connsiteX6" fmla="*/ 493020 w 505240"/>
                  <a:gd name="connsiteY6" fmla="*/ 304737 h 604965"/>
                  <a:gd name="connsiteX7" fmla="*/ 505240 w 505240"/>
                  <a:gd name="connsiteY7" fmla="*/ 423601 h 604965"/>
                  <a:gd name="connsiteX8" fmla="*/ 409200 w 505240"/>
                  <a:gd name="connsiteY8" fmla="*/ 449517 h 604965"/>
                  <a:gd name="connsiteX9" fmla="*/ 390912 w 505240"/>
                  <a:gd name="connsiteY9" fmla="*/ 321501 h 604965"/>
                  <a:gd name="connsiteX10" fmla="*/ 393960 w 505240"/>
                  <a:gd name="connsiteY10" fmla="*/ 603441 h 604965"/>
                  <a:gd name="connsiteX11" fmla="*/ 107448 w 505240"/>
                  <a:gd name="connsiteY11" fmla="*/ 604965 h 604965"/>
                  <a:gd name="connsiteX12" fmla="*/ 83064 w 505240"/>
                  <a:gd name="connsiteY12" fmla="*/ 307785 h 604965"/>
                  <a:gd name="connsiteX13" fmla="*/ 66300 w 505240"/>
                  <a:gd name="connsiteY13" fmla="*/ 441897 h 604965"/>
                  <a:gd name="connsiteX14" fmla="*/ 5340 w 505240"/>
                  <a:gd name="connsiteY14" fmla="*/ 409893 h 604965"/>
                  <a:gd name="connsiteX15" fmla="*/ 14484 w 505240"/>
                  <a:gd name="connsiteY15" fmla="*/ 297117 h 604965"/>
                  <a:gd name="connsiteX16" fmla="*/ 105924 w 505240"/>
                  <a:gd name="connsiteY16" fmla="*/ 214821 h 604965"/>
                  <a:gd name="connsiteX17" fmla="*/ 169932 w 505240"/>
                  <a:gd name="connsiteY17" fmla="*/ 195009 h 604965"/>
                  <a:gd name="connsiteX18" fmla="*/ 125736 w 505240"/>
                  <a:gd name="connsiteY18" fmla="*/ 159957 h 604965"/>
                  <a:gd name="connsiteX0" fmla="*/ 125736 w 505240"/>
                  <a:gd name="connsiteY0" fmla="*/ 159957 h 604965"/>
                  <a:gd name="connsiteX1" fmla="*/ 145548 w 505240"/>
                  <a:gd name="connsiteY1" fmla="*/ 25845 h 604965"/>
                  <a:gd name="connsiteX2" fmla="*/ 331476 w 505240"/>
                  <a:gd name="connsiteY2" fmla="*/ 30417 h 604965"/>
                  <a:gd name="connsiteX3" fmla="*/ 349764 w 505240"/>
                  <a:gd name="connsiteY3" fmla="*/ 153861 h 604965"/>
                  <a:gd name="connsiteX4" fmla="*/ 310140 w 505240"/>
                  <a:gd name="connsiteY4" fmla="*/ 188913 h 604965"/>
                  <a:gd name="connsiteX5" fmla="*/ 409200 w 505240"/>
                  <a:gd name="connsiteY5" fmla="*/ 207201 h 604965"/>
                  <a:gd name="connsiteX6" fmla="*/ 493020 w 505240"/>
                  <a:gd name="connsiteY6" fmla="*/ 304737 h 604965"/>
                  <a:gd name="connsiteX7" fmla="*/ 505240 w 505240"/>
                  <a:gd name="connsiteY7" fmla="*/ 423601 h 604965"/>
                  <a:gd name="connsiteX8" fmla="*/ 409200 w 505240"/>
                  <a:gd name="connsiteY8" fmla="*/ 449517 h 604965"/>
                  <a:gd name="connsiteX9" fmla="*/ 390912 w 505240"/>
                  <a:gd name="connsiteY9" fmla="*/ 321501 h 604965"/>
                  <a:gd name="connsiteX10" fmla="*/ 393960 w 505240"/>
                  <a:gd name="connsiteY10" fmla="*/ 603441 h 604965"/>
                  <a:gd name="connsiteX11" fmla="*/ 107448 w 505240"/>
                  <a:gd name="connsiteY11" fmla="*/ 604965 h 604965"/>
                  <a:gd name="connsiteX12" fmla="*/ 83064 w 505240"/>
                  <a:gd name="connsiteY12" fmla="*/ 307785 h 604965"/>
                  <a:gd name="connsiteX13" fmla="*/ 66300 w 505240"/>
                  <a:gd name="connsiteY13" fmla="*/ 441897 h 604965"/>
                  <a:gd name="connsiteX14" fmla="*/ 5340 w 505240"/>
                  <a:gd name="connsiteY14" fmla="*/ 409893 h 604965"/>
                  <a:gd name="connsiteX15" fmla="*/ 14484 w 505240"/>
                  <a:gd name="connsiteY15" fmla="*/ 297117 h 604965"/>
                  <a:gd name="connsiteX16" fmla="*/ 105924 w 505240"/>
                  <a:gd name="connsiteY16" fmla="*/ 214821 h 604965"/>
                  <a:gd name="connsiteX17" fmla="*/ 169932 w 505240"/>
                  <a:gd name="connsiteY17" fmla="*/ 195009 h 604965"/>
                  <a:gd name="connsiteX18" fmla="*/ 125736 w 505240"/>
                  <a:gd name="connsiteY18" fmla="*/ 159957 h 604965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61643 h 606651"/>
                  <a:gd name="connsiteX1" fmla="*/ 145548 w 505240"/>
                  <a:gd name="connsiteY1" fmla="*/ 27531 h 606651"/>
                  <a:gd name="connsiteX2" fmla="*/ 331476 w 505240"/>
                  <a:gd name="connsiteY2" fmla="*/ 32103 h 606651"/>
                  <a:gd name="connsiteX3" fmla="*/ 349764 w 505240"/>
                  <a:gd name="connsiteY3" fmla="*/ 155547 h 606651"/>
                  <a:gd name="connsiteX4" fmla="*/ 310140 w 505240"/>
                  <a:gd name="connsiteY4" fmla="*/ 190599 h 606651"/>
                  <a:gd name="connsiteX5" fmla="*/ 409200 w 505240"/>
                  <a:gd name="connsiteY5" fmla="*/ 208887 h 606651"/>
                  <a:gd name="connsiteX6" fmla="*/ 493020 w 505240"/>
                  <a:gd name="connsiteY6" fmla="*/ 306423 h 606651"/>
                  <a:gd name="connsiteX7" fmla="*/ 505240 w 505240"/>
                  <a:gd name="connsiteY7" fmla="*/ 425287 h 606651"/>
                  <a:gd name="connsiteX8" fmla="*/ 409200 w 505240"/>
                  <a:gd name="connsiteY8" fmla="*/ 451203 h 606651"/>
                  <a:gd name="connsiteX9" fmla="*/ 390912 w 505240"/>
                  <a:gd name="connsiteY9" fmla="*/ 323187 h 606651"/>
                  <a:gd name="connsiteX10" fmla="*/ 393960 w 505240"/>
                  <a:gd name="connsiteY10" fmla="*/ 605127 h 606651"/>
                  <a:gd name="connsiteX11" fmla="*/ 107448 w 505240"/>
                  <a:gd name="connsiteY11" fmla="*/ 606651 h 606651"/>
                  <a:gd name="connsiteX12" fmla="*/ 83064 w 505240"/>
                  <a:gd name="connsiteY12" fmla="*/ 309471 h 606651"/>
                  <a:gd name="connsiteX13" fmla="*/ 66300 w 505240"/>
                  <a:gd name="connsiteY13" fmla="*/ 443583 h 606651"/>
                  <a:gd name="connsiteX14" fmla="*/ 5340 w 505240"/>
                  <a:gd name="connsiteY14" fmla="*/ 411579 h 606651"/>
                  <a:gd name="connsiteX15" fmla="*/ 14484 w 505240"/>
                  <a:gd name="connsiteY15" fmla="*/ 298803 h 606651"/>
                  <a:gd name="connsiteX16" fmla="*/ 105924 w 505240"/>
                  <a:gd name="connsiteY16" fmla="*/ 216507 h 606651"/>
                  <a:gd name="connsiteX17" fmla="*/ 169932 w 505240"/>
                  <a:gd name="connsiteY17" fmla="*/ 196695 h 606651"/>
                  <a:gd name="connsiteX18" fmla="*/ 125736 w 505240"/>
                  <a:gd name="connsiteY18" fmla="*/ 161643 h 606651"/>
                  <a:gd name="connsiteX0" fmla="*/ 125736 w 505240"/>
                  <a:gd name="connsiteY0" fmla="*/ 158854 h 603862"/>
                  <a:gd name="connsiteX1" fmla="*/ 145548 w 505240"/>
                  <a:gd name="connsiteY1" fmla="*/ 24742 h 603862"/>
                  <a:gd name="connsiteX2" fmla="*/ 331476 w 505240"/>
                  <a:gd name="connsiteY2" fmla="*/ 29314 h 603862"/>
                  <a:gd name="connsiteX3" fmla="*/ 349764 w 505240"/>
                  <a:gd name="connsiteY3" fmla="*/ 152758 h 603862"/>
                  <a:gd name="connsiteX4" fmla="*/ 310140 w 505240"/>
                  <a:gd name="connsiteY4" fmla="*/ 187810 h 603862"/>
                  <a:gd name="connsiteX5" fmla="*/ 409200 w 505240"/>
                  <a:gd name="connsiteY5" fmla="*/ 206098 h 603862"/>
                  <a:gd name="connsiteX6" fmla="*/ 493020 w 505240"/>
                  <a:gd name="connsiteY6" fmla="*/ 303634 h 603862"/>
                  <a:gd name="connsiteX7" fmla="*/ 505240 w 505240"/>
                  <a:gd name="connsiteY7" fmla="*/ 422498 h 603862"/>
                  <a:gd name="connsiteX8" fmla="*/ 409200 w 505240"/>
                  <a:gd name="connsiteY8" fmla="*/ 448414 h 603862"/>
                  <a:gd name="connsiteX9" fmla="*/ 390912 w 505240"/>
                  <a:gd name="connsiteY9" fmla="*/ 320398 h 603862"/>
                  <a:gd name="connsiteX10" fmla="*/ 393960 w 505240"/>
                  <a:gd name="connsiteY10" fmla="*/ 602338 h 603862"/>
                  <a:gd name="connsiteX11" fmla="*/ 107448 w 505240"/>
                  <a:gd name="connsiteY11" fmla="*/ 603862 h 603862"/>
                  <a:gd name="connsiteX12" fmla="*/ 83064 w 505240"/>
                  <a:gd name="connsiteY12" fmla="*/ 306682 h 603862"/>
                  <a:gd name="connsiteX13" fmla="*/ 66300 w 505240"/>
                  <a:gd name="connsiteY13" fmla="*/ 440794 h 603862"/>
                  <a:gd name="connsiteX14" fmla="*/ 5340 w 505240"/>
                  <a:gd name="connsiteY14" fmla="*/ 408790 h 603862"/>
                  <a:gd name="connsiteX15" fmla="*/ 14484 w 505240"/>
                  <a:gd name="connsiteY15" fmla="*/ 296014 h 603862"/>
                  <a:gd name="connsiteX16" fmla="*/ 105924 w 505240"/>
                  <a:gd name="connsiteY16" fmla="*/ 213718 h 603862"/>
                  <a:gd name="connsiteX17" fmla="*/ 169932 w 505240"/>
                  <a:gd name="connsiteY17" fmla="*/ 193906 h 603862"/>
                  <a:gd name="connsiteX18" fmla="*/ 125736 w 505240"/>
                  <a:gd name="connsiteY18" fmla="*/ 158854 h 603862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3020 w 505240"/>
                  <a:gd name="connsiteY6" fmla="*/ 305289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5321"/>
                  <a:gd name="connsiteY0" fmla="*/ 160509 h 605517"/>
                  <a:gd name="connsiteX1" fmla="*/ 145548 w 505321"/>
                  <a:gd name="connsiteY1" fmla="*/ 26397 h 605517"/>
                  <a:gd name="connsiteX2" fmla="*/ 331476 w 505321"/>
                  <a:gd name="connsiteY2" fmla="*/ 30969 h 605517"/>
                  <a:gd name="connsiteX3" fmla="*/ 349764 w 505321"/>
                  <a:gd name="connsiteY3" fmla="*/ 154413 h 605517"/>
                  <a:gd name="connsiteX4" fmla="*/ 310140 w 505321"/>
                  <a:gd name="connsiteY4" fmla="*/ 189465 h 605517"/>
                  <a:gd name="connsiteX5" fmla="*/ 409200 w 505321"/>
                  <a:gd name="connsiteY5" fmla="*/ 207753 h 605517"/>
                  <a:gd name="connsiteX6" fmla="*/ 493020 w 505321"/>
                  <a:gd name="connsiteY6" fmla="*/ 305289 h 605517"/>
                  <a:gd name="connsiteX7" fmla="*/ 505240 w 505321"/>
                  <a:gd name="connsiteY7" fmla="*/ 424153 h 605517"/>
                  <a:gd name="connsiteX8" fmla="*/ 409200 w 505321"/>
                  <a:gd name="connsiteY8" fmla="*/ 450069 h 605517"/>
                  <a:gd name="connsiteX9" fmla="*/ 390912 w 505321"/>
                  <a:gd name="connsiteY9" fmla="*/ 322053 h 605517"/>
                  <a:gd name="connsiteX10" fmla="*/ 393960 w 505321"/>
                  <a:gd name="connsiteY10" fmla="*/ 603993 h 605517"/>
                  <a:gd name="connsiteX11" fmla="*/ 107448 w 505321"/>
                  <a:gd name="connsiteY11" fmla="*/ 605517 h 605517"/>
                  <a:gd name="connsiteX12" fmla="*/ 83064 w 505321"/>
                  <a:gd name="connsiteY12" fmla="*/ 308337 h 605517"/>
                  <a:gd name="connsiteX13" fmla="*/ 66300 w 505321"/>
                  <a:gd name="connsiteY13" fmla="*/ 442449 h 605517"/>
                  <a:gd name="connsiteX14" fmla="*/ 5340 w 505321"/>
                  <a:gd name="connsiteY14" fmla="*/ 410445 h 605517"/>
                  <a:gd name="connsiteX15" fmla="*/ 14484 w 505321"/>
                  <a:gd name="connsiteY15" fmla="*/ 297669 h 605517"/>
                  <a:gd name="connsiteX16" fmla="*/ 105924 w 505321"/>
                  <a:gd name="connsiteY16" fmla="*/ 215373 h 605517"/>
                  <a:gd name="connsiteX17" fmla="*/ 169932 w 505321"/>
                  <a:gd name="connsiteY17" fmla="*/ 195561 h 605517"/>
                  <a:gd name="connsiteX18" fmla="*/ 125736 w 505321"/>
                  <a:gd name="connsiteY18" fmla="*/ 160509 h 605517"/>
                  <a:gd name="connsiteX0" fmla="*/ 125736 w 505240"/>
                  <a:gd name="connsiteY0" fmla="*/ 160509 h 605517"/>
                  <a:gd name="connsiteX1" fmla="*/ 145548 w 505240"/>
                  <a:gd name="connsiteY1" fmla="*/ 26397 h 605517"/>
                  <a:gd name="connsiteX2" fmla="*/ 331476 w 505240"/>
                  <a:gd name="connsiteY2" fmla="*/ 30969 h 605517"/>
                  <a:gd name="connsiteX3" fmla="*/ 349764 w 505240"/>
                  <a:gd name="connsiteY3" fmla="*/ 154413 h 605517"/>
                  <a:gd name="connsiteX4" fmla="*/ 310140 w 505240"/>
                  <a:gd name="connsiteY4" fmla="*/ 189465 h 605517"/>
                  <a:gd name="connsiteX5" fmla="*/ 409200 w 505240"/>
                  <a:gd name="connsiteY5" fmla="*/ 207753 h 605517"/>
                  <a:gd name="connsiteX6" fmla="*/ 491494 w 505240"/>
                  <a:gd name="connsiteY6" fmla="*/ 306814 h 605517"/>
                  <a:gd name="connsiteX7" fmla="*/ 505240 w 505240"/>
                  <a:gd name="connsiteY7" fmla="*/ 424153 h 605517"/>
                  <a:gd name="connsiteX8" fmla="*/ 409200 w 505240"/>
                  <a:gd name="connsiteY8" fmla="*/ 450069 h 605517"/>
                  <a:gd name="connsiteX9" fmla="*/ 390912 w 505240"/>
                  <a:gd name="connsiteY9" fmla="*/ 322053 h 605517"/>
                  <a:gd name="connsiteX10" fmla="*/ 393960 w 505240"/>
                  <a:gd name="connsiteY10" fmla="*/ 603993 h 605517"/>
                  <a:gd name="connsiteX11" fmla="*/ 107448 w 505240"/>
                  <a:gd name="connsiteY11" fmla="*/ 605517 h 605517"/>
                  <a:gd name="connsiteX12" fmla="*/ 83064 w 505240"/>
                  <a:gd name="connsiteY12" fmla="*/ 308337 h 605517"/>
                  <a:gd name="connsiteX13" fmla="*/ 66300 w 505240"/>
                  <a:gd name="connsiteY13" fmla="*/ 442449 h 605517"/>
                  <a:gd name="connsiteX14" fmla="*/ 5340 w 505240"/>
                  <a:gd name="connsiteY14" fmla="*/ 410445 h 605517"/>
                  <a:gd name="connsiteX15" fmla="*/ 14484 w 505240"/>
                  <a:gd name="connsiteY15" fmla="*/ 297669 h 605517"/>
                  <a:gd name="connsiteX16" fmla="*/ 105924 w 505240"/>
                  <a:gd name="connsiteY16" fmla="*/ 215373 h 605517"/>
                  <a:gd name="connsiteX17" fmla="*/ 169932 w 505240"/>
                  <a:gd name="connsiteY17" fmla="*/ 195561 h 605517"/>
                  <a:gd name="connsiteX18" fmla="*/ 125736 w 505240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9200 w 509816"/>
                  <a:gd name="connsiteY8" fmla="*/ 45006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9200 w 509816"/>
                  <a:gd name="connsiteY8" fmla="*/ 45006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7675 w 509816"/>
                  <a:gd name="connsiteY8" fmla="*/ 451594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07675 w 509816"/>
                  <a:gd name="connsiteY8" fmla="*/ 451594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93960 w 509816"/>
                  <a:gd name="connsiteY10" fmla="*/ 603993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5517"/>
                  <a:gd name="connsiteX1" fmla="*/ 145548 w 509816"/>
                  <a:gd name="connsiteY1" fmla="*/ 26397 h 605517"/>
                  <a:gd name="connsiteX2" fmla="*/ 331476 w 509816"/>
                  <a:gd name="connsiteY2" fmla="*/ 30969 h 605517"/>
                  <a:gd name="connsiteX3" fmla="*/ 349764 w 509816"/>
                  <a:gd name="connsiteY3" fmla="*/ 154413 h 605517"/>
                  <a:gd name="connsiteX4" fmla="*/ 310140 w 509816"/>
                  <a:gd name="connsiteY4" fmla="*/ 189465 h 605517"/>
                  <a:gd name="connsiteX5" fmla="*/ 409200 w 509816"/>
                  <a:gd name="connsiteY5" fmla="*/ 207753 h 605517"/>
                  <a:gd name="connsiteX6" fmla="*/ 491494 w 509816"/>
                  <a:gd name="connsiteY6" fmla="*/ 306814 h 605517"/>
                  <a:gd name="connsiteX7" fmla="*/ 509816 w 509816"/>
                  <a:gd name="connsiteY7" fmla="*/ 424153 h 605517"/>
                  <a:gd name="connsiteX8" fmla="*/ 412252 w 509816"/>
                  <a:gd name="connsiteY8" fmla="*/ 453119 h 605517"/>
                  <a:gd name="connsiteX9" fmla="*/ 390912 w 509816"/>
                  <a:gd name="connsiteY9" fmla="*/ 322053 h 605517"/>
                  <a:gd name="connsiteX10" fmla="*/ 361922 w 509816"/>
                  <a:gd name="connsiteY10" fmla="*/ 578070 h 605517"/>
                  <a:gd name="connsiteX11" fmla="*/ 107448 w 509816"/>
                  <a:gd name="connsiteY11" fmla="*/ 605517 h 605517"/>
                  <a:gd name="connsiteX12" fmla="*/ 83064 w 509816"/>
                  <a:gd name="connsiteY12" fmla="*/ 308337 h 605517"/>
                  <a:gd name="connsiteX13" fmla="*/ 66300 w 509816"/>
                  <a:gd name="connsiteY13" fmla="*/ 442449 h 605517"/>
                  <a:gd name="connsiteX14" fmla="*/ 5340 w 509816"/>
                  <a:gd name="connsiteY14" fmla="*/ 410445 h 605517"/>
                  <a:gd name="connsiteX15" fmla="*/ 14484 w 509816"/>
                  <a:gd name="connsiteY15" fmla="*/ 297669 h 605517"/>
                  <a:gd name="connsiteX16" fmla="*/ 105924 w 509816"/>
                  <a:gd name="connsiteY16" fmla="*/ 215373 h 605517"/>
                  <a:gd name="connsiteX17" fmla="*/ 169932 w 509816"/>
                  <a:gd name="connsiteY17" fmla="*/ 195561 h 605517"/>
                  <a:gd name="connsiteX18" fmla="*/ 125736 w 509816"/>
                  <a:gd name="connsiteY18" fmla="*/ 160509 h 605517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12252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07043"/>
                  <a:gd name="connsiteX1" fmla="*/ 145548 w 509816"/>
                  <a:gd name="connsiteY1" fmla="*/ 26397 h 607043"/>
                  <a:gd name="connsiteX2" fmla="*/ 331476 w 509816"/>
                  <a:gd name="connsiteY2" fmla="*/ 30969 h 607043"/>
                  <a:gd name="connsiteX3" fmla="*/ 349764 w 509816"/>
                  <a:gd name="connsiteY3" fmla="*/ 154413 h 607043"/>
                  <a:gd name="connsiteX4" fmla="*/ 310140 w 509816"/>
                  <a:gd name="connsiteY4" fmla="*/ 189465 h 607043"/>
                  <a:gd name="connsiteX5" fmla="*/ 409200 w 509816"/>
                  <a:gd name="connsiteY5" fmla="*/ 207753 h 607043"/>
                  <a:gd name="connsiteX6" fmla="*/ 491494 w 509816"/>
                  <a:gd name="connsiteY6" fmla="*/ 306814 h 607043"/>
                  <a:gd name="connsiteX7" fmla="*/ 509816 w 509816"/>
                  <a:gd name="connsiteY7" fmla="*/ 424153 h 607043"/>
                  <a:gd name="connsiteX8" fmla="*/ 407676 w 509816"/>
                  <a:gd name="connsiteY8" fmla="*/ 453119 h 607043"/>
                  <a:gd name="connsiteX9" fmla="*/ 390912 w 509816"/>
                  <a:gd name="connsiteY9" fmla="*/ 322053 h 607043"/>
                  <a:gd name="connsiteX10" fmla="*/ 395486 w 509816"/>
                  <a:gd name="connsiteY10" fmla="*/ 607043 h 607043"/>
                  <a:gd name="connsiteX11" fmla="*/ 107448 w 509816"/>
                  <a:gd name="connsiteY11" fmla="*/ 605517 h 607043"/>
                  <a:gd name="connsiteX12" fmla="*/ 83064 w 509816"/>
                  <a:gd name="connsiteY12" fmla="*/ 308337 h 607043"/>
                  <a:gd name="connsiteX13" fmla="*/ 66300 w 509816"/>
                  <a:gd name="connsiteY13" fmla="*/ 442449 h 607043"/>
                  <a:gd name="connsiteX14" fmla="*/ 5340 w 509816"/>
                  <a:gd name="connsiteY14" fmla="*/ 410445 h 607043"/>
                  <a:gd name="connsiteX15" fmla="*/ 14484 w 509816"/>
                  <a:gd name="connsiteY15" fmla="*/ 297669 h 607043"/>
                  <a:gd name="connsiteX16" fmla="*/ 105924 w 509816"/>
                  <a:gd name="connsiteY16" fmla="*/ 215373 h 607043"/>
                  <a:gd name="connsiteX17" fmla="*/ 169932 w 509816"/>
                  <a:gd name="connsiteY17" fmla="*/ 195561 h 607043"/>
                  <a:gd name="connsiteX18" fmla="*/ 125736 w 509816"/>
                  <a:gd name="connsiteY18" fmla="*/ 160509 h 607043"/>
                  <a:gd name="connsiteX0" fmla="*/ 125736 w 509816"/>
                  <a:gd name="connsiteY0" fmla="*/ 160509 h 612818"/>
                  <a:gd name="connsiteX1" fmla="*/ 145548 w 509816"/>
                  <a:gd name="connsiteY1" fmla="*/ 26397 h 612818"/>
                  <a:gd name="connsiteX2" fmla="*/ 331476 w 509816"/>
                  <a:gd name="connsiteY2" fmla="*/ 30969 h 612818"/>
                  <a:gd name="connsiteX3" fmla="*/ 349764 w 509816"/>
                  <a:gd name="connsiteY3" fmla="*/ 154413 h 612818"/>
                  <a:gd name="connsiteX4" fmla="*/ 310140 w 509816"/>
                  <a:gd name="connsiteY4" fmla="*/ 189465 h 612818"/>
                  <a:gd name="connsiteX5" fmla="*/ 409200 w 509816"/>
                  <a:gd name="connsiteY5" fmla="*/ 207753 h 612818"/>
                  <a:gd name="connsiteX6" fmla="*/ 491494 w 509816"/>
                  <a:gd name="connsiteY6" fmla="*/ 306814 h 612818"/>
                  <a:gd name="connsiteX7" fmla="*/ 509816 w 509816"/>
                  <a:gd name="connsiteY7" fmla="*/ 424153 h 612818"/>
                  <a:gd name="connsiteX8" fmla="*/ 407676 w 509816"/>
                  <a:gd name="connsiteY8" fmla="*/ 453119 h 612818"/>
                  <a:gd name="connsiteX9" fmla="*/ 390912 w 509816"/>
                  <a:gd name="connsiteY9" fmla="*/ 322053 h 612818"/>
                  <a:gd name="connsiteX10" fmla="*/ 395486 w 509816"/>
                  <a:gd name="connsiteY10" fmla="*/ 607043 h 612818"/>
                  <a:gd name="connsiteX11" fmla="*/ 107448 w 509816"/>
                  <a:gd name="connsiteY11" fmla="*/ 605517 h 612818"/>
                  <a:gd name="connsiteX12" fmla="*/ 83064 w 509816"/>
                  <a:gd name="connsiteY12" fmla="*/ 308337 h 612818"/>
                  <a:gd name="connsiteX13" fmla="*/ 66300 w 509816"/>
                  <a:gd name="connsiteY13" fmla="*/ 442449 h 612818"/>
                  <a:gd name="connsiteX14" fmla="*/ 5340 w 509816"/>
                  <a:gd name="connsiteY14" fmla="*/ 410445 h 612818"/>
                  <a:gd name="connsiteX15" fmla="*/ 14484 w 509816"/>
                  <a:gd name="connsiteY15" fmla="*/ 297669 h 612818"/>
                  <a:gd name="connsiteX16" fmla="*/ 105924 w 509816"/>
                  <a:gd name="connsiteY16" fmla="*/ 215373 h 612818"/>
                  <a:gd name="connsiteX17" fmla="*/ 169932 w 509816"/>
                  <a:gd name="connsiteY17" fmla="*/ 195561 h 612818"/>
                  <a:gd name="connsiteX18" fmla="*/ 125736 w 509816"/>
                  <a:gd name="connsiteY18" fmla="*/ 160509 h 612818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736 w 509816"/>
                  <a:gd name="connsiteY0" fmla="*/ 160509 h 616576"/>
                  <a:gd name="connsiteX1" fmla="*/ 145548 w 509816"/>
                  <a:gd name="connsiteY1" fmla="*/ 26397 h 616576"/>
                  <a:gd name="connsiteX2" fmla="*/ 331476 w 509816"/>
                  <a:gd name="connsiteY2" fmla="*/ 30969 h 616576"/>
                  <a:gd name="connsiteX3" fmla="*/ 349764 w 509816"/>
                  <a:gd name="connsiteY3" fmla="*/ 154413 h 616576"/>
                  <a:gd name="connsiteX4" fmla="*/ 310140 w 509816"/>
                  <a:gd name="connsiteY4" fmla="*/ 189465 h 616576"/>
                  <a:gd name="connsiteX5" fmla="*/ 409200 w 509816"/>
                  <a:gd name="connsiteY5" fmla="*/ 207753 h 616576"/>
                  <a:gd name="connsiteX6" fmla="*/ 491494 w 509816"/>
                  <a:gd name="connsiteY6" fmla="*/ 306814 h 616576"/>
                  <a:gd name="connsiteX7" fmla="*/ 509816 w 509816"/>
                  <a:gd name="connsiteY7" fmla="*/ 424153 h 616576"/>
                  <a:gd name="connsiteX8" fmla="*/ 407676 w 509816"/>
                  <a:gd name="connsiteY8" fmla="*/ 453119 h 616576"/>
                  <a:gd name="connsiteX9" fmla="*/ 390912 w 509816"/>
                  <a:gd name="connsiteY9" fmla="*/ 322053 h 616576"/>
                  <a:gd name="connsiteX10" fmla="*/ 395486 w 509816"/>
                  <a:gd name="connsiteY10" fmla="*/ 607043 h 616576"/>
                  <a:gd name="connsiteX11" fmla="*/ 107448 w 509816"/>
                  <a:gd name="connsiteY11" fmla="*/ 605517 h 616576"/>
                  <a:gd name="connsiteX12" fmla="*/ 83064 w 509816"/>
                  <a:gd name="connsiteY12" fmla="*/ 308337 h 616576"/>
                  <a:gd name="connsiteX13" fmla="*/ 66300 w 509816"/>
                  <a:gd name="connsiteY13" fmla="*/ 442449 h 616576"/>
                  <a:gd name="connsiteX14" fmla="*/ 5340 w 509816"/>
                  <a:gd name="connsiteY14" fmla="*/ 410445 h 616576"/>
                  <a:gd name="connsiteX15" fmla="*/ 14484 w 509816"/>
                  <a:gd name="connsiteY15" fmla="*/ 297669 h 616576"/>
                  <a:gd name="connsiteX16" fmla="*/ 105924 w 509816"/>
                  <a:gd name="connsiteY16" fmla="*/ 215373 h 616576"/>
                  <a:gd name="connsiteX17" fmla="*/ 169932 w 509816"/>
                  <a:gd name="connsiteY17" fmla="*/ 195561 h 616576"/>
                  <a:gd name="connsiteX18" fmla="*/ 125736 w 509816"/>
                  <a:gd name="connsiteY18" fmla="*/ 160509 h 616576"/>
                  <a:gd name="connsiteX0" fmla="*/ 125238 w 509318"/>
                  <a:gd name="connsiteY0" fmla="*/ 160509 h 616576"/>
                  <a:gd name="connsiteX1" fmla="*/ 145050 w 509318"/>
                  <a:gd name="connsiteY1" fmla="*/ 26397 h 616576"/>
                  <a:gd name="connsiteX2" fmla="*/ 330978 w 509318"/>
                  <a:gd name="connsiteY2" fmla="*/ 30969 h 616576"/>
                  <a:gd name="connsiteX3" fmla="*/ 349266 w 509318"/>
                  <a:gd name="connsiteY3" fmla="*/ 154413 h 616576"/>
                  <a:gd name="connsiteX4" fmla="*/ 309642 w 509318"/>
                  <a:gd name="connsiteY4" fmla="*/ 189465 h 616576"/>
                  <a:gd name="connsiteX5" fmla="*/ 408702 w 509318"/>
                  <a:gd name="connsiteY5" fmla="*/ 207753 h 616576"/>
                  <a:gd name="connsiteX6" fmla="*/ 490996 w 509318"/>
                  <a:gd name="connsiteY6" fmla="*/ 306814 h 616576"/>
                  <a:gd name="connsiteX7" fmla="*/ 509318 w 509318"/>
                  <a:gd name="connsiteY7" fmla="*/ 424153 h 616576"/>
                  <a:gd name="connsiteX8" fmla="*/ 407178 w 509318"/>
                  <a:gd name="connsiteY8" fmla="*/ 453119 h 616576"/>
                  <a:gd name="connsiteX9" fmla="*/ 390414 w 509318"/>
                  <a:gd name="connsiteY9" fmla="*/ 322053 h 616576"/>
                  <a:gd name="connsiteX10" fmla="*/ 394988 w 509318"/>
                  <a:gd name="connsiteY10" fmla="*/ 607043 h 616576"/>
                  <a:gd name="connsiteX11" fmla="*/ 106950 w 509318"/>
                  <a:gd name="connsiteY11" fmla="*/ 605517 h 616576"/>
                  <a:gd name="connsiteX12" fmla="*/ 82566 w 509318"/>
                  <a:gd name="connsiteY12" fmla="*/ 308337 h 616576"/>
                  <a:gd name="connsiteX13" fmla="*/ 65802 w 509318"/>
                  <a:gd name="connsiteY13" fmla="*/ 442449 h 616576"/>
                  <a:gd name="connsiteX14" fmla="*/ 4842 w 509318"/>
                  <a:gd name="connsiteY14" fmla="*/ 410445 h 616576"/>
                  <a:gd name="connsiteX15" fmla="*/ 15511 w 509318"/>
                  <a:gd name="connsiteY15" fmla="*/ 302246 h 616576"/>
                  <a:gd name="connsiteX16" fmla="*/ 105426 w 509318"/>
                  <a:gd name="connsiteY16" fmla="*/ 215373 h 616576"/>
                  <a:gd name="connsiteX17" fmla="*/ 169434 w 509318"/>
                  <a:gd name="connsiteY17" fmla="*/ 195561 h 616576"/>
                  <a:gd name="connsiteX18" fmla="*/ 125238 w 509318"/>
                  <a:gd name="connsiteY18" fmla="*/ 160509 h 616576"/>
                  <a:gd name="connsiteX0" fmla="*/ 124206 w 508286"/>
                  <a:gd name="connsiteY0" fmla="*/ 160509 h 616576"/>
                  <a:gd name="connsiteX1" fmla="*/ 144018 w 508286"/>
                  <a:gd name="connsiteY1" fmla="*/ 26397 h 616576"/>
                  <a:gd name="connsiteX2" fmla="*/ 329946 w 508286"/>
                  <a:gd name="connsiteY2" fmla="*/ 30969 h 616576"/>
                  <a:gd name="connsiteX3" fmla="*/ 348234 w 508286"/>
                  <a:gd name="connsiteY3" fmla="*/ 154413 h 616576"/>
                  <a:gd name="connsiteX4" fmla="*/ 308610 w 508286"/>
                  <a:gd name="connsiteY4" fmla="*/ 189465 h 616576"/>
                  <a:gd name="connsiteX5" fmla="*/ 407670 w 508286"/>
                  <a:gd name="connsiteY5" fmla="*/ 207753 h 616576"/>
                  <a:gd name="connsiteX6" fmla="*/ 489964 w 508286"/>
                  <a:gd name="connsiteY6" fmla="*/ 306814 h 616576"/>
                  <a:gd name="connsiteX7" fmla="*/ 508286 w 508286"/>
                  <a:gd name="connsiteY7" fmla="*/ 424153 h 616576"/>
                  <a:gd name="connsiteX8" fmla="*/ 406146 w 508286"/>
                  <a:gd name="connsiteY8" fmla="*/ 453119 h 616576"/>
                  <a:gd name="connsiteX9" fmla="*/ 389382 w 508286"/>
                  <a:gd name="connsiteY9" fmla="*/ 322053 h 616576"/>
                  <a:gd name="connsiteX10" fmla="*/ 393956 w 508286"/>
                  <a:gd name="connsiteY10" fmla="*/ 607043 h 616576"/>
                  <a:gd name="connsiteX11" fmla="*/ 105918 w 508286"/>
                  <a:gd name="connsiteY11" fmla="*/ 605517 h 616576"/>
                  <a:gd name="connsiteX12" fmla="*/ 81534 w 508286"/>
                  <a:gd name="connsiteY12" fmla="*/ 308337 h 616576"/>
                  <a:gd name="connsiteX13" fmla="*/ 64770 w 508286"/>
                  <a:gd name="connsiteY13" fmla="*/ 442449 h 616576"/>
                  <a:gd name="connsiteX14" fmla="*/ 3810 w 508286"/>
                  <a:gd name="connsiteY14" fmla="*/ 410445 h 616576"/>
                  <a:gd name="connsiteX15" fmla="*/ 14479 w 508286"/>
                  <a:gd name="connsiteY15" fmla="*/ 302246 h 616576"/>
                  <a:gd name="connsiteX16" fmla="*/ 104394 w 508286"/>
                  <a:gd name="connsiteY16" fmla="*/ 215373 h 616576"/>
                  <a:gd name="connsiteX17" fmla="*/ 168402 w 508286"/>
                  <a:gd name="connsiteY17" fmla="*/ 195561 h 616576"/>
                  <a:gd name="connsiteX18" fmla="*/ 124206 w 508286"/>
                  <a:gd name="connsiteY18" fmla="*/ 160509 h 616576"/>
                  <a:gd name="connsiteX0" fmla="*/ 123615 w 507695"/>
                  <a:gd name="connsiteY0" fmla="*/ 160509 h 616576"/>
                  <a:gd name="connsiteX1" fmla="*/ 143427 w 507695"/>
                  <a:gd name="connsiteY1" fmla="*/ 26397 h 616576"/>
                  <a:gd name="connsiteX2" fmla="*/ 329355 w 507695"/>
                  <a:gd name="connsiteY2" fmla="*/ 30969 h 616576"/>
                  <a:gd name="connsiteX3" fmla="*/ 347643 w 507695"/>
                  <a:gd name="connsiteY3" fmla="*/ 154413 h 616576"/>
                  <a:gd name="connsiteX4" fmla="*/ 308019 w 507695"/>
                  <a:gd name="connsiteY4" fmla="*/ 189465 h 616576"/>
                  <a:gd name="connsiteX5" fmla="*/ 407079 w 507695"/>
                  <a:gd name="connsiteY5" fmla="*/ 207753 h 616576"/>
                  <a:gd name="connsiteX6" fmla="*/ 489373 w 507695"/>
                  <a:gd name="connsiteY6" fmla="*/ 306814 h 616576"/>
                  <a:gd name="connsiteX7" fmla="*/ 507695 w 507695"/>
                  <a:gd name="connsiteY7" fmla="*/ 424153 h 616576"/>
                  <a:gd name="connsiteX8" fmla="*/ 405555 w 507695"/>
                  <a:gd name="connsiteY8" fmla="*/ 453119 h 616576"/>
                  <a:gd name="connsiteX9" fmla="*/ 388791 w 507695"/>
                  <a:gd name="connsiteY9" fmla="*/ 322053 h 616576"/>
                  <a:gd name="connsiteX10" fmla="*/ 393365 w 507695"/>
                  <a:gd name="connsiteY10" fmla="*/ 607043 h 616576"/>
                  <a:gd name="connsiteX11" fmla="*/ 105327 w 507695"/>
                  <a:gd name="connsiteY11" fmla="*/ 605517 h 616576"/>
                  <a:gd name="connsiteX12" fmla="*/ 80943 w 507695"/>
                  <a:gd name="connsiteY12" fmla="*/ 308337 h 616576"/>
                  <a:gd name="connsiteX13" fmla="*/ 64179 w 507695"/>
                  <a:gd name="connsiteY13" fmla="*/ 442449 h 616576"/>
                  <a:gd name="connsiteX14" fmla="*/ 3219 w 507695"/>
                  <a:gd name="connsiteY14" fmla="*/ 410445 h 616576"/>
                  <a:gd name="connsiteX15" fmla="*/ 16938 w 507695"/>
                  <a:gd name="connsiteY15" fmla="*/ 297669 h 616576"/>
                  <a:gd name="connsiteX16" fmla="*/ 103803 w 507695"/>
                  <a:gd name="connsiteY16" fmla="*/ 215373 h 616576"/>
                  <a:gd name="connsiteX17" fmla="*/ 167811 w 507695"/>
                  <a:gd name="connsiteY17" fmla="*/ 195561 h 616576"/>
                  <a:gd name="connsiteX18" fmla="*/ 123615 w 507695"/>
                  <a:gd name="connsiteY18" fmla="*/ 160509 h 616576"/>
                  <a:gd name="connsiteX0" fmla="*/ 120396 w 504476"/>
                  <a:gd name="connsiteY0" fmla="*/ 160509 h 616576"/>
                  <a:gd name="connsiteX1" fmla="*/ 140208 w 504476"/>
                  <a:gd name="connsiteY1" fmla="*/ 26397 h 616576"/>
                  <a:gd name="connsiteX2" fmla="*/ 326136 w 504476"/>
                  <a:gd name="connsiteY2" fmla="*/ 30969 h 616576"/>
                  <a:gd name="connsiteX3" fmla="*/ 344424 w 504476"/>
                  <a:gd name="connsiteY3" fmla="*/ 154413 h 616576"/>
                  <a:gd name="connsiteX4" fmla="*/ 304800 w 504476"/>
                  <a:gd name="connsiteY4" fmla="*/ 189465 h 616576"/>
                  <a:gd name="connsiteX5" fmla="*/ 403860 w 504476"/>
                  <a:gd name="connsiteY5" fmla="*/ 207753 h 616576"/>
                  <a:gd name="connsiteX6" fmla="*/ 486154 w 504476"/>
                  <a:gd name="connsiteY6" fmla="*/ 306814 h 616576"/>
                  <a:gd name="connsiteX7" fmla="*/ 504476 w 504476"/>
                  <a:gd name="connsiteY7" fmla="*/ 424153 h 616576"/>
                  <a:gd name="connsiteX8" fmla="*/ 402336 w 504476"/>
                  <a:gd name="connsiteY8" fmla="*/ 453119 h 616576"/>
                  <a:gd name="connsiteX9" fmla="*/ 385572 w 504476"/>
                  <a:gd name="connsiteY9" fmla="*/ 322053 h 616576"/>
                  <a:gd name="connsiteX10" fmla="*/ 390146 w 504476"/>
                  <a:gd name="connsiteY10" fmla="*/ 607043 h 616576"/>
                  <a:gd name="connsiteX11" fmla="*/ 102108 w 504476"/>
                  <a:gd name="connsiteY11" fmla="*/ 605517 h 616576"/>
                  <a:gd name="connsiteX12" fmla="*/ 77724 w 504476"/>
                  <a:gd name="connsiteY12" fmla="*/ 308337 h 616576"/>
                  <a:gd name="connsiteX13" fmla="*/ 60960 w 504476"/>
                  <a:gd name="connsiteY13" fmla="*/ 442449 h 616576"/>
                  <a:gd name="connsiteX14" fmla="*/ 0 w 504476"/>
                  <a:gd name="connsiteY14" fmla="*/ 410445 h 616576"/>
                  <a:gd name="connsiteX15" fmla="*/ 13719 w 504476"/>
                  <a:gd name="connsiteY15" fmla="*/ 297669 h 616576"/>
                  <a:gd name="connsiteX16" fmla="*/ 100584 w 504476"/>
                  <a:gd name="connsiteY16" fmla="*/ 215373 h 616576"/>
                  <a:gd name="connsiteX17" fmla="*/ 164592 w 504476"/>
                  <a:gd name="connsiteY17" fmla="*/ 195561 h 616576"/>
                  <a:gd name="connsiteX18" fmla="*/ 120396 w 504476"/>
                  <a:gd name="connsiteY18" fmla="*/ 160509 h 616576"/>
                  <a:gd name="connsiteX0" fmla="*/ 120596 w 504676"/>
                  <a:gd name="connsiteY0" fmla="*/ 160509 h 616576"/>
                  <a:gd name="connsiteX1" fmla="*/ 140408 w 504676"/>
                  <a:gd name="connsiteY1" fmla="*/ 26397 h 616576"/>
                  <a:gd name="connsiteX2" fmla="*/ 326336 w 504676"/>
                  <a:gd name="connsiteY2" fmla="*/ 30969 h 616576"/>
                  <a:gd name="connsiteX3" fmla="*/ 344624 w 504676"/>
                  <a:gd name="connsiteY3" fmla="*/ 154413 h 616576"/>
                  <a:gd name="connsiteX4" fmla="*/ 305000 w 504676"/>
                  <a:gd name="connsiteY4" fmla="*/ 189465 h 616576"/>
                  <a:gd name="connsiteX5" fmla="*/ 404060 w 504676"/>
                  <a:gd name="connsiteY5" fmla="*/ 207753 h 616576"/>
                  <a:gd name="connsiteX6" fmla="*/ 486354 w 504676"/>
                  <a:gd name="connsiteY6" fmla="*/ 306814 h 616576"/>
                  <a:gd name="connsiteX7" fmla="*/ 504676 w 504676"/>
                  <a:gd name="connsiteY7" fmla="*/ 424153 h 616576"/>
                  <a:gd name="connsiteX8" fmla="*/ 402536 w 504676"/>
                  <a:gd name="connsiteY8" fmla="*/ 453119 h 616576"/>
                  <a:gd name="connsiteX9" fmla="*/ 385772 w 504676"/>
                  <a:gd name="connsiteY9" fmla="*/ 322053 h 616576"/>
                  <a:gd name="connsiteX10" fmla="*/ 390346 w 504676"/>
                  <a:gd name="connsiteY10" fmla="*/ 607043 h 616576"/>
                  <a:gd name="connsiteX11" fmla="*/ 102308 w 504676"/>
                  <a:gd name="connsiteY11" fmla="*/ 605517 h 616576"/>
                  <a:gd name="connsiteX12" fmla="*/ 77924 w 504676"/>
                  <a:gd name="connsiteY12" fmla="*/ 308337 h 616576"/>
                  <a:gd name="connsiteX13" fmla="*/ 61160 w 504676"/>
                  <a:gd name="connsiteY13" fmla="*/ 442449 h 616576"/>
                  <a:gd name="connsiteX14" fmla="*/ 200 w 504676"/>
                  <a:gd name="connsiteY14" fmla="*/ 410445 h 616576"/>
                  <a:gd name="connsiteX15" fmla="*/ 13919 w 504676"/>
                  <a:gd name="connsiteY15" fmla="*/ 297669 h 616576"/>
                  <a:gd name="connsiteX16" fmla="*/ 100784 w 504676"/>
                  <a:gd name="connsiteY16" fmla="*/ 215373 h 616576"/>
                  <a:gd name="connsiteX17" fmla="*/ 164792 w 504676"/>
                  <a:gd name="connsiteY17" fmla="*/ 195561 h 616576"/>
                  <a:gd name="connsiteX18" fmla="*/ 120596 w 504676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1615 w 505131"/>
                  <a:gd name="connsiteY13" fmla="*/ 442449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60509 h 616576"/>
                  <a:gd name="connsiteX1" fmla="*/ 140863 w 505131"/>
                  <a:gd name="connsiteY1" fmla="*/ 26397 h 616576"/>
                  <a:gd name="connsiteX2" fmla="*/ 326791 w 505131"/>
                  <a:gd name="connsiteY2" fmla="*/ 30969 h 616576"/>
                  <a:gd name="connsiteX3" fmla="*/ 345079 w 505131"/>
                  <a:gd name="connsiteY3" fmla="*/ 154413 h 616576"/>
                  <a:gd name="connsiteX4" fmla="*/ 305455 w 505131"/>
                  <a:gd name="connsiteY4" fmla="*/ 189465 h 616576"/>
                  <a:gd name="connsiteX5" fmla="*/ 404515 w 505131"/>
                  <a:gd name="connsiteY5" fmla="*/ 207753 h 616576"/>
                  <a:gd name="connsiteX6" fmla="*/ 486809 w 505131"/>
                  <a:gd name="connsiteY6" fmla="*/ 306814 h 616576"/>
                  <a:gd name="connsiteX7" fmla="*/ 505131 w 505131"/>
                  <a:gd name="connsiteY7" fmla="*/ 424153 h 616576"/>
                  <a:gd name="connsiteX8" fmla="*/ 402991 w 505131"/>
                  <a:gd name="connsiteY8" fmla="*/ 453119 h 616576"/>
                  <a:gd name="connsiteX9" fmla="*/ 386227 w 505131"/>
                  <a:gd name="connsiteY9" fmla="*/ 322053 h 616576"/>
                  <a:gd name="connsiteX10" fmla="*/ 390801 w 505131"/>
                  <a:gd name="connsiteY10" fmla="*/ 607043 h 616576"/>
                  <a:gd name="connsiteX11" fmla="*/ 102763 w 505131"/>
                  <a:gd name="connsiteY11" fmla="*/ 605517 h 616576"/>
                  <a:gd name="connsiteX12" fmla="*/ 78379 w 505131"/>
                  <a:gd name="connsiteY12" fmla="*/ 308337 h 616576"/>
                  <a:gd name="connsiteX13" fmla="*/ 67715 w 505131"/>
                  <a:gd name="connsiteY13" fmla="*/ 443975 h 616576"/>
                  <a:gd name="connsiteX14" fmla="*/ 655 w 505131"/>
                  <a:gd name="connsiteY14" fmla="*/ 410445 h 616576"/>
                  <a:gd name="connsiteX15" fmla="*/ 14374 w 505131"/>
                  <a:gd name="connsiteY15" fmla="*/ 297669 h 616576"/>
                  <a:gd name="connsiteX16" fmla="*/ 101239 w 505131"/>
                  <a:gd name="connsiteY16" fmla="*/ 215373 h 616576"/>
                  <a:gd name="connsiteX17" fmla="*/ 165247 w 505131"/>
                  <a:gd name="connsiteY17" fmla="*/ 195561 h 616576"/>
                  <a:gd name="connsiteX18" fmla="*/ 121051 w 505131"/>
                  <a:gd name="connsiteY18" fmla="*/ 160509 h 616576"/>
                  <a:gd name="connsiteX0" fmla="*/ 121051 w 505131"/>
                  <a:gd name="connsiteY0" fmla="*/ 156748 h 612815"/>
                  <a:gd name="connsiteX1" fmla="*/ 140863 w 505131"/>
                  <a:gd name="connsiteY1" fmla="*/ 22636 h 612815"/>
                  <a:gd name="connsiteX2" fmla="*/ 325907 w 505131"/>
                  <a:gd name="connsiteY2" fmla="*/ 27208 h 612815"/>
                  <a:gd name="connsiteX3" fmla="*/ 345079 w 505131"/>
                  <a:gd name="connsiteY3" fmla="*/ 150652 h 612815"/>
                  <a:gd name="connsiteX4" fmla="*/ 305455 w 505131"/>
                  <a:gd name="connsiteY4" fmla="*/ 185704 h 612815"/>
                  <a:gd name="connsiteX5" fmla="*/ 404515 w 505131"/>
                  <a:gd name="connsiteY5" fmla="*/ 203992 h 612815"/>
                  <a:gd name="connsiteX6" fmla="*/ 486809 w 505131"/>
                  <a:gd name="connsiteY6" fmla="*/ 303053 h 612815"/>
                  <a:gd name="connsiteX7" fmla="*/ 505131 w 505131"/>
                  <a:gd name="connsiteY7" fmla="*/ 420392 h 612815"/>
                  <a:gd name="connsiteX8" fmla="*/ 402991 w 505131"/>
                  <a:gd name="connsiteY8" fmla="*/ 449358 h 612815"/>
                  <a:gd name="connsiteX9" fmla="*/ 386227 w 505131"/>
                  <a:gd name="connsiteY9" fmla="*/ 318292 h 612815"/>
                  <a:gd name="connsiteX10" fmla="*/ 390801 w 505131"/>
                  <a:gd name="connsiteY10" fmla="*/ 603282 h 612815"/>
                  <a:gd name="connsiteX11" fmla="*/ 102763 w 505131"/>
                  <a:gd name="connsiteY11" fmla="*/ 601756 h 612815"/>
                  <a:gd name="connsiteX12" fmla="*/ 78379 w 505131"/>
                  <a:gd name="connsiteY12" fmla="*/ 304576 h 612815"/>
                  <a:gd name="connsiteX13" fmla="*/ 67715 w 505131"/>
                  <a:gd name="connsiteY13" fmla="*/ 440214 h 612815"/>
                  <a:gd name="connsiteX14" fmla="*/ 655 w 505131"/>
                  <a:gd name="connsiteY14" fmla="*/ 406684 h 612815"/>
                  <a:gd name="connsiteX15" fmla="*/ 14374 w 505131"/>
                  <a:gd name="connsiteY15" fmla="*/ 293908 h 612815"/>
                  <a:gd name="connsiteX16" fmla="*/ 101239 w 505131"/>
                  <a:gd name="connsiteY16" fmla="*/ 211612 h 612815"/>
                  <a:gd name="connsiteX17" fmla="*/ 165247 w 505131"/>
                  <a:gd name="connsiteY17" fmla="*/ 191800 h 612815"/>
                  <a:gd name="connsiteX18" fmla="*/ 121051 w 505131"/>
                  <a:gd name="connsiteY18" fmla="*/ 156748 h 612815"/>
                  <a:gd name="connsiteX0" fmla="*/ 121051 w 505131"/>
                  <a:gd name="connsiteY0" fmla="*/ 146742 h 602809"/>
                  <a:gd name="connsiteX1" fmla="*/ 142632 w 505131"/>
                  <a:gd name="connsiteY1" fmla="*/ 14842 h 602809"/>
                  <a:gd name="connsiteX2" fmla="*/ 325907 w 505131"/>
                  <a:gd name="connsiteY2" fmla="*/ 17202 h 602809"/>
                  <a:gd name="connsiteX3" fmla="*/ 345079 w 505131"/>
                  <a:gd name="connsiteY3" fmla="*/ 140646 h 602809"/>
                  <a:gd name="connsiteX4" fmla="*/ 305455 w 505131"/>
                  <a:gd name="connsiteY4" fmla="*/ 175698 h 602809"/>
                  <a:gd name="connsiteX5" fmla="*/ 404515 w 505131"/>
                  <a:gd name="connsiteY5" fmla="*/ 193986 h 602809"/>
                  <a:gd name="connsiteX6" fmla="*/ 486809 w 505131"/>
                  <a:gd name="connsiteY6" fmla="*/ 293047 h 602809"/>
                  <a:gd name="connsiteX7" fmla="*/ 505131 w 505131"/>
                  <a:gd name="connsiteY7" fmla="*/ 410386 h 602809"/>
                  <a:gd name="connsiteX8" fmla="*/ 402991 w 505131"/>
                  <a:gd name="connsiteY8" fmla="*/ 439352 h 602809"/>
                  <a:gd name="connsiteX9" fmla="*/ 386227 w 505131"/>
                  <a:gd name="connsiteY9" fmla="*/ 308286 h 602809"/>
                  <a:gd name="connsiteX10" fmla="*/ 390801 w 505131"/>
                  <a:gd name="connsiteY10" fmla="*/ 593276 h 602809"/>
                  <a:gd name="connsiteX11" fmla="*/ 102763 w 505131"/>
                  <a:gd name="connsiteY11" fmla="*/ 591750 h 602809"/>
                  <a:gd name="connsiteX12" fmla="*/ 78379 w 505131"/>
                  <a:gd name="connsiteY12" fmla="*/ 294570 h 602809"/>
                  <a:gd name="connsiteX13" fmla="*/ 67715 w 505131"/>
                  <a:gd name="connsiteY13" fmla="*/ 430208 h 602809"/>
                  <a:gd name="connsiteX14" fmla="*/ 655 w 505131"/>
                  <a:gd name="connsiteY14" fmla="*/ 396678 h 602809"/>
                  <a:gd name="connsiteX15" fmla="*/ 14374 w 505131"/>
                  <a:gd name="connsiteY15" fmla="*/ 283902 h 602809"/>
                  <a:gd name="connsiteX16" fmla="*/ 101239 w 505131"/>
                  <a:gd name="connsiteY16" fmla="*/ 201606 h 602809"/>
                  <a:gd name="connsiteX17" fmla="*/ 165247 w 505131"/>
                  <a:gd name="connsiteY17" fmla="*/ 181794 h 602809"/>
                  <a:gd name="connsiteX18" fmla="*/ 121051 w 505131"/>
                  <a:gd name="connsiteY18" fmla="*/ 146742 h 602809"/>
                  <a:gd name="connsiteX0" fmla="*/ 121051 w 505131"/>
                  <a:gd name="connsiteY0" fmla="*/ 151840 h 607907"/>
                  <a:gd name="connsiteX1" fmla="*/ 142632 w 505131"/>
                  <a:gd name="connsiteY1" fmla="*/ 19940 h 607907"/>
                  <a:gd name="connsiteX2" fmla="*/ 325907 w 505131"/>
                  <a:gd name="connsiteY2" fmla="*/ 22300 h 607907"/>
                  <a:gd name="connsiteX3" fmla="*/ 345079 w 505131"/>
                  <a:gd name="connsiteY3" fmla="*/ 145744 h 607907"/>
                  <a:gd name="connsiteX4" fmla="*/ 305455 w 505131"/>
                  <a:gd name="connsiteY4" fmla="*/ 180796 h 607907"/>
                  <a:gd name="connsiteX5" fmla="*/ 404515 w 505131"/>
                  <a:gd name="connsiteY5" fmla="*/ 199084 h 607907"/>
                  <a:gd name="connsiteX6" fmla="*/ 486809 w 505131"/>
                  <a:gd name="connsiteY6" fmla="*/ 298145 h 607907"/>
                  <a:gd name="connsiteX7" fmla="*/ 505131 w 505131"/>
                  <a:gd name="connsiteY7" fmla="*/ 415484 h 607907"/>
                  <a:gd name="connsiteX8" fmla="*/ 402991 w 505131"/>
                  <a:gd name="connsiteY8" fmla="*/ 444450 h 607907"/>
                  <a:gd name="connsiteX9" fmla="*/ 386227 w 505131"/>
                  <a:gd name="connsiteY9" fmla="*/ 313384 h 607907"/>
                  <a:gd name="connsiteX10" fmla="*/ 390801 w 505131"/>
                  <a:gd name="connsiteY10" fmla="*/ 598374 h 607907"/>
                  <a:gd name="connsiteX11" fmla="*/ 102763 w 505131"/>
                  <a:gd name="connsiteY11" fmla="*/ 596848 h 607907"/>
                  <a:gd name="connsiteX12" fmla="*/ 78379 w 505131"/>
                  <a:gd name="connsiteY12" fmla="*/ 299668 h 607907"/>
                  <a:gd name="connsiteX13" fmla="*/ 67715 w 505131"/>
                  <a:gd name="connsiteY13" fmla="*/ 435306 h 607907"/>
                  <a:gd name="connsiteX14" fmla="*/ 655 w 505131"/>
                  <a:gd name="connsiteY14" fmla="*/ 401776 h 607907"/>
                  <a:gd name="connsiteX15" fmla="*/ 14374 w 505131"/>
                  <a:gd name="connsiteY15" fmla="*/ 289000 h 607907"/>
                  <a:gd name="connsiteX16" fmla="*/ 101239 w 505131"/>
                  <a:gd name="connsiteY16" fmla="*/ 206704 h 607907"/>
                  <a:gd name="connsiteX17" fmla="*/ 165247 w 505131"/>
                  <a:gd name="connsiteY17" fmla="*/ 186892 h 607907"/>
                  <a:gd name="connsiteX18" fmla="*/ 121051 w 505131"/>
                  <a:gd name="connsiteY18" fmla="*/ 151840 h 607907"/>
                  <a:gd name="connsiteX0" fmla="*/ 121051 w 505131"/>
                  <a:gd name="connsiteY0" fmla="*/ 160501 h 616568"/>
                  <a:gd name="connsiteX1" fmla="*/ 142632 w 505131"/>
                  <a:gd name="connsiteY1" fmla="*/ 28601 h 616568"/>
                  <a:gd name="connsiteX2" fmla="*/ 325907 w 505131"/>
                  <a:gd name="connsiteY2" fmla="*/ 30961 h 616568"/>
                  <a:gd name="connsiteX3" fmla="*/ 345079 w 505131"/>
                  <a:gd name="connsiteY3" fmla="*/ 154405 h 616568"/>
                  <a:gd name="connsiteX4" fmla="*/ 305455 w 505131"/>
                  <a:gd name="connsiteY4" fmla="*/ 189457 h 616568"/>
                  <a:gd name="connsiteX5" fmla="*/ 404515 w 505131"/>
                  <a:gd name="connsiteY5" fmla="*/ 207745 h 616568"/>
                  <a:gd name="connsiteX6" fmla="*/ 486809 w 505131"/>
                  <a:gd name="connsiteY6" fmla="*/ 306806 h 616568"/>
                  <a:gd name="connsiteX7" fmla="*/ 505131 w 505131"/>
                  <a:gd name="connsiteY7" fmla="*/ 424145 h 616568"/>
                  <a:gd name="connsiteX8" fmla="*/ 402991 w 505131"/>
                  <a:gd name="connsiteY8" fmla="*/ 453111 h 616568"/>
                  <a:gd name="connsiteX9" fmla="*/ 386227 w 505131"/>
                  <a:gd name="connsiteY9" fmla="*/ 322045 h 616568"/>
                  <a:gd name="connsiteX10" fmla="*/ 390801 w 505131"/>
                  <a:gd name="connsiteY10" fmla="*/ 607035 h 616568"/>
                  <a:gd name="connsiteX11" fmla="*/ 102763 w 505131"/>
                  <a:gd name="connsiteY11" fmla="*/ 605509 h 616568"/>
                  <a:gd name="connsiteX12" fmla="*/ 78379 w 505131"/>
                  <a:gd name="connsiteY12" fmla="*/ 308329 h 616568"/>
                  <a:gd name="connsiteX13" fmla="*/ 67715 w 505131"/>
                  <a:gd name="connsiteY13" fmla="*/ 443967 h 616568"/>
                  <a:gd name="connsiteX14" fmla="*/ 655 w 505131"/>
                  <a:gd name="connsiteY14" fmla="*/ 410437 h 616568"/>
                  <a:gd name="connsiteX15" fmla="*/ 14374 w 505131"/>
                  <a:gd name="connsiteY15" fmla="*/ 297661 h 616568"/>
                  <a:gd name="connsiteX16" fmla="*/ 101239 w 505131"/>
                  <a:gd name="connsiteY16" fmla="*/ 215365 h 616568"/>
                  <a:gd name="connsiteX17" fmla="*/ 165247 w 505131"/>
                  <a:gd name="connsiteY17" fmla="*/ 195553 h 616568"/>
                  <a:gd name="connsiteX18" fmla="*/ 121051 w 505131"/>
                  <a:gd name="connsiteY18" fmla="*/ 160501 h 616568"/>
                  <a:gd name="connsiteX0" fmla="*/ 121051 w 505131"/>
                  <a:gd name="connsiteY0" fmla="*/ 160501 h 616568"/>
                  <a:gd name="connsiteX1" fmla="*/ 142632 w 505131"/>
                  <a:gd name="connsiteY1" fmla="*/ 28601 h 616568"/>
                  <a:gd name="connsiteX2" fmla="*/ 325907 w 505131"/>
                  <a:gd name="connsiteY2" fmla="*/ 30961 h 616568"/>
                  <a:gd name="connsiteX3" fmla="*/ 345079 w 505131"/>
                  <a:gd name="connsiteY3" fmla="*/ 154405 h 616568"/>
                  <a:gd name="connsiteX4" fmla="*/ 305455 w 505131"/>
                  <a:gd name="connsiteY4" fmla="*/ 189457 h 616568"/>
                  <a:gd name="connsiteX5" fmla="*/ 404515 w 505131"/>
                  <a:gd name="connsiteY5" fmla="*/ 207745 h 616568"/>
                  <a:gd name="connsiteX6" fmla="*/ 486809 w 505131"/>
                  <a:gd name="connsiteY6" fmla="*/ 306806 h 616568"/>
                  <a:gd name="connsiteX7" fmla="*/ 505131 w 505131"/>
                  <a:gd name="connsiteY7" fmla="*/ 424145 h 616568"/>
                  <a:gd name="connsiteX8" fmla="*/ 402991 w 505131"/>
                  <a:gd name="connsiteY8" fmla="*/ 453111 h 616568"/>
                  <a:gd name="connsiteX9" fmla="*/ 386227 w 505131"/>
                  <a:gd name="connsiteY9" fmla="*/ 322045 h 616568"/>
                  <a:gd name="connsiteX10" fmla="*/ 390801 w 505131"/>
                  <a:gd name="connsiteY10" fmla="*/ 607035 h 616568"/>
                  <a:gd name="connsiteX11" fmla="*/ 102763 w 505131"/>
                  <a:gd name="connsiteY11" fmla="*/ 605509 h 616568"/>
                  <a:gd name="connsiteX12" fmla="*/ 78379 w 505131"/>
                  <a:gd name="connsiteY12" fmla="*/ 308329 h 616568"/>
                  <a:gd name="connsiteX13" fmla="*/ 67715 w 505131"/>
                  <a:gd name="connsiteY13" fmla="*/ 443967 h 616568"/>
                  <a:gd name="connsiteX14" fmla="*/ 655 w 505131"/>
                  <a:gd name="connsiteY14" fmla="*/ 410437 h 616568"/>
                  <a:gd name="connsiteX15" fmla="*/ 14374 w 505131"/>
                  <a:gd name="connsiteY15" fmla="*/ 297661 h 616568"/>
                  <a:gd name="connsiteX16" fmla="*/ 101239 w 505131"/>
                  <a:gd name="connsiteY16" fmla="*/ 215365 h 616568"/>
                  <a:gd name="connsiteX17" fmla="*/ 165247 w 505131"/>
                  <a:gd name="connsiteY17" fmla="*/ 195553 h 616568"/>
                  <a:gd name="connsiteX18" fmla="*/ 121051 w 505131"/>
                  <a:gd name="connsiteY18" fmla="*/ 160501 h 616568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05455 w 505131"/>
                  <a:gd name="connsiteY4" fmla="*/ 180958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051 w 505131"/>
                  <a:gd name="connsiteY0" fmla="*/ 152002 h 608069"/>
                  <a:gd name="connsiteX1" fmla="*/ 142632 w 505131"/>
                  <a:gd name="connsiteY1" fmla="*/ 20102 h 608069"/>
                  <a:gd name="connsiteX2" fmla="*/ 325907 w 505131"/>
                  <a:gd name="connsiteY2" fmla="*/ 22462 h 608069"/>
                  <a:gd name="connsiteX3" fmla="*/ 345521 w 505131"/>
                  <a:gd name="connsiteY3" fmla="*/ 149004 h 608069"/>
                  <a:gd name="connsiteX4" fmla="*/ 310319 w 505131"/>
                  <a:gd name="connsiteY4" fmla="*/ 182285 h 608069"/>
                  <a:gd name="connsiteX5" fmla="*/ 404515 w 505131"/>
                  <a:gd name="connsiteY5" fmla="*/ 199246 h 608069"/>
                  <a:gd name="connsiteX6" fmla="*/ 486809 w 505131"/>
                  <a:gd name="connsiteY6" fmla="*/ 298307 h 608069"/>
                  <a:gd name="connsiteX7" fmla="*/ 505131 w 505131"/>
                  <a:gd name="connsiteY7" fmla="*/ 415646 h 608069"/>
                  <a:gd name="connsiteX8" fmla="*/ 402991 w 505131"/>
                  <a:gd name="connsiteY8" fmla="*/ 444612 h 608069"/>
                  <a:gd name="connsiteX9" fmla="*/ 386227 w 505131"/>
                  <a:gd name="connsiteY9" fmla="*/ 313546 h 608069"/>
                  <a:gd name="connsiteX10" fmla="*/ 390801 w 505131"/>
                  <a:gd name="connsiteY10" fmla="*/ 598536 h 608069"/>
                  <a:gd name="connsiteX11" fmla="*/ 102763 w 505131"/>
                  <a:gd name="connsiteY11" fmla="*/ 597010 h 608069"/>
                  <a:gd name="connsiteX12" fmla="*/ 78379 w 505131"/>
                  <a:gd name="connsiteY12" fmla="*/ 299830 h 608069"/>
                  <a:gd name="connsiteX13" fmla="*/ 67715 w 505131"/>
                  <a:gd name="connsiteY13" fmla="*/ 435468 h 608069"/>
                  <a:gd name="connsiteX14" fmla="*/ 655 w 505131"/>
                  <a:gd name="connsiteY14" fmla="*/ 401938 h 608069"/>
                  <a:gd name="connsiteX15" fmla="*/ 14374 w 505131"/>
                  <a:gd name="connsiteY15" fmla="*/ 289162 h 608069"/>
                  <a:gd name="connsiteX16" fmla="*/ 101239 w 505131"/>
                  <a:gd name="connsiteY16" fmla="*/ 206866 h 608069"/>
                  <a:gd name="connsiteX17" fmla="*/ 165247 w 505131"/>
                  <a:gd name="connsiteY17" fmla="*/ 187054 h 608069"/>
                  <a:gd name="connsiteX18" fmla="*/ 121051 w 505131"/>
                  <a:gd name="connsiteY18" fmla="*/ 152002 h 608069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5247 w 505131"/>
                  <a:gd name="connsiteY17" fmla="*/ 181889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21493 w 505131"/>
                  <a:gd name="connsiteY0" fmla="*/ 145510 h 602904"/>
                  <a:gd name="connsiteX1" fmla="*/ 142632 w 505131"/>
                  <a:gd name="connsiteY1" fmla="*/ 14937 h 602904"/>
                  <a:gd name="connsiteX2" fmla="*/ 325907 w 505131"/>
                  <a:gd name="connsiteY2" fmla="*/ 17297 h 602904"/>
                  <a:gd name="connsiteX3" fmla="*/ 345521 w 505131"/>
                  <a:gd name="connsiteY3" fmla="*/ 143839 h 602904"/>
                  <a:gd name="connsiteX4" fmla="*/ 310319 w 505131"/>
                  <a:gd name="connsiteY4" fmla="*/ 177120 h 602904"/>
                  <a:gd name="connsiteX5" fmla="*/ 404515 w 505131"/>
                  <a:gd name="connsiteY5" fmla="*/ 194081 h 602904"/>
                  <a:gd name="connsiteX6" fmla="*/ 486809 w 505131"/>
                  <a:gd name="connsiteY6" fmla="*/ 293142 h 602904"/>
                  <a:gd name="connsiteX7" fmla="*/ 505131 w 505131"/>
                  <a:gd name="connsiteY7" fmla="*/ 410481 h 602904"/>
                  <a:gd name="connsiteX8" fmla="*/ 402991 w 505131"/>
                  <a:gd name="connsiteY8" fmla="*/ 439447 h 602904"/>
                  <a:gd name="connsiteX9" fmla="*/ 386227 w 505131"/>
                  <a:gd name="connsiteY9" fmla="*/ 308381 h 602904"/>
                  <a:gd name="connsiteX10" fmla="*/ 390801 w 505131"/>
                  <a:gd name="connsiteY10" fmla="*/ 593371 h 602904"/>
                  <a:gd name="connsiteX11" fmla="*/ 102763 w 505131"/>
                  <a:gd name="connsiteY11" fmla="*/ 591845 h 602904"/>
                  <a:gd name="connsiteX12" fmla="*/ 78379 w 505131"/>
                  <a:gd name="connsiteY12" fmla="*/ 294665 h 602904"/>
                  <a:gd name="connsiteX13" fmla="*/ 67715 w 505131"/>
                  <a:gd name="connsiteY13" fmla="*/ 430303 h 602904"/>
                  <a:gd name="connsiteX14" fmla="*/ 655 w 505131"/>
                  <a:gd name="connsiteY14" fmla="*/ 396773 h 602904"/>
                  <a:gd name="connsiteX15" fmla="*/ 14374 w 505131"/>
                  <a:gd name="connsiteY15" fmla="*/ 283997 h 602904"/>
                  <a:gd name="connsiteX16" fmla="*/ 101239 w 505131"/>
                  <a:gd name="connsiteY16" fmla="*/ 201701 h 602904"/>
                  <a:gd name="connsiteX17" fmla="*/ 167900 w 505131"/>
                  <a:gd name="connsiteY17" fmla="*/ 183216 h 602904"/>
                  <a:gd name="connsiteX18" fmla="*/ 121493 w 505131"/>
                  <a:gd name="connsiteY18" fmla="*/ 145510 h 602904"/>
                  <a:gd name="connsiteX0" fmla="*/ 117956 w 505131"/>
                  <a:gd name="connsiteY0" fmla="*/ 139853 h 602556"/>
                  <a:gd name="connsiteX1" fmla="*/ 142632 w 505131"/>
                  <a:gd name="connsiteY1" fmla="*/ 14589 h 602556"/>
                  <a:gd name="connsiteX2" fmla="*/ 325907 w 505131"/>
                  <a:gd name="connsiteY2" fmla="*/ 16949 h 602556"/>
                  <a:gd name="connsiteX3" fmla="*/ 345521 w 505131"/>
                  <a:gd name="connsiteY3" fmla="*/ 143491 h 602556"/>
                  <a:gd name="connsiteX4" fmla="*/ 310319 w 505131"/>
                  <a:gd name="connsiteY4" fmla="*/ 176772 h 602556"/>
                  <a:gd name="connsiteX5" fmla="*/ 404515 w 505131"/>
                  <a:gd name="connsiteY5" fmla="*/ 193733 h 602556"/>
                  <a:gd name="connsiteX6" fmla="*/ 486809 w 505131"/>
                  <a:gd name="connsiteY6" fmla="*/ 292794 h 602556"/>
                  <a:gd name="connsiteX7" fmla="*/ 505131 w 505131"/>
                  <a:gd name="connsiteY7" fmla="*/ 410133 h 602556"/>
                  <a:gd name="connsiteX8" fmla="*/ 402991 w 505131"/>
                  <a:gd name="connsiteY8" fmla="*/ 439099 h 602556"/>
                  <a:gd name="connsiteX9" fmla="*/ 386227 w 505131"/>
                  <a:gd name="connsiteY9" fmla="*/ 308033 h 602556"/>
                  <a:gd name="connsiteX10" fmla="*/ 390801 w 505131"/>
                  <a:gd name="connsiteY10" fmla="*/ 593023 h 602556"/>
                  <a:gd name="connsiteX11" fmla="*/ 102763 w 505131"/>
                  <a:gd name="connsiteY11" fmla="*/ 591497 h 602556"/>
                  <a:gd name="connsiteX12" fmla="*/ 78379 w 505131"/>
                  <a:gd name="connsiteY12" fmla="*/ 294317 h 602556"/>
                  <a:gd name="connsiteX13" fmla="*/ 67715 w 505131"/>
                  <a:gd name="connsiteY13" fmla="*/ 429955 h 602556"/>
                  <a:gd name="connsiteX14" fmla="*/ 655 w 505131"/>
                  <a:gd name="connsiteY14" fmla="*/ 396425 h 602556"/>
                  <a:gd name="connsiteX15" fmla="*/ 14374 w 505131"/>
                  <a:gd name="connsiteY15" fmla="*/ 283649 h 602556"/>
                  <a:gd name="connsiteX16" fmla="*/ 101239 w 505131"/>
                  <a:gd name="connsiteY16" fmla="*/ 201353 h 602556"/>
                  <a:gd name="connsiteX17" fmla="*/ 167900 w 505131"/>
                  <a:gd name="connsiteY17" fmla="*/ 182868 h 602556"/>
                  <a:gd name="connsiteX18" fmla="*/ 117956 w 505131"/>
                  <a:gd name="connsiteY18" fmla="*/ 139853 h 602556"/>
                  <a:gd name="connsiteX0" fmla="*/ 117956 w 505131"/>
                  <a:gd name="connsiteY0" fmla="*/ 139853 h 602556"/>
                  <a:gd name="connsiteX1" fmla="*/ 142632 w 505131"/>
                  <a:gd name="connsiteY1" fmla="*/ 14589 h 602556"/>
                  <a:gd name="connsiteX2" fmla="*/ 325907 w 505131"/>
                  <a:gd name="connsiteY2" fmla="*/ 16949 h 602556"/>
                  <a:gd name="connsiteX3" fmla="*/ 345521 w 505131"/>
                  <a:gd name="connsiteY3" fmla="*/ 143491 h 602556"/>
                  <a:gd name="connsiteX4" fmla="*/ 310319 w 505131"/>
                  <a:gd name="connsiteY4" fmla="*/ 176772 h 602556"/>
                  <a:gd name="connsiteX5" fmla="*/ 404515 w 505131"/>
                  <a:gd name="connsiteY5" fmla="*/ 193733 h 602556"/>
                  <a:gd name="connsiteX6" fmla="*/ 486809 w 505131"/>
                  <a:gd name="connsiteY6" fmla="*/ 292794 h 602556"/>
                  <a:gd name="connsiteX7" fmla="*/ 505131 w 505131"/>
                  <a:gd name="connsiteY7" fmla="*/ 410133 h 602556"/>
                  <a:gd name="connsiteX8" fmla="*/ 402991 w 505131"/>
                  <a:gd name="connsiteY8" fmla="*/ 439099 h 602556"/>
                  <a:gd name="connsiteX9" fmla="*/ 386227 w 505131"/>
                  <a:gd name="connsiteY9" fmla="*/ 308033 h 602556"/>
                  <a:gd name="connsiteX10" fmla="*/ 390801 w 505131"/>
                  <a:gd name="connsiteY10" fmla="*/ 593023 h 602556"/>
                  <a:gd name="connsiteX11" fmla="*/ 102763 w 505131"/>
                  <a:gd name="connsiteY11" fmla="*/ 591497 h 602556"/>
                  <a:gd name="connsiteX12" fmla="*/ 78379 w 505131"/>
                  <a:gd name="connsiteY12" fmla="*/ 294317 h 602556"/>
                  <a:gd name="connsiteX13" fmla="*/ 67715 w 505131"/>
                  <a:gd name="connsiteY13" fmla="*/ 429955 h 602556"/>
                  <a:gd name="connsiteX14" fmla="*/ 655 w 505131"/>
                  <a:gd name="connsiteY14" fmla="*/ 396425 h 602556"/>
                  <a:gd name="connsiteX15" fmla="*/ 14374 w 505131"/>
                  <a:gd name="connsiteY15" fmla="*/ 283649 h 602556"/>
                  <a:gd name="connsiteX16" fmla="*/ 101239 w 505131"/>
                  <a:gd name="connsiteY16" fmla="*/ 201353 h 602556"/>
                  <a:gd name="connsiteX17" fmla="*/ 167900 w 505131"/>
                  <a:gd name="connsiteY17" fmla="*/ 182868 h 602556"/>
                  <a:gd name="connsiteX18" fmla="*/ 117956 w 505131"/>
                  <a:gd name="connsiteY18" fmla="*/ 139853 h 602556"/>
                  <a:gd name="connsiteX0" fmla="*/ 117956 w 505131"/>
                  <a:gd name="connsiteY0" fmla="*/ 139853 h 602556"/>
                  <a:gd name="connsiteX1" fmla="*/ 142632 w 505131"/>
                  <a:gd name="connsiteY1" fmla="*/ 14589 h 602556"/>
                  <a:gd name="connsiteX2" fmla="*/ 325907 w 505131"/>
                  <a:gd name="connsiteY2" fmla="*/ 16949 h 602556"/>
                  <a:gd name="connsiteX3" fmla="*/ 345521 w 505131"/>
                  <a:gd name="connsiteY3" fmla="*/ 143491 h 602556"/>
                  <a:gd name="connsiteX4" fmla="*/ 310319 w 505131"/>
                  <a:gd name="connsiteY4" fmla="*/ 176772 h 602556"/>
                  <a:gd name="connsiteX5" fmla="*/ 404515 w 505131"/>
                  <a:gd name="connsiteY5" fmla="*/ 193733 h 602556"/>
                  <a:gd name="connsiteX6" fmla="*/ 486809 w 505131"/>
                  <a:gd name="connsiteY6" fmla="*/ 292794 h 602556"/>
                  <a:gd name="connsiteX7" fmla="*/ 505131 w 505131"/>
                  <a:gd name="connsiteY7" fmla="*/ 410133 h 602556"/>
                  <a:gd name="connsiteX8" fmla="*/ 402991 w 505131"/>
                  <a:gd name="connsiteY8" fmla="*/ 439099 h 602556"/>
                  <a:gd name="connsiteX9" fmla="*/ 386227 w 505131"/>
                  <a:gd name="connsiteY9" fmla="*/ 308033 h 602556"/>
                  <a:gd name="connsiteX10" fmla="*/ 390801 w 505131"/>
                  <a:gd name="connsiteY10" fmla="*/ 593023 h 602556"/>
                  <a:gd name="connsiteX11" fmla="*/ 102763 w 505131"/>
                  <a:gd name="connsiteY11" fmla="*/ 591497 h 602556"/>
                  <a:gd name="connsiteX12" fmla="*/ 78379 w 505131"/>
                  <a:gd name="connsiteY12" fmla="*/ 294317 h 602556"/>
                  <a:gd name="connsiteX13" fmla="*/ 67715 w 505131"/>
                  <a:gd name="connsiteY13" fmla="*/ 429955 h 602556"/>
                  <a:gd name="connsiteX14" fmla="*/ 655 w 505131"/>
                  <a:gd name="connsiteY14" fmla="*/ 396425 h 602556"/>
                  <a:gd name="connsiteX15" fmla="*/ 14374 w 505131"/>
                  <a:gd name="connsiteY15" fmla="*/ 283649 h 602556"/>
                  <a:gd name="connsiteX16" fmla="*/ 101239 w 505131"/>
                  <a:gd name="connsiteY16" fmla="*/ 201353 h 602556"/>
                  <a:gd name="connsiteX17" fmla="*/ 167900 w 505131"/>
                  <a:gd name="connsiteY17" fmla="*/ 182868 h 602556"/>
                  <a:gd name="connsiteX18" fmla="*/ 117956 w 505131"/>
                  <a:gd name="connsiteY18" fmla="*/ 139853 h 602556"/>
                  <a:gd name="connsiteX0" fmla="*/ 117956 w 505131"/>
                  <a:gd name="connsiteY0" fmla="*/ 148277 h 610980"/>
                  <a:gd name="connsiteX1" fmla="*/ 142632 w 505131"/>
                  <a:gd name="connsiteY1" fmla="*/ 23013 h 610980"/>
                  <a:gd name="connsiteX2" fmla="*/ 325907 w 505131"/>
                  <a:gd name="connsiteY2" fmla="*/ 25373 h 610980"/>
                  <a:gd name="connsiteX3" fmla="*/ 345521 w 505131"/>
                  <a:gd name="connsiteY3" fmla="*/ 151915 h 610980"/>
                  <a:gd name="connsiteX4" fmla="*/ 310319 w 505131"/>
                  <a:gd name="connsiteY4" fmla="*/ 185196 h 610980"/>
                  <a:gd name="connsiteX5" fmla="*/ 404515 w 505131"/>
                  <a:gd name="connsiteY5" fmla="*/ 202157 h 610980"/>
                  <a:gd name="connsiteX6" fmla="*/ 486809 w 505131"/>
                  <a:gd name="connsiteY6" fmla="*/ 301218 h 610980"/>
                  <a:gd name="connsiteX7" fmla="*/ 505131 w 505131"/>
                  <a:gd name="connsiteY7" fmla="*/ 418557 h 610980"/>
                  <a:gd name="connsiteX8" fmla="*/ 402991 w 505131"/>
                  <a:gd name="connsiteY8" fmla="*/ 447523 h 610980"/>
                  <a:gd name="connsiteX9" fmla="*/ 386227 w 505131"/>
                  <a:gd name="connsiteY9" fmla="*/ 316457 h 610980"/>
                  <a:gd name="connsiteX10" fmla="*/ 390801 w 505131"/>
                  <a:gd name="connsiteY10" fmla="*/ 601447 h 610980"/>
                  <a:gd name="connsiteX11" fmla="*/ 102763 w 505131"/>
                  <a:gd name="connsiteY11" fmla="*/ 599921 h 610980"/>
                  <a:gd name="connsiteX12" fmla="*/ 78379 w 505131"/>
                  <a:gd name="connsiteY12" fmla="*/ 302741 h 610980"/>
                  <a:gd name="connsiteX13" fmla="*/ 67715 w 505131"/>
                  <a:gd name="connsiteY13" fmla="*/ 438379 h 610980"/>
                  <a:gd name="connsiteX14" fmla="*/ 655 w 505131"/>
                  <a:gd name="connsiteY14" fmla="*/ 404849 h 610980"/>
                  <a:gd name="connsiteX15" fmla="*/ 14374 w 505131"/>
                  <a:gd name="connsiteY15" fmla="*/ 292073 h 610980"/>
                  <a:gd name="connsiteX16" fmla="*/ 101239 w 505131"/>
                  <a:gd name="connsiteY16" fmla="*/ 209777 h 610980"/>
                  <a:gd name="connsiteX17" fmla="*/ 167900 w 505131"/>
                  <a:gd name="connsiteY17" fmla="*/ 191292 h 610980"/>
                  <a:gd name="connsiteX18" fmla="*/ 117956 w 505131"/>
                  <a:gd name="connsiteY18" fmla="*/ 148277 h 610980"/>
                  <a:gd name="connsiteX0" fmla="*/ 117956 w 505131"/>
                  <a:gd name="connsiteY0" fmla="*/ 154618 h 617321"/>
                  <a:gd name="connsiteX1" fmla="*/ 142632 w 505131"/>
                  <a:gd name="connsiteY1" fmla="*/ 29354 h 617321"/>
                  <a:gd name="connsiteX2" fmla="*/ 325907 w 505131"/>
                  <a:gd name="connsiteY2" fmla="*/ 31714 h 617321"/>
                  <a:gd name="connsiteX3" fmla="*/ 345521 w 505131"/>
                  <a:gd name="connsiteY3" fmla="*/ 158256 h 617321"/>
                  <a:gd name="connsiteX4" fmla="*/ 310319 w 505131"/>
                  <a:gd name="connsiteY4" fmla="*/ 191537 h 617321"/>
                  <a:gd name="connsiteX5" fmla="*/ 404515 w 505131"/>
                  <a:gd name="connsiteY5" fmla="*/ 208498 h 617321"/>
                  <a:gd name="connsiteX6" fmla="*/ 486809 w 505131"/>
                  <a:gd name="connsiteY6" fmla="*/ 307559 h 617321"/>
                  <a:gd name="connsiteX7" fmla="*/ 505131 w 505131"/>
                  <a:gd name="connsiteY7" fmla="*/ 424898 h 617321"/>
                  <a:gd name="connsiteX8" fmla="*/ 402991 w 505131"/>
                  <a:gd name="connsiteY8" fmla="*/ 453864 h 617321"/>
                  <a:gd name="connsiteX9" fmla="*/ 386227 w 505131"/>
                  <a:gd name="connsiteY9" fmla="*/ 322798 h 617321"/>
                  <a:gd name="connsiteX10" fmla="*/ 390801 w 505131"/>
                  <a:gd name="connsiteY10" fmla="*/ 607788 h 617321"/>
                  <a:gd name="connsiteX11" fmla="*/ 102763 w 505131"/>
                  <a:gd name="connsiteY11" fmla="*/ 606262 h 617321"/>
                  <a:gd name="connsiteX12" fmla="*/ 78379 w 505131"/>
                  <a:gd name="connsiteY12" fmla="*/ 309082 h 617321"/>
                  <a:gd name="connsiteX13" fmla="*/ 67715 w 505131"/>
                  <a:gd name="connsiteY13" fmla="*/ 444720 h 617321"/>
                  <a:gd name="connsiteX14" fmla="*/ 655 w 505131"/>
                  <a:gd name="connsiteY14" fmla="*/ 411190 h 617321"/>
                  <a:gd name="connsiteX15" fmla="*/ 14374 w 505131"/>
                  <a:gd name="connsiteY15" fmla="*/ 298414 h 617321"/>
                  <a:gd name="connsiteX16" fmla="*/ 101239 w 505131"/>
                  <a:gd name="connsiteY16" fmla="*/ 216118 h 617321"/>
                  <a:gd name="connsiteX17" fmla="*/ 167900 w 505131"/>
                  <a:gd name="connsiteY17" fmla="*/ 197633 h 617321"/>
                  <a:gd name="connsiteX18" fmla="*/ 117956 w 505131"/>
                  <a:gd name="connsiteY18" fmla="*/ 154618 h 617321"/>
                  <a:gd name="connsiteX0" fmla="*/ 117956 w 505131"/>
                  <a:gd name="connsiteY0" fmla="*/ 155265 h 617968"/>
                  <a:gd name="connsiteX1" fmla="*/ 142632 w 505131"/>
                  <a:gd name="connsiteY1" fmla="*/ 30001 h 617968"/>
                  <a:gd name="connsiteX2" fmla="*/ 325907 w 505131"/>
                  <a:gd name="connsiteY2" fmla="*/ 32361 h 617968"/>
                  <a:gd name="connsiteX3" fmla="*/ 345521 w 505131"/>
                  <a:gd name="connsiteY3" fmla="*/ 158903 h 617968"/>
                  <a:gd name="connsiteX4" fmla="*/ 310319 w 505131"/>
                  <a:gd name="connsiteY4" fmla="*/ 192184 h 617968"/>
                  <a:gd name="connsiteX5" fmla="*/ 404515 w 505131"/>
                  <a:gd name="connsiteY5" fmla="*/ 209145 h 617968"/>
                  <a:gd name="connsiteX6" fmla="*/ 486809 w 505131"/>
                  <a:gd name="connsiteY6" fmla="*/ 308206 h 617968"/>
                  <a:gd name="connsiteX7" fmla="*/ 505131 w 505131"/>
                  <a:gd name="connsiteY7" fmla="*/ 425545 h 617968"/>
                  <a:gd name="connsiteX8" fmla="*/ 402991 w 505131"/>
                  <a:gd name="connsiteY8" fmla="*/ 454511 h 617968"/>
                  <a:gd name="connsiteX9" fmla="*/ 386227 w 505131"/>
                  <a:gd name="connsiteY9" fmla="*/ 323445 h 617968"/>
                  <a:gd name="connsiteX10" fmla="*/ 390801 w 505131"/>
                  <a:gd name="connsiteY10" fmla="*/ 608435 h 617968"/>
                  <a:gd name="connsiteX11" fmla="*/ 102763 w 505131"/>
                  <a:gd name="connsiteY11" fmla="*/ 606909 h 617968"/>
                  <a:gd name="connsiteX12" fmla="*/ 78379 w 505131"/>
                  <a:gd name="connsiteY12" fmla="*/ 309729 h 617968"/>
                  <a:gd name="connsiteX13" fmla="*/ 67715 w 505131"/>
                  <a:gd name="connsiteY13" fmla="*/ 445367 h 617968"/>
                  <a:gd name="connsiteX14" fmla="*/ 655 w 505131"/>
                  <a:gd name="connsiteY14" fmla="*/ 411837 h 617968"/>
                  <a:gd name="connsiteX15" fmla="*/ 14374 w 505131"/>
                  <a:gd name="connsiteY15" fmla="*/ 299061 h 617968"/>
                  <a:gd name="connsiteX16" fmla="*/ 101239 w 505131"/>
                  <a:gd name="connsiteY16" fmla="*/ 216765 h 617968"/>
                  <a:gd name="connsiteX17" fmla="*/ 167900 w 505131"/>
                  <a:gd name="connsiteY17" fmla="*/ 198280 h 617968"/>
                  <a:gd name="connsiteX18" fmla="*/ 117956 w 505131"/>
                  <a:gd name="connsiteY18" fmla="*/ 155265 h 617968"/>
                  <a:gd name="connsiteX0" fmla="*/ 117956 w 505131"/>
                  <a:gd name="connsiteY0" fmla="*/ 155265 h 617968"/>
                  <a:gd name="connsiteX1" fmla="*/ 142632 w 505131"/>
                  <a:gd name="connsiteY1" fmla="*/ 30001 h 617968"/>
                  <a:gd name="connsiteX2" fmla="*/ 325907 w 505131"/>
                  <a:gd name="connsiteY2" fmla="*/ 32361 h 617968"/>
                  <a:gd name="connsiteX3" fmla="*/ 345521 w 505131"/>
                  <a:gd name="connsiteY3" fmla="*/ 158903 h 617968"/>
                  <a:gd name="connsiteX4" fmla="*/ 310319 w 505131"/>
                  <a:gd name="connsiteY4" fmla="*/ 192184 h 617968"/>
                  <a:gd name="connsiteX5" fmla="*/ 404515 w 505131"/>
                  <a:gd name="connsiteY5" fmla="*/ 209145 h 617968"/>
                  <a:gd name="connsiteX6" fmla="*/ 486809 w 505131"/>
                  <a:gd name="connsiteY6" fmla="*/ 308206 h 617968"/>
                  <a:gd name="connsiteX7" fmla="*/ 505131 w 505131"/>
                  <a:gd name="connsiteY7" fmla="*/ 425545 h 617968"/>
                  <a:gd name="connsiteX8" fmla="*/ 402991 w 505131"/>
                  <a:gd name="connsiteY8" fmla="*/ 454511 h 617968"/>
                  <a:gd name="connsiteX9" fmla="*/ 386227 w 505131"/>
                  <a:gd name="connsiteY9" fmla="*/ 323445 h 617968"/>
                  <a:gd name="connsiteX10" fmla="*/ 390801 w 505131"/>
                  <a:gd name="connsiteY10" fmla="*/ 608435 h 617968"/>
                  <a:gd name="connsiteX11" fmla="*/ 102763 w 505131"/>
                  <a:gd name="connsiteY11" fmla="*/ 606909 h 617968"/>
                  <a:gd name="connsiteX12" fmla="*/ 78379 w 505131"/>
                  <a:gd name="connsiteY12" fmla="*/ 309729 h 617968"/>
                  <a:gd name="connsiteX13" fmla="*/ 67715 w 505131"/>
                  <a:gd name="connsiteY13" fmla="*/ 445367 h 617968"/>
                  <a:gd name="connsiteX14" fmla="*/ 655 w 505131"/>
                  <a:gd name="connsiteY14" fmla="*/ 411837 h 617968"/>
                  <a:gd name="connsiteX15" fmla="*/ 14374 w 505131"/>
                  <a:gd name="connsiteY15" fmla="*/ 299061 h 617968"/>
                  <a:gd name="connsiteX16" fmla="*/ 101239 w 505131"/>
                  <a:gd name="connsiteY16" fmla="*/ 216765 h 617968"/>
                  <a:gd name="connsiteX17" fmla="*/ 167900 w 505131"/>
                  <a:gd name="connsiteY17" fmla="*/ 198280 h 617968"/>
                  <a:gd name="connsiteX18" fmla="*/ 117956 w 505131"/>
                  <a:gd name="connsiteY18" fmla="*/ 155265 h 617968"/>
                  <a:gd name="connsiteX0" fmla="*/ 117956 w 505131"/>
                  <a:gd name="connsiteY0" fmla="*/ 148616 h 611319"/>
                  <a:gd name="connsiteX1" fmla="*/ 142632 w 505131"/>
                  <a:gd name="connsiteY1" fmla="*/ 23352 h 611319"/>
                  <a:gd name="connsiteX2" fmla="*/ 324581 w 505131"/>
                  <a:gd name="connsiteY2" fmla="*/ 24827 h 611319"/>
                  <a:gd name="connsiteX3" fmla="*/ 345521 w 505131"/>
                  <a:gd name="connsiteY3" fmla="*/ 152254 h 611319"/>
                  <a:gd name="connsiteX4" fmla="*/ 310319 w 505131"/>
                  <a:gd name="connsiteY4" fmla="*/ 185535 h 611319"/>
                  <a:gd name="connsiteX5" fmla="*/ 404515 w 505131"/>
                  <a:gd name="connsiteY5" fmla="*/ 202496 h 611319"/>
                  <a:gd name="connsiteX6" fmla="*/ 486809 w 505131"/>
                  <a:gd name="connsiteY6" fmla="*/ 301557 h 611319"/>
                  <a:gd name="connsiteX7" fmla="*/ 505131 w 505131"/>
                  <a:gd name="connsiteY7" fmla="*/ 418896 h 611319"/>
                  <a:gd name="connsiteX8" fmla="*/ 402991 w 505131"/>
                  <a:gd name="connsiteY8" fmla="*/ 447862 h 611319"/>
                  <a:gd name="connsiteX9" fmla="*/ 386227 w 505131"/>
                  <a:gd name="connsiteY9" fmla="*/ 316796 h 611319"/>
                  <a:gd name="connsiteX10" fmla="*/ 390801 w 505131"/>
                  <a:gd name="connsiteY10" fmla="*/ 601786 h 611319"/>
                  <a:gd name="connsiteX11" fmla="*/ 102763 w 505131"/>
                  <a:gd name="connsiteY11" fmla="*/ 600260 h 611319"/>
                  <a:gd name="connsiteX12" fmla="*/ 78379 w 505131"/>
                  <a:gd name="connsiteY12" fmla="*/ 303080 h 611319"/>
                  <a:gd name="connsiteX13" fmla="*/ 67715 w 505131"/>
                  <a:gd name="connsiteY13" fmla="*/ 438718 h 611319"/>
                  <a:gd name="connsiteX14" fmla="*/ 655 w 505131"/>
                  <a:gd name="connsiteY14" fmla="*/ 405188 h 611319"/>
                  <a:gd name="connsiteX15" fmla="*/ 14374 w 505131"/>
                  <a:gd name="connsiteY15" fmla="*/ 292412 h 611319"/>
                  <a:gd name="connsiteX16" fmla="*/ 101239 w 505131"/>
                  <a:gd name="connsiteY16" fmla="*/ 210116 h 611319"/>
                  <a:gd name="connsiteX17" fmla="*/ 167900 w 505131"/>
                  <a:gd name="connsiteY17" fmla="*/ 191631 h 611319"/>
                  <a:gd name="connsiteX18" fmla="*/ 117956 w 505131"/>
                  <a:gd name="connsiteY18" fmla="*/ 148616 h 611319"/>
                  <a:gd name="connsiteX0" fmla="*/ 117956 w 505131"/>
                  <a:gd name="connsiteY0" fmla="*/ 155418 h 618121"/>
                  <a:gd name="connsiteX1" fmla="*/ 142632 w 505131"/>
                  <a:gd name="connsiteY1" fmla="*/ 30154 h 618121"/>
                  <a:gd name="connsiteX2" fmla="*/ 324581 w 505131"/>
                  <a:gd name="connsiteY2" fmla="*/ 31629 h 618121"/>
                  <a:gd name="connsiteX3" fmla="*/ 345521 w 505131"/>
                  <a:gd name="connsiteY3" fmla="*/ 159056 h 618121"/>
                  <a:gd name="connsiteX4" fmla="*/ 310319 w 505131"/>
                  <a:gd name="connsiteY4" fmla="*/ 192337 h 618121"/>
                  <a:gd name="connsiteX5" fmla="*/ 404515 w 505131"/>
                  <a:gd name="connsiteY5" fmla="*/ 209298 h 618121"/>
                  <a:gd name="connsiteX6" fmla="*/ 486809 w 505131"/>
                  <a:gd name="connsiteY6" fmla="*/ 308359 h 618121"/>
                  <a:gd name="connsiteX7" fmla="*/ 505131 w 505131"/>
                  <a:gd name="connsiteY7" fmla="*/ 425698 h 618121"/>
                  <a:gd name="connsiteX8" fmla="*/ 402991 w 505131"/>
                  <a:gd name="connsiteY8" fmla="*/ 454664 h 618121"/>
                  <a:gd name="connsiteX9" fmla="*/ 386227 w 505131"/>
                  <a:gd name="connsiteY9" fmla="*/ 323598 h 618121"/>
                  <a:gd name="connsiteX10" fmla="*/ 390801 w 505131"/>
                  <a:gd name="connsiteY10" fmla="*/ 608588 h 618121"/>
                  <a:gd name="connsiteX11" fmla="*/ 102763 w 505131"/>
                  <a:gd name="connsiteY11" fmla="*/ 607062 h 618121"/>
                  <a:gd name="connsiteX12" fmla="*/ 78379 w 505131"/>
                  <a:gd name="connsiteY12" fmla="*/ 309882 h 618121"/>
                  <a:gd name="connsiteX13" fmla="*/ 67715 w 505131"/>
                  <a:gd name="connsiteY13" fmla="*/ 445520 h 618121"/>
                  <a:gd name="connsiteX14" fmla="*/ 655 w 505131"/>
                  <a:gd name="connsiteY14" fmla="*/ 411990 h 618121"/>
                  <a:gd name="connsiteX15" fmla="*/ 14374 w 505131"/>
                  <a:gd name="connsiteY15" fmla="*/ 299214 h 618121"/>
                  <a:gd name="connsiteX16" fmla="*/ 101239 w 505131"/>
                  <a:gd name="connsiteY16" fmla="*/ 216918 h 618121"/>
                  <a:gd name="connsiteX17" fmla="*/ 167900 w 505131"/>
                  <a:gd name="connsiteY17" fmla="*/ 198433 h 618121"/>
                  <a:gd name="connsiteX18" fmla="*/ 117956 w 505131"/>
                  <a:gd name="connsiteY18" fmla="*/ 155418 h 618121"/>
                  <a:gd name="connsiteX0" fmla="*/ 117956 w 505131"/>
                  <a:gd name="connsiteY0" fmla="*/ 147702 h 610405"/>
                  <a:gd name="connsiteX1" fmla="*/ 143074 w 505131"/>
                  <a:gd name="connsiteY1" fmla="*/ 23323 h 610405"/>
                  <a:gd name="connsiteX2" fmla="*/ 324581 w 505131"/>
                  <a:gd name="connsiteY2" fmla="*/ 23913 h 610405"/>
                  <a:gd name="connsiteX3" fmla="*/ 345521 w 505131"/>
                  <a:gd name="connsiteY3" fmla="*/ 151340 h 610405"/>
                  <a:gd name="connsiteX4" fmla="*/ 310319 w 505131"/>
                  <a:gd name="connsiteY4" fmla="*/ 184621 h 610405"/>
                  <a:gd name="connsiteX5" fmla="*/ 404515 w 505131"/>
                  <a:gd name="connsiteY5" fmla="*/ 201582 h 610405"/>
                  <a:gd name="connsiteX6" fmla="*/ 486809 w 505131"/>
                  <a:gd name="connsiteY6" fmla="*/ 300643 h 610405"/>
                  <a:gd name="connsiteX7" fmla="*/ 505131 w 505131"/>
                  <a:gd name="connsiteY7" fmla="*/ 417982 h 610405"/>
                  <a:gd name="connsiteX8" fmla="*/ 402991 w 505131"/>
                  <a:gd name="connsiteY8" fmla="*/ 446948 h 610405"/>
                  <a:gd name="connsiteX9" fmla="*/ 386227 w 505131"/>
                  <a:gd name="connsiteY9" fmla="*/ 315882 h 610405"/>
                  <a:gd name="connsiteX10" fmla="*/ 390801 w 505131"/>
                  <a:gd name="connsiteY10" fmla="*/ 600872 h 610405"/>
                  <a:gd name="connsiteX11" fmla="*/ 102763 w 505131"/>
                  <a:gd name="connsiteY11" fmla="*/ 599346 h 610405"/>
                  <a:gd name="connsiteX12" fmla="*/ 78379 w 505131"/>
                  <a:gd name="connsiteY12" fmla="*/ 302166 h 610405"/>
                  <a:gd name="connsiteX13" fmla="*/ 67715 w 505131"/>
                  <a:gd name="connsiteY13" fmla="*/ 437804 h 610405"/>
                  <a:gd name="connsiteX14" fmla="*/ 655 w 505131"/>
                  <a:gd name="connsiteY14" fmla="*/ 404274 h 610405"/>
                  <a:gd name="connsiteX15" fmla="*/ 14374 w 505131"/>
                  <a:gd name="connsiteY15" fmla="*/ 291498 h 610405"/>
                  <a:gd name="connsiteX16" fmla="*/ 101239 w 505131"/>
                  <a:gd name="connsiteY16" fmla="*/ 209202 h 610405"/>
                  <a:gd name="connsiteX17" fmla="*/ 167900 w 505131"/>
                  <a:gd name="connsiteY17" fmla="*/ 190717 h 610405"/>
                  <a:gd name="connsiteX18" fmla="*/ 117956 w 505131"/>
                  <a:gd name="connsiteY18" fmla="*/ 147702 h 610405"/>
                  <a:gd name="connsiteX0" fmla="*/ 117956 w 505131"/>
                  <a:gd name="connsiteY0" fmla="*/ 147702 h 610405"/>
                  <a:gd name="connsiteX1" fmla="*/ 143074 w 505131"/>
                  <a:gd name="connsiteY1" fmla="*/ 23323 h 610405"/>
                  <a:gd name="connsiteX2" fmla="*/ 324581 w 505131"/>
                  <a:gd name="connsiteY2" fmla="*/ 23913 h 610405"/>
                  <a:gd name="connsiteX3" fmla="*/ 345521 w 505131"/>
                  <a:gd name="connsiteY3" fmla="*/ 151340 h 610405"/>
                  <a:gd name="connsiteX4" fmla="*/ 310319 w 505131"/>
                  <a:gd name="connsiteY4" fmla="*/ 184621 h 610405"/>
                  <a:gd name="connsiteX5" fmla="*/ 404515 w 505131"/>
                  <a:gd name="connsiteY5" fmla="*/ 201582 h 610405"/>
                  <a:gd name="connsiteX6" fmla="*/ 486809 w 505131"/>
                  <a:gd name="connsiteY6" fmla="*/ 300643 h 610405"/>
                  <a:gd name="connsiteX7" fmla="*/ 505131 w 505131"/>
                  <a:gd name="connsiteY7" fmla="*/ 417982 h 610405"/>
                  <a:gd name="connsiteX8" fmla="*/ 402991 w 505131"/>
                  <a:gd name="connsiteY8" fmla="*/ 446948 h 610405"/>
                  <a:gd name="connsiteX9" fmla="*/ 386227 w 505131"/>
                  <a:gd name="connsiteY9" fmla="*/ 315882 h 610405"/>
                  <a:gd name="connsiteX10" fmla="*/ 390801 w 505131"/>
                  <a:gd name="connsiteY10" fmla="*/ 600872 h 610405"/>
                  <a:gd name="connsiteX11" fmla="*/ 102763 w 505131"/>
                  <a:gd name="connsiteY11" fmla="*/ 599346 h 610405"/>
                  <a:gd name="connsiteX12" fmla="*/ 78379 w 505131"/>
                  <a:gd name="connsiteY12" fmla="*/ 302166 h 610405"/>
                  <a:gd name="connsiteX13" fmla="*/ 67715 w 505131"/>
                  <a:gd name="connsiteY13" fmla="*/ 437804 h 610405"/>
                  <a:gd name="connsiteX14" fmla="*/ 655 w 505131"/>
                  <a:gd name="connsiteY14" fmla="*/ 404274 h 610405"/>
                  <a:gd name="connsiteX15" fmla="*/ 14374 w 505131"/>
                  <a:gd name="connsiteY15" fmla="*/ 291498 h 610405"/>
                  <a:gd name="connsiteX16" fmla="*/ 101239 w 505131"/>
                  <a:gd name="connsiteY16" fmla="*/ 209202 h 610405"/>
                  <a:gd name="connsiteX17" fmla="*/ 167900 w 505131"/>
                  <a:gd name="connsiteY17" fmla="*/ 190717 h 610405"/>
                  <a:gd name="connsiteX18" fmla="*/ 117956 w 505131"/>
                  <a:gd name="connsiteY18" fmla="*/ 147702 h 610405"/>
                  <a:gd name="connsiteX0" fmla="*/ 117956 w 505131"/>
                  <a:gd name="connsiteY0" fmla="*/ 147702 h 610405"/>
                  <a:gd name="connsiteX1" fmla="*/ 143074 w 505131"/>
                  <a:gd name="connsiteY1" fmla="*/ 23323 h 610405"/>
                  <a:gd name="connsiteX2" fmla="*/ 324581 w 505131"/>
                  <a:gd name="connsiteY2" fmla="*/ 23913 h 610405"/>
                  <a:gd name="connsiteX3" fmla="*/ 345521 w 505131"/>
                  <a:gd name="connsiteY3" fmla="*/ 151340 h 610405"/>
                  <a:gd name="connsiteX4" fmla="*/ 310319 w 505131"/>
                  <a:gd name="connsiteY4" fmla="*/ 184621 h 610405"/>
                  <a:gd name="connsiteX5" fmla="*/ 404515 w 505131"/>
                  <a:gd name="connsiteY5" fmla="*/ 201582 h 610405"/>
                  <a:gd name="connsiteX6" fmla="*/ 486809 w 505131"/>
                  <a:gd name="connsiteY6" fmla="*/ 300643 h 610405"/>
                  <a:gd name="connsiteX7" fmla="*/ 505131 w 505131"/>
                  <a:gd name="connsiteY7" fmla="*/ 417982 h 610405"/>
                  <a:gd name="connsiteX8" fmla="*/ 402991 w 505131"/>
                  <a:gd name="connsiteY8" fmla="*/ 446948 h 610405"/>
                  <a:gd name="connsiteX9" fmla="*/ 386227 w 505131"/>
                  <a:gd name="connsiteY9" fmla="*/ 315882 h 610405"/>
                  <a:gd name="connsiteX10" fmla="*/ 390801 w 505131"/>
                  <a:gd name="connsiteY10" fmla="*/ 600872 h 610405"/>
                  <a:gd name="connsiteX11" fmla="*/ 102763 w 505131"/>
                  <a:gd name="connsiteY11" fmla="*/ 599346 h 610405"/>
                  <a:gd name="connsiteX12" fmla="*/ 78379 w 505131"/>
                  <a:gd name="connsiteY12" fmla="*/ 302166 h 610405"/>
                  <a:gd name="connsiteX13" fmla="*/ 67715 w 505131"/>
                  <a:gd name="connsiteY13" fmla="*/ 437804 h 610405"/>
                  <a:gd name="connsiteX14" fmla="*/ 655 w 505131"/>
                  <a:gd name="connsiteY14" fmla="*/ 404274 h 610405"/>
                  <a:gd name="connsiteX15" fmla="*/ 14374 w 505131"/>
                  <a:gd name="connsiteY15" fmla="*/ 291498 h 610405"/>
                  <a:gd name="connsiteX16" fmla="*/ 101239 w 505131"/>
                  <a:gd name="connsiteY16" fmla="*/ 209202 h 610405"/>
                  <a:gd name="connsiteX17" fmla="*/ 167900 w 505131"/>
                  <a:gd name="connsiteY17" fmla="*/ 190717 h 610405"/>
                  <a:gd name="connsiteX18" fmla="*/ 117956 w 505131"/>
                  <a:gd name="connsiteY18" fmla="*/ 147702 h 610405"/>
                  <a:gd name="connsiteX0" fmla="*/ 117956 w 505131"/>
                  <a:gd name="connsiteY0" fmla="*/ 154588 h 617291"/>
                  <a:gd name="connsiteX1" fmla="*/ 143074 w 505131"/>
                  <a:gd name="connsiteY1" fmla="*/ 30209 h 617291"/>
                  <a:gd name="connsiteX2" fmla="*/ 324581 w 505131"/>
                  <a:gd name="connsiteY2" fmla="*/ 30799 h 617291"/>
                  <a:gd name="connsiteX3" fmla="*/ 345521 w 505131"/>
                  <a:gd name="connsiteY3" fmla="*/ 158226 h 617291"/>
                  <a:gd name="connsiteX4" fmla="*/ 310319 w 505131"/>
                  <a:gd name="connsiteY4" fmla="*/ 191507 h 617291"/>
                  <a:gd name="connsiteX5" fmla="*/ 404515 w 505131"/>
                  <a:gd name="connsiteY5" fmla="*/ 208468 h 617291"/>
                  <a:gd name="connsiteX6" fmla="*/ 486809 w 505131"/>
                  <a:gd name="connsiteY6" fmla="*/ 307529 h 617291"/>
                  <a:gd name="connsiteX7" fmla="*/ 505131 w 505131"/>
                  <a:gd name="connsiteY7" fmla="*/ 424868 h 617291"/>
                  <a:gd name="connsiteX8" fmla="*/ 402991 w 505131"/>
                  <a:gd name="connsiteY8" fmla="*/ 453834 h 617291"/>
                  <a:gd name="connsiteX9" fmla="*/ 386227 w 505131"/>
                  <a:gd name="connsiteY9" fmla="*/ 322768 h 617291"/>
                  <a:gd name="connsiteX10" fmla="*/ 390801 w 505131"/>
                  <a:gd name="connsiteY10" fmla="*/ 607758 h 617291"/>
                  <a:gd name="connsiteX11" fmla="*/ 102763 w 505131"/>
                  <a:gd name="connsiteY11" fmla="*/ 606232 h 617291"/>
                  <a:gd name="connsiteX12" fmla="*/ 78379 w 505131"/>
                  <a:gd name="connsiteY12" fmla="*/ 309052 h 617291"/>
                  <a:gd name="connsiteX13" fmla="*/ 67715 w 505131"/>
                  <a:gd name="connsiteY13" fmla="*/ 444690 h 617291"/>
                  <a:gd name="connsiteX14" fmla="*/ 655 w 505131"/>
                  <a:gd name="connsiteY14" fmla="*/ 411160 h 617291"/>
                  <a:gd name="connsiteX15" fmla="*/ 14374 w 505131"/>
                  <a:gd name="connsiteY15" fmla="*/ 298384 h 617291"/>
                  <a:gd name="connsiteX16" fmla="*/ 101239 w 505131"/>
                  <a:gd name="connsiteY16" fmla="*/ 216088 h 617291"/>
                  <a:gd name="connsiteX17" fmla="*/ 167900 w 505131"/>
                  <a:gd name="connsiteY17" fmla="*/ 197603 h 617291"/>
                  <a:gd name="connsiteX18" fmla="*/ 117956 w 505131"/>
                  <a:gd name="connsiteY18" fmla="*/ 154588 h 617291"/>
                  <a:gd name="connsiteX0" fmla="*/ 117956 w 505131"/>
                  <a:gd name="connsiteY0" fmla="*/ 154383 h 617086"/>
                  <a:gd name="connsiteX1" fmla="*/ 143074 w 505131"/>
                  <a:gd name="connsiteY1" fmla="*/ 30004 h 617086"/>
                  <a:gd name="connsiteX2" fmla="*/ 324581 w 505131"/>
                  <a:gd name="connsiteY2" fmla="*/ 30594 h 617086"/>
                  <a:gd name="connsiteX3" fmla="*/ 345521 w 505131"/>
                  <a:gd name="connsiteY3" fmla="*/ 158021 h 617086"/>
                  <a:gd name="connsiteX4" fmla="*/ 310319 w 505131"/>
                  <a:gd name="connsiteY4" fmla="*/ 191302 h 617086"/>
                  <a:gd name="connsiteX5" fmla="*/ 404515 w 505131"/>
                  <a:gd name="connsiteY5" fmla="*/ 208263 h 617086"/>
                  <a:gd name="connsiteX6" fmla="*/ 486809 w 505131"/>
                  <a:gd name="connsiteY6" fmla="*/ 307324 h 617086"/>
                  <a:gd name="connsiteX7" fmla="*/ 505131 w 505131"/>
                  <a:gd name="connsiteY7" fmla="*/ 424663 h 617086"/>
                  <a:gd name="connsiteX8" fmla="*/ 402991 w 505131"/>
                  <a:gd name="connsiteY8" fmla="*/ 453629 h 617086"/>
                  <a:gd name="connsiteX9" fmla="*/ 386227 w 505131"/>
                  <a:gd name="connsiteY9" fmla="*/ 322563 h 617086"/>
                  <a:gd name="connsiteX10" fmla="*/ 390801 w 505131"/>
                  <a:gd name="connsiteY10" fmla="*/ 607553 h 617086"/>
                  <a:gd name="connsiteX11" fmla="*/ 102763 w 505131"/>
                  <a:gd name="connsiteY11" fmla="*/ 606027 h 617086"/>
                  <a:gd name="connsiteX12" fmla="*/ 78379 w 505131"/>
                  <a:gd name="connsiteY12" fmla="*/ 308847 h 617086"/>
                  <a:gd name="connsiteX13" fmla="*/ 67715 w 505131"/>
                  <a:gd name="connsiteY13" fmla="*/ 444485 h 617086"/>
                  <a:gd name="connsiteX14" fmla="*/ 655 w 505131"/>
                  <a:gd name="connsiteY14" fmla="*/ 410955 h 617086"/>
                  <a:gd name="connsiteX15" fmla="*/ 14374 w 505131"/>
                  <a:gd name="connsiteY15" fmla="*/ 298179 h 617086"/>
                  <a:gd name="connsiteX16" fmla="*/ 101239 w 505131"/>
                  <a:gd name="connsiteY16" fmla="*/ 215883 h 617086"/>
                  <a:gd name="connsiteX17" fmla="*/ 167900 w 505131"/>
                  <a:gd name="connsiteY17" fmla="*/ 197398 h 617086"/>
                  <a:gd name="connsiteX18" fmla="*/ 117956 w 505131"/>
                  <a:gd name="connsiteY18" fmla="*/ 154383 h 617086"/>
                  <a:gd name="connsiteX0" fmla="*/ 117956 w 505131"/>
                  <a:gd name="connsiteY0" fmla="*/ 154151 h 616854"/>
                  <a:gd name="connsiteX1" fmla="*/ 143074 w 505131"/>
                  <a:gd name="connsiteY1" fmla="*/ 29772 h 616854"/>
                  <a:gd name="connsiteX2" fmla="*/ 324581 w 505131"/>
                  <a:gd name="connsiteY2" fmla="*/ 30362 h 616854"/>
                  <a:gd name="connsiteX3" fmla="*/ 345521 w 505131"/>
                  <a:gd name="connsiteY3" fmla="*/ 157789 h 616854"/>
                  <a:gd name="connsiteX4" fmla="*/ 310319 w 505131"/>
                  <a:gd name="connsiteY4" fmla="*/ 191070 h 616854"/>
                  <a:gd name="connsiteX5" fmla="*/ 404515 w 505131"/>
                  <a:gd name="connsiteY5" fmla="*/ 208031 h 616854"/>
                  <a:gd name="connsiteX6" fmla="*/ 486809 w 505131"/>
                  <a:gd name="connsiteY6" fmla="*/ 307092 h 616854"/>
                  <a:gd name="connsiteX7" fmla="*/ 505131 w 505131"/>
                  <a:gd name="connsiteY7" fmla="*/ 424431 h 616854"/>
                  <a:gd name="connsiteX8" fmla="*/ 402991 w 505131"/>
                  <a:gd name="connsiteY8" fmla="*/ 453397 h 616854"/>
                  <a:gd name="connsiteX9" fmla="*/ 386227 w 505131"/>
                  <a:gd name="connsiteY9" fmla="*/ 322331 h 616854"/>
                  <a:gd name="connsiteX10" fmla="*/ 390801 w 505131"/>
                  <a:gd name="connsiteY10" fmla="*/ 607321 h 616854"/>
                  <a:gd name="connsiteX11" fmla="*/ 102763 w 505131"/>
                  <a:gd name="connsiteY11" fmla="*/ 605795 h 616854"/>
                  <a:gd name="connsiteX12" fmla="*/ 78379 w 505131"/>
                  <a:gd name="connsiteY12" fmla="*/ 308615 h 616854"/>
                  <a:gd name="connsiteX13" fmla="*/ 67715 w 505131"/>
                  <a:gd name="connsiteY13" fmla="*/ 444253 h 616854"/>
                  <a:gd name="connsiteX14" fmla="*/ 655 w 505131"/>
                  <a:gd name="connsiteY14" fmla="*/ 410723 h 616854"/>
                  <a:gd name="connsiteX15" fmla="*/ 14374 w 505131"/>
                  <a:gd name="connsiteY15" fmla="*/ 297947 h 616854"/>
                  <a:gd name="connsiteX16" fmla="*/ 101239 w 505131"/>
                  <a:gd name="connsiteY16" fmla="*/ 215651 h 616854"/>
                  <a:gd name="connsiteX17" fmla="*/ 167900 w 505131"/>
                  <a:gd name="connsiteY17" fmla="*/ 197166 h 616854"/>
                  <a:gd name="connsiteX18" fmla="*/ 117956 w 505131"/>
                  <a:gd name="connsiteY18" fmla="*/ 154151 h 616854"/>
                  <a:gd name="connsiteX0" fmla="*/ 117956 w 505131"/>
                  <a:gd name="connsiteY0" fmla="*/ 154407 h 617110"/>
                  <a:gd name="connsiteX1" fmla="*/ 143074 w 505131"/>
                  <a:gd name="connsiteY1" fmla="*/ 30028 h 617110"/>
                  <a:gd name="connsiteX2" fmla="*/ 324581 w 505131"/>
                  <a:gd name="connsiteY2" fmla="*/ 30618 h 617110"/>
                  <a:gd name="connsiteX3" fmla="*/ 345521 w 505131"/>
                  <a:gd name="connsiteY3" fmla="*/ 158045 h 617110"/>
                  <a:gd name="connsiteX4" fmla="*/ 310319 w 505131"/>
                  <a:gd name="connsiteY4" fmla="*/ 191326 h 617110"/>
                  <a:gd name="connsiteX5" fmla="*/ 404515 w 505131"/>
                  <a:gd name="connsiteY5" fmla="*/ 208287 h 617110"/>
                  <a:gd name="connsiteX6" fmla="*/ 486809 w 505131"/>
                  <a:gd name="connsiteY6" fmla="*/ 307348 h 617110"/>
                  <a:gd name="connsiteX7" fmla="*/ 505131 w 505131"/>
                  <a:gd name="connsiteY7" fmla="*/ 424687 h 617110"/>
                  <a:gd name="connsiteX8" fmla="*/ 402991 w 505131"/>
                  <a:gd name="connsiteY8" fmla="*/ 453653 h 617110"/>
                  <a:gd name="connsiteX9" fmla="*/ 386227 w 505131"/>
                  <a:gd name="connsiteY9" fmla="*/ 322587 h 617110"/>
                  <a:gd name="connsiteX10" fmla="*/ 390801 w 505131"/>
                  <a:gd name="connsiteY10" fmla="*/ 607577 h 617110"/>
                  <a:gd name="connsiteX11" fmla="*/ 102763 w 505131"/>
                  <a:gd name="connsiteY11" fmla="*/ 606051 h 617110"/>
                  <a:gd name="connsiteX12" fmla="*/ 78379 w 505131"/>
                  <a:gd name="connsiteY12" fmla="*/ 308871 h 617110"/>
                  <a:gd name="connsiteX13" fmla="*/ 67715 w 505131"/>
                  <a:gd name="connsiteY13" fmla="*/ 444509 h 617110"/>
                  <a:gd name="connsiteX14" fmla="*/ 655 w 505131"/>
                  <a:gd name="connsiteY14" fmla="*/ 410979 h 617110"/>
                  <a:gd name="connsiteX15" fmla="*/ 14374 w 505131"/>
                  <a:gd name="connsiteY15" fmla="*/ 298203 h 617110"/>
                  <a:gd name="connsiteX16" fmla="*/ 101239 w 505131"/>
                  <a:gd name="connsiteY16" fmla="*/ 215907 h 617110"/>
                  <a:gd name="connsiteX17" fmla="*/ 167900 w 505131"/>
                  <a:gd name="connsiteY17" fmla="*/ 197422 h 617110"/>
                  <a:gd name="connsiteX18" fmla="*/ 117956 w 505131"/>
                  <a:gd name="connsiteY18" fmla="*/ 154407 h 617110"/>
                  <a:gd name="connsiteX0" fmla="*/ 117956 w 505131"/>
                  <a:gd name="connsiteY0" fmla="*/ 154010 h 616713"/>
                  <a:gd name="connsiteX1" fmla="*/ 143074 w 505131"/>
                  <a:gd name="connsiteY1" fmla="*/ 29631 h 616713"/>
                  <a:gd name="connsiteX2" fmla="*/ 324581 w 505131"/>
                  <a:gd name="connsiteY2" fmla="*/ 30221 h 616713"/>
                  <a:gd name="connsiteX3" fmla="*/ 345521 w 505131"/>
                  <a:gd name="connsiteY3" fmla="*/ 157648 h 616713"/>
                  <a:gd name="connsiteX4" fmla="*/ 310319 w 505131"/>
                  <a:gd name="connsiteY4" fmla="*/ 190929 h 616713"/>
                  <a:gd name="connsiteX5" fmla="*/ 404515 w 505131"/>
                  <a:gd name="connsiteY5" fmla="*/ 207890 h 616713"/>
                  <a:gd name="connsiteX6" fmla="*/ 486809 w 505131"/>
                  <a:gd name="connsiteY6" fmla="*/ 306951 h 616713"/>
                  <a:gd name="connsiteX7" fmla="*/ 505131 w 505131"/>
                  <a:gd name="connsiteY7" fmla="*/ 424290 h 616713"/>
                  <a:gd name="connsiteX8" fmla="*/ 402991 w 505131"/>
                  <a:gd name="connsiteY8" fmla="*/ 453256 h 616713"/>
                  <a:gd name="connsiteX9" fmla="*/ 386227 w 505131"/>
                  <a:gd name="connsiteY9" fmla="*/ 322190 h 616713"/>
                  <a:gd name="connsiteX10" fmla="*/ 390801 w 505131"/>
                  <a:gd name="connsiteY10" fmla="*/ 607180 h 616713"/>
                  <a:gd name="connsiteX11" fmla="*/ 102763 w 505131"/>
                  <a:gd name="connsiteY11" fmla="*/ 605654 h 616713"/>
                  <a:gd name="connsiteX12" fmla="*/ 78379 w 505131"/>
                  <a:gd name="connsiteY12" fmla="*/ 308474 h 616713"/>
                  <a:gd name="connsiteX13" fmla="*/ 67715 w 505131"/>
                  <a:gd name="connsiteY13" fmla="*/ 444112 h 616713"/>
                  <a:gd name="connsiteX14" fmla="*/ 655 w 505131"/>
                  <a:gd name="connsiteY14" fmla="*/ 410582 h 616713"/>
                  <a:gd name="connsiteX15" fmla="*/ 14374 w 505131"/>
                  <a:gd name="connsiteY15" fmla="*/ 297806 h 616713"/>
                  <a:gd name="connsiteX16" fmla="*/ 101239 w 505131"/>
                  <a:gd name="connsiteY16" fmla="*/ 215510 h 616713"/>
                  <a:gd name="connsiteX17" fmla="*/ 167900 w 505131"/>
                  <a:gd name="connsiteY17" fmla="*/ 197025 h 616713"/>
                  <a:gd name="connsiteX18" fmla="*/ 117956 w 505131"/>
                  <a:gd name="connsiteY18" fmla="*/ 154010 h 616713"/>
                  <a:gd name="connsiteX0" fmla="*/ 117956 w 505131"/>
                  <a:gd name="connsiteY0" fmla="*/ 154010 h 616713"/>
                  <a:gd name="connsiteX1" fmla="*/ 143074 w 505131"/>
                  <a:gd name="connsiteY1" fmla="*/ 29631 h 616713"/>
                  <a:gd name="connsiteX2" fmla="*/ 324581 w 505131"/>
                  <a:gd name="connsiteY2" fmla="*/ 30221 h 616713"/>
                  <a:gd name="connsiteX3" fmla="*/ 345521 w 505131"/>
                  <a:gd name="connsiteY3" fmla="*/ 157648 h 616713"/>
                  <a:gd name="connsiteX4" fmla="*/ 310319 w 505131"/>
                  <a:gd name="connsiteY4" fmla="*/ 190929 h 616713"/>
                  <a:gd name="connsiteX5" fmla="*/ 404515 w 505131"/>
                  <a:gd name="connsiteY5" fmla="*/ 207890 h 616713"/>
                  <a:gd name="connsiteX6" fmla="*/ 486809 w 505131"/>
                  <a:gd name="connsiteY6" fmla="*/ 306951 h 616713"/>
                  <a:gd name="connsiteX7" fmla="*/ 505131 w 505131"/>
                  <a:gd name="connsiteY7" fmla="*/ 424290 h 616713"/>
                  <a:gd name="connsiteX8" fmla="*/ 402991 w 505131"/>
                  <a:gd name="connsiteY8" fmla="*/ 453256 h 616713"/>
                  <a:gd name="connsiteX9" fmla="*/ 386227 w 505131"/>
                  <a:gd name="connsiteY9" fmla="*/ 322190 h 616713"/>
                  <a:gd name="connsiteX10" fmla="*/ 390801 w 505131"/>
                  <a:gd name="connsiteY10" fmla="*/ 607180 h 616713"/>
                  <a:gd name="connsiteX11" fmla="*/ 102763 w 505131"/>
                  <a:gd name="connsiteY11" fmla="*/ 605654 h 616713"/>
                  <a:gd name="connsiteX12" fmla="*/ 78379 w 505131"/>
                  <a:gd name="connsiteY12" fmla="*/ 308474 h 616713"/>
                  <a:gd name="connsiteX13" fmla="*/ 67715 w 505131"/>
                  <a:gd name="connsiteY13" fmla="*/ 444112 h 616713"/>
                  <a:gd name="connsiteX14" fmla="*/ 655 w 505131"/>
                  <a:gd name="connsiteY14" fmla="*/ 410582 h 616713"/>
                  <a:gd name="connsiteX15" fmla="*/ 14374 w 505131"/>
                  <a:gd name="connsiteY15" fmla="*/ 297806 h 616713"/>
                  <a:gd name="connsiteX16" fmla="*/ 101239 w 505131"/>
                  <a:gd name="connsiteY16" fmla="*/ 215510 h 616713"/>
                  <a:gd name="connsiteX17" fmla="*/ 167900 w 505131"/>
                  <a:gd name="connsiteY17" fmla="*/ 197025 h 616713"/>
                  <a:gd name="connsiteX18" fmla="*/ 117956 w 505131"/>
                  <a:gd name="connsiteY18" fmla="*/ 154010 h 616713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7900 w 505131"/>
                  <a:gd name="connsiteY17" fmla="*/ 190827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4731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319 w 505131"/>
                  <a:gd name="connsiteY4" fmla="*/ 185173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51794 h 610515"/>
                  <a:gd name="connsiteX1" fmla="*/ 143074 w 505131"/>
                  <a:gd name="connsiteY1" fmla="*/ 23433 h 610515"/>
                  <a:gd name="connsiteX2" fmla="*/ 324581 w 505131"/>
                  <a:gd name="connsiteY2" fmla="*/ 24023 h 610515"/>
                  <a:gd name="connsiteX3" fmla="*/ 345521 w 505131"/>
                  <a:gd name="connsiteY3" fmla="*/ 151450 h 610515"/>
                  <a:gd name="connsiteX4" fmla="*/ 310761 w 505131"/>
                  <a:gd name="connsiteY4" fmla="*/ 186058 h 610515"/>
                  <a:gd name="connsiteX5" fmla="*/ 404515 w 505131"/>
                  <a:gd name="connsiteY5" fmla="*/ 201692 h 610515"/>
                  <a:gd name="connsiteX6" fmla="*/ 486809 w 505131"/>
                  <a:gd name="connsiteY6" fmla="*/ 300753 h 610515"/>
                  <a:gd name="connsiteX7" fmla="*/ 505131 w 505131"/>
                  <a:gd name="connsiteY7" fmla="*/ 418092 h 610515"/>
                  <a:gd name="connsiteX8" fmla="*/ 402991 w 505131"/>
                  <a:gd name="connsiteY8" fmla="*/ 447058 h 610515"/>
                  <a:gd name="connsiteX9" fmla="*/ 386227 w 505131"/>
                  <a:gd name="connsiteY9" fmla="*/ 315992 h 610515"/>
                  <a:gd name="connsiteX10" fmla="*/ 390801 w 505131"/>
                  <a:gd name="connsiteY10" fmla="*/ 600982 h 610515"/>
                  <a:gd name="connsiteX11" fmla="*/ 102763 w 505131"/>
                  <a:gd name="connsiteY11" fmla="*/ 599456 h 610515"/>
                  <a:gd name="connsiteX12" fmla="*/ 78379 w 505131"/>
                  <a:gd name="connsiteY12" fmla="*/ 302276 h 610515"/>
                  <a:gd name="connsiteX13" fmla="*/ 67715 w 505131"/>
                  <a:gd name="connsiteY13" fmla="*/ 437914 h 610515"/>
                  <a:gd name="connsiteX14" fmla="*/ 655 w 505131"/>
                  <a:gd name="connsiteY14" fmla="*/ 404384 h 610515"/>
                  <a:gd name="connsiteX15" fmla="*/ 14374 w 505131"/>
                  <a:gd name="connsiteY15" fmla="*/ 291608 h 610515"/>
                  <a:gd name="connsiteX16" fmla="*/ 101239 w 505131"/>
                  <a:gd name="connsiteY16" fmla="*/ 209312 h 610515"/>
                  <a:gd name="connsiteX17" fmla="*/ 166131 w 505131"/>
                  <a:gd name="connsiteY17" fmla="*/ 191270 h 610515"/>
                  <a:gd name="connsiteX18" fmla="*/ 119725 w 505131"/>
                  <a:gd name="connsiteY18" fmla="*/ 151794 h 610515"/>
                  <a:gd name="connsiteX0" fmla="*/ 119725 w 505131"/>
                  <a:gd name="connsiteY0" fmla="*/ 144111 h 602832"/>
                  <a:gd name="connsiteX1" fmla="*/ 143074 w 505131"/>
                  <a:gd name="connsiteY1" fmla="*/ 15750 h 602832"/>
                  <a:gd name="connsiteX2" fmla="*/ 324581 w 505131"/>
                  <a:gd name="connsiteY2" fmla="*/ 16340 h 602832"/>
                  <a:gd name="connsiteX3" fmla="*/ 345079 w 505131"/>
                  <a:gd name="connsiteY3" fmla="*/ 144652 h 602832"/>
                  <a:gd name="connsiteX4" fmla="*/ 310761 w 505131"/>
                  <a:gd name="connsiteY4" fmla="*/ 178375 h 602832"/>
                  <a:gd name="connsiteX5" fmla="*/ 404515 w 505131"/>
                  <a:gd name="connsiteY5" fmla="*/ 194009 h 602832"/>
                  <a:gd name="connsiteX6" fmla="*/ 486809 w 505131"/>
                  <a:gd name="connsiteY6" fmla="*/ 293070 h 602832"/>
                  <a:gd name="connsiteX7" fmla="*/ 505131 w 505131"/>
                  <a:gd name="connsiteY7" fmla="*/ 410409 h 602832"/>
                  <a:gd name="connsiteX8" fmla="*/ 402991 w 505131"/>
                  <a:gd name="connsiteY8" fmla="*/ 439375 h 602832"/>
                  <a:gd name="connsiteX9" fmla="*/ 386227 w 505131"/>
                  <a:gd name="connsiteY9" fmla="*/ 308309 h 602832"/>
                  <a:gd name="connsiteX10" fmla="*/ 390801 w 505131"/>
                  <a:gd name="connsiteY10" fmla="*/ 593299 h 602832"/>
                  <a:gd name="connsiteX11" fmla="*/ 102763 w 505131"/>
                  <a:gd name="connsiteY11" fmla="*/ 591773 h 602832"/>
                  <a:gd name="connsiteX12" fmla="*/ 78379 w 505131"/>
                  <a:gd name="connsiteY12" fmla="*/ 294593 h 602832"/>
                  <a:gd name="connsiteX13" fmla="*/ 67715 w 505131"/>
                  <a:gd name="connsiteY13" fmla="*/ 430231 h 602832"/>
                  <a:gd name="connsiteX14" fmla="*/ 655 w 505131"/>
                  <a:gd name="connsiteY14" fmla="*/ 396701 h 602832"/>
                  <a:gd name="connsiteX15" fmla="*/ 14374 w 505131"/>
                  <a:gd name="connsiteY15" fmla="*/ 283925 h 602832"/>
                  <a:gd name="connsiteX16" fmla="*/ 101239 w 505131"/>
                  <a:gd name="connsiteY16" fmla="*/ 201629 h 602832"/>
                  <a:gd name="connsiteX17" fmla="*/ 166131 w 505131"/>
                  <a:gd name="connsiteY17" fmla="*/ 183587 h 602832"/>
                  <a:gd name="connsiteX18" fmla="*/ 119725 w 505131"/>
                  <a:gd name="connsiteY18" fmla="*/ 144111 h 602832"/>
                  <a:gd name="connsiteX0" fmla="*/ 119725 w 505131"/>
                  <a:gd name="connsiteY0" fmla="*/ 144111 h 602832"/>
                  <a:gd name="connsiteX1" fmla="*/ 143074 w 505131"/>
                  <a:gd name="connsiteY1" fmla="*/ 15750 h 602832"/>
                  <a:gd name="connsiteX2" fmla="*/ 323697 w 505131"/>
                  <a:gd name="connsiteY2" fmla="*/ 16340 h 602832"/>
                  <a:gd name="connsiteX3" fmla="*/ 345079 w 505131"/>
                  <a:gd name="connsiteY3" fmla="*/ 144652 h 602832"/>
                  <a:gd name="connsiteX4" fmla="*/ 310761 w 505131"/>
                  <a:gd name="connsiteY4" fmla="*/ 178375 h 602832"/>
                  <a:gd name="connsiteX5" fmla="*/ 404515 w 505131"/>
                  <a:gd name="connsiteY5" fmla="*/ 194009 h 602832"/>
                  <a:gd name="connsiteX6" fmla="*/ 486809 w 505131"/>
                  <a:gd name="connsiteY6" fmla="*/ 293070 h 602832"/>
                  <a:gd name="connsiteX7" fmla="*/ 505131 w 505131"/>
                  <a:gd name="connsiteY7" fmla="*/ 410409 h 602832"/>
                  <a:gd name="connsiteX8" fmla="*/ 402991 w 505131"/>
                  <a:gd name="connsiteY8" fmla="*/ 439375 h 602832"/>
                  <a:gd name="connsiteX9" fmla="*/ 386227 w 505131"/>
                  <a:gd name="connsiteY9" fmla="*/ 308309 h 602832"/>
                  <a:gd name="connsiteX10" fmla="*/ 390801 w 505131"/>
                  <a:gd name="connsiteY10" fmla="*/ 593299 h 602832"/>
                  <a:gd name="connsiteX11" fmla="*/ 102763 w 505131"/>
                  <a:gd name="connsiteY11" fmla="*/ 591773 h 602832"/>
                  <a:gd name="connsiteX12" fmla="*/ 78379 w 505131"/>
                  <a:gd name="connsiteY12" fmla="*/ 294593 h 602832"/>
                  <a:gd name="connsiteX13" fmla="*/ 67715 w 505131"/>
                  <a:gd name="connsiteY13" fmla="*/ 430231 h 602832"/>
                  <a:gd name="connsiteX14" fmla="*/ 655 w 505131"/>
                  <a:gd name="connsiteY14" fmla="*/ 396701 h 602832"/>
                  <a:gd name="connsiteX15" fmla="*/ 14374 w 505131"/>
                  <a:gd name="connsiteY15" fmla="*/ 283925 h 602832"/>
                  <a:gd name="connsiteX16" fmla="*/ 101239 w 505131"/>
                  <a:gd name="connsiteY16" fmla="*/ 201629 h 602832"/>
                  <a:gd name="connsiteX17" fmla="*/ 166131 w 505131"/>
                  <a:gd name="connsiteY17" fmla="*/ 183587 h 602832"/>
                  <a:gd name="connsiteX18" fmla="*/ 119725 w 505131"/>
                  <a:gd name="connsiteY18" fmla="*/ 144111 h 602832"/>
                  <a:gd name="connsiteX0" fmla="*/ 119725 w 505131"/>
                  <a:gd name="connsiteY0" fmla="*/ 144111 h 602832"/>
                  <a:gd name="connsiteX1" fmla="*/ 143074 w 505131"/>
                  <a:gd name="connsiteY1" fmla="*/ 15750 h 602832"/>
                  <a:gd name="connsiteX2" fmla="*/ 321928 w 505131"/>
                  <a:gd name="connsiteY2" fmla="*/ 16340 h 602832"/>
                  <a:gd name="connsiteX3" fmla="*/ 345079 w 505131"/>
                  <a:gd name="connsiteY3" fmla="*/ 144652 h 602832"/>
                  <a:gd name="connsiteX4" fmla="*/ 310761 w 505131"/>
                  <a:gd name="connsiteY4" fmla="*/ 178375 h 602832"/>
                  <a:gd name="connsiteX5" fmla="*/ 404515 w 505131"/>
                  <a:gd name="connsiteY5" fmla="*/ 194009 h 602832"/>
                  <a:gd name="connsiteX6" fmla="*/ 486809 w 505131"/>
                  <a:gd name="connsiteY6" fmla="*/ 293070 h 602832"/>
                  <a:gd name="connsiteX7" fmla="*/ 505131 w 505131"/>
                  <a:gd name="connsiteY7" fmla="*/ 410409 h 602832"/>
                  <a:gd name="connsiteX8" fmla="*/ 402991 w 505131"/>
                  <a:gd name="connsiteY8" fmla="*/ 439375 h 602832"/>
                  <a:gd name="connsiteX9" fmla="*/ 386227 w 505131"/>
                  <a:gd name="connsiteY9" fmla="*/ 308309 h 602832"/>
                  <a:gd name="connsiteX10" fmla="*/ 390801 w 505131"/>
                  <a:gd name="connsiteY10" fmla="*/ 593299 h 602832"/>
                  <a:gd name="connsiteX11" fmla="*/ 102763 w 505131"/>
                  <a:gd name="connsiteY11" fmla="*/ 591773 h 602832"/>
                  <a:gd name="connsiteX12" fmla="*/ 78379 w 505131"/>
                  <a:gd name="connsiteY12" fmla="*/ 294593 h 602832"/>
                  <a:gd name="connsiteX13" fmla="*/ 67715 w 505131"/>
                  <a:gd name="connsiteY13" fmla="*/ 430231 h 602832"/>
                  <a:gd name="connsiteX14" fmla="*/ 655 w 505131"/>
                  <a:gd name="connsiteY14" fmla="*/ 396701 h 602832"/>
                  <a:gd name="connsiteX15" fmla="*/ 14374 w 505131"/>
                  <a:gd name="connsiteY15" fmla="*/ 283925 h 602832"/>
                  <a:gd name="connsiteX16" fmla="*/ 101239 w 505131"/>
                  <a:gd name="connsiteY16" fmla="*/ 201629 h 602832"/>
                  <a:gd name="connsiteX17" fmla="*/ 166131 w 505131"/>
                  <a:gd name="connsiteY17" fmla="*/ 183587 h 602832"/>
                  <a:gd name="connsiteX18" fmla="*/ 119725 w 505131"/>
                  <a:gd name="connsiteY18" fmla="*/ 144111 h 602832"/>
                  <a:gd name="connsiteX0" fmla="*/ 119725 w 505131"/>
                  <a:gd name="connsiteY0" fmla="*/ 144606 h 603327"/>
                  <a:gd name="connsiteX1" fmla="*/ 143074 w 505131"/>
                  <a:gd name="connsiteY1" fmla="*/ 16245 h 603327"/>
                  <a:gd name="connsiteX2" fmla="*/ 322370 w 505131"/>
                  <a:gd name="connsiteY2" fmla="*/ 15950 h 603327"/>
                  <a:gd name="connsiteX3" fmla="*/ 345079 w 505131"/>
                  <a:gd name="connsiteY3" fmla="*/ 145147 h 603327"/>
                  <a:gd name="connsiteX4" fmla="*/ 310761 w 505131"/>
                  <a:gd name="connsiteY4" fmla="*/ 178870 h 603327"/>
                  <a:gd name="connsiteX5" fmla="*/ 404515 w 505131"/>
                  <a:gd name="connsiteY5" fmla="*/ 194504 h 603327"/>
                  <a:gd name="connsiteX6" fmla="*/ 486809 w 505131"/>
                  <a:gd name="connsiteY6" fmla="*/ 293565 h 603327"/>
                  <a:gd name="connsiteX7" fmla="*/ 505131 w 505131"/>
                  <a:gd name="connsiteY7" fmla="*/ 410904 h 603327"/>
                  <a:gd name="connsiteX8" fmla="*/ 402991 w 505131"/>
                  <a:gd name="connsiteY8" fmla="*/ 439870 h 603327"/>
                  <a:gd name="connsiteX9" fmla="*/ 386227 w 505131"/>
                  <a:gd name="connsiteY9" fmla="*/ 308804 h 603327"/>
                  <a:gd name="connsiteX10" fmla="*/ 390801 w 505131"/>
                  <a:gd name="connsiteY10" fmla="*/ 593794 h 603327"/>
                  <a:gd name="connsiteX11" fmla="*/ 102763 w 505131"/>
                  <a:gd name="connsiteY11" fmla="*/ 592268 h 603327"/>
                  <a:gd name="connsiteX12" fmla="*/ 78379 w 505131"/>
                  <a:gd name="connsiteY12" fmla="*/ 295088 h 603327"/>
                  <a:gd name="connsiteX13" fmla="*/ 67715 w 505131"/>
                  <a:gd name="connsiteY13" fmla="*/ 430726 h 603327"/>
                  <a:gd name="connsiteX14" fmla="*/ 655 w 505131"/>
                  <a:gd name="connsiteY14" fmla="*/ 397196 h 603327"/>
                  <a:gd name="connsiteX15" fmla="*/ 14374 w 505131"/>
                  <a:gd name="connsiteY15" fmla="*/ 284420 h 603327"/>
                  <a:gd name="connsiteX16" fmla="*/ 101239 w 505131"/>
                  <a:gd name="connsiteY16" fmla="*/ 202124 h 603327"/>
                  <a:gd name="connsiteX17" fmla="*/ 166131 w 505131"/>
                  <a:gd name="connsiteY17" fmla="*/ 184082 h 603327"/>
                  <a:gd name="connsiteX18" fmla="*/ 119725 w 505131"/>
                  <a:gd name="connsiteY18" fmla="*/ 144606 h 603327"/>
                  <a:gd name="connsiteX0" fmla="*/ 119725 w 505131"/>
                  <a:gd name="connsiteY0" fmla="*/ 144606 h 603327"/>
                  <a:gd name="connsiteX1" fmla="*/ 143074 w 505131"/>
                  <a:gd name="connsiteY1" fmla="*/ 16245 h 603327"/>
                  <a:gd name="connsiteX2" fmla="*/ 322370 w 505131"/>
                  <a:gd name="connsiteY2" fmla="*/ 15950 h 603327"/>
                  <a:gd name="connsiteX3" fmla="*/ 345079 w 505131"/>
                  <a:gd name="connsiteY3" fmla="*/ 145147 h 603327"/>
                  <a:gd name="connsiteX4" fmla="*/ 310761 w 505131"/>
                  <a:gd name="connsiteY4" fmla="*/ 178870 h 603327"/>
                  <a:gd name="connsiteX5" fmla="*/ 404515 w 505131"/>
                  <a:gd name="connsiteY5" fmla="*/ 194504 h 603327"/>
                  <a:gd name="connsiteX6" fmla="*/ 486809 w 505131"/>
                  <a:gd name="connsiteY6" fmla="*/ 293565 h 603327"/>
                  <a:gd name="connsiteX7" fmla="*/ 505131 w 505131"/>
                  <a:gd name="connsiteY7" fmla="*/ 410904 h 603327"/>
                  <a:gd name="connsiteX8" fmla="*/ 402991 w 505131"/>
                  <a:gd name="connsiteY8" fmla="*/ 439870 h 603327"/>
                  <a:gd name="connsiteX9" fmla="*/ 386227 w 505131"/>
                  <a:gd name="connsiteY9" fmla="*/ 308804 h 603327"/>
                  <a:gd name="connsiteX10" fmla="*/ 390801 w 505131"/>
                  <a:gd name="connsiteY10" fmla="*/ 593794 h 603327"/>
                  <a:gd name="connsiteX11" fmla="*/ 102763 w 505131"/>
                  <a:gd name="connsiteY11" fmla="*/ 592268 h 603327"/>
                  <a:gd name="connsiteX12" fmla="*/ 78379 w 505131"/>
                  <a:gd name="connsiteY12" fmla="*/ 295088 h 603327"/>
                  <a:gd name="connsiteX13" fmla="*/ 67715 w 505131"/>
                  <a:gd name="connsiteY13" fmla="*/ 430726 h 603327"/>
                  <a:gd name="connsiteX14" fmla="*/ 655 w 505131"/>
                  <a:gd name="connsiteY14" fmla="*/ 397196 h 603327"/>
                  <a:gd name="connsiteX15" fmla="*/ 14374 w 505131"/>
                  <a:gd name="connsiteY15" fmla="*/ 284420 h 603327"/>
                  <a:gd name="connsiteX16" fmla="*/ 101239 w 505131"/>
                  <a:gd name="connsiteY16" fmla="*/ 202124 h 603327"/>
                  <a:gd name="connsiteX17" fmla="*/ 166131 w 505131"/>
                  <a:gd name="connsiteY17" fmla="*/ 184082 h 603327"/>
                  <a:gd name="connsiteX18" fmla="*/ 119725 w 505131"/>
                  <a:gd name="connsiteY18" fmla="*/ 144606 h 603327"/>
                  <a:gd name="connsiteX0" fmla="*/ 119725 w 505131"/>
                  <a:gd name="connsiteY0" fmla="*/ 143938 h 602659"/>
                  <a:gd name="connsiteX1" fmla="*/ 143074 w 505131"/>
                  <a:gd name="connsiteY1" fmla="*/ 15577 h 602659"/>
                  <a:gd name="connsiteX2" fmla="*/ 322370 w 505131"/>
                  <a:gd name="connsiteY2" fmla="*/ 15282 h 602659"/>
                  <a:gd name="connsiteX3" fmla="*/ 345079 w 505131"/>
                  <a:gd name="connsiteY3" fmla="*/ 144479 h 602659"/>
                  <a:gd name="connsiteX4" fmla="*/ 310761 w 505131"/>
                  <a:gd name="connsiteY4" fmla="*/ 178202 h 602659"/>
                  <a:gd name="connsiteX5" fmla="*/ 404515 w 505131"/>
                  <a:gd name="connsiteY5" fmla="*/ 193836 h 602659"/>
                  <a:gd name="connsiteX6" fmla="*/ 486809 w 505131"/>
                  <a:gd name="connsiteY6" fmla="*/ 292897 h 602659"/>
                  <a:gd name="connsiteX7" fmla="*/ 505131 w 505131"/>
                  <a:gd name="connsiteY7" fmla="*/ 410236 h 602659"/>
                  <a:gd name="connsiteX8" fmla="*/ 402991 w 505131"/>
                  <a:gd name="connsiteY8" fmla="*/ 439202 h 602659"/>
                  <a:gd name="connsiteX9" fmla="*/ 386227 w 505131"/>
                  <a:gd name="connsiteY9" fmla="*/ 308136 h 602659"/>
                  <a:gd name="connsiteX10" fmla="*/ 390801 w 505131"/>
                  <a:gd name="connsiteY10" fmla="*/ 593126 h 602659"/>
                  <a:gd name="connsiteX11" fmla="*/ 102763 w 505131"/>
                  <a:gd name="connsiteY11" fmla="*/ 591600 h 602659"/>
                  <a:gd name="connsiteX12" fmla="*/ 78379 w 505131"/>
                  <a:gd name="connsiteY12" fmla="*/ 294420 h 602659"/>
                  <a:gd name="connsiteX13" fmla="*/ 67715 w 505131"/>
                  <a:gd name="connsiteY13" fmla="*/ 430058 h 602659"/>
                  <a:gd name="connsiteX14" fmla="*/ 655 w 505131"/>
                  <a:gd name="connsiteY14" fmla="*/ 396528 h 602659"/>
                  <a:gd name="connsiteX15" fmla="*/ 14374 w 505131"/>
                  <a:gd name="connsiteY15" fmla="*/ 283752 h 602659"/>
                  <a:gd name="connsiteX16" fmla="*/ 101239 w 505131"/>
                  <a:gd name="connsiteY16" fmla="*/ 201456 h 602659"/>
                  <a:gd name="connsiteX17" fmla="*/ 166131 w 505131"/>
                  <a:gd name="connsiteY17" fmla="*/ 183414 h 602659"/>
                  <a:gd name="connsiteX18" fmla="*/ 119725 w 505131"/>
                  <a:gd name="connsiteY18" fmla="*/ 143938 h 602659"/>
                  <a:gd name="connsiteX0" fmla="*/ 119725 w 505131"/>
                  <a:gd name="connsiteY0" fmla="*/ 152768 h 611489"/>
                  <a:gd name="connsiteX1" fmla="*/ 143074 w 505131"/>
                  <a:gd name="connsiteY1" fmla="*/ 24407 h 611489"/>
                  <a:gd name="connsiteX2" fmla="*/ 322370 w 505131"/>
                  <a:gd name="connsiteY2" fmla="*/ 24112 h 611489"/>
                  <a:gd name="connsiteX3" fmla="*/ 345079 w 505131"/>
                  <a:gd name="connsiteY3" fmla="*/ 153309 h 611489"/>
                  <a:gd name="connsiteX4" fmla="*/ 310761 w 505131"/>
                  <a:gd name="connsiteY4" fmla="*/ 187032 h 611489"/>
                  <a:gd name="connsiteX5" fmla="*/ 404515 w 505131"/>
                  <a:gd name="connsiteY5" fmla="*/ 202666 h 611489"/>
                  <a:gd name="connsiteX6" fmla="*/ 486809 w 505131"/>
                  <a:gd name="connsiteY6" fmla="*/ 301727 h 611489"/>
                  <a:gd name="connsiteX7" fmla="*/ 505131 w 505131"/>
                  <a:gd name="connsiteY7" fmla="*/ 419066 h 611489"/>
                  <a:gd name="connsiteX8" fmla="*/ 402991 w 505131"/>
                  <a:gd name="connsiteY8" fmla="*/ 448032 h 611489"/>
                  <a:gd name="connsiteX9" fmla="*/ 386227 w 505131"/>
                  <a:gd name="connsiteY9" fmla="*/ 316966 h 611489"/>
                  <a:gd name="connsiteX10" fmla="*/ 390801 w 505131"/>
                  <a:gd name="connsiteY10" fmla="*/ 601956 h 611489"/>
                  <a:gd name="connsiteX11" fmla="*/ 102763 w 505131"/>
                  <a:gd name="connsiteY11" fmla="*/ 600430 h 611489"/>
                  <a:gd name="connsiteX12" fmla="*/ 78379 w 505131"/>
                  <a:gd name="connsiteY12" fmla="*/ 303250 h 611489"/>
                  <a:gd name="connsiteX13" fmla="*/ 67715 w 505131"/>
                  <a:gd name="connsiteY13" fmla="*/ 438888 h 611489"/>
                  <a:gd name="connsiteX14" fmla="*/ 655 w 505131"/>
                  <a:gd name="connsiteY14" fmla="*/ 405358 h 611489"/>
                  <a:gd name="connsiteX15" fmla="*/ 14374 w 505131"/>
                  <a:gd name="connsiteY15" fmla="*/ 292582 h 611489"/>
                  <a:gd name="connsiteX16" fmla="*/ 101239 w 505131"/>
                  <a:gd name="connsiteY16" fmla="*/ 210286 h 611489"/>
                  <a:gd name="connsiteX17" fmla="*/ 166131 w 505131"/>
                  <a:gd name="connsiteY17" fmla="*/ 192244 h 611489"/>
                  <a:gd name="connsiteX18" fmla="*/ 119725 w 505131"/>
                  <a:gd name="connsiteY18" fmla="*/ 152768 h 611489"/>
                  <a:gd name="connsiteX0" fmla="*/ 119725 w 505131"/>
                  <a:gd name="connsiteY0" fmla="*/ 157406 h 616127"/>
                  <a:gd name="connsiteX1" fmla="*/ 143074 w 505131"/>
                  <a:gd name="connsiteY1" fmla="*/ 29045 h 616127"/>
                  <a:gd name="connsiteX2" fmla="*/ 322370 w 505131"/>
                  <a:gd name="connsiteY2" fmla="*/ 28750 h 616127"/>
                  <a:gd name="connsiteX3" fmla="*/ 345079 w 505131"/>
                  <a:gd name="connsiteY3" fmla="*/ 157947 h 616127"/>
                  <a:gd name="connsiteX4" fmla="*/ 310761 w 505131"/>
                  <a:gd name="connsiteY4" fmla="*/ 191670 h 616127"/>
                  <a:gd name="connsiteX5" fmla="*/ 404515 w 505131"/>
                  <a:gd name="connsiteY5" fmla="*/ 207304 h 616127"/>
                  <a:gd name="connsiteX6" fmla="*/ 486809 w 505131"/>
                  <a:gd name="connsiteY6" fmla="*/ 306365 h 616127"/>
                  <a:gd name="connsiteX7" fmla="*/ 505131 w 505131"/>
                  <a:gd name="connsiteY7" fmla="*/ 423704 h 616127"/>
                  <a:gd name="connsiteX8" fmla="*/ 402991 w 505131"/>
                  <a:gd name="connsiteY8" fmla="*/ 452670 h 616127"/>
                  <a:gd name="connsiteX9" fmla="*/ 386227 w 505131"/>
                  <a:gd name="connsiteY9" fmla="*/ 321604 h 616127"/>
                  <a:gd name="connsiteX10" fmla="*/ 390801 w 505131"/>
                  <a:gd name="connsiteY10" fmla="*/ 606594 h 616127"/>
                  <a:gd name="connsiteX11" fmla="*/ 102763 w 505131"/>
                  <a:gd name="connsiteY11" fmla="*/ 605068 h 616127"/>
                  <a:gd name="connsiteX12" fmla="*/ 78379 w 505131"/>
                  <a:gd name="connsiteY12" fmla="*/ 307888 h 616127"/>
                  <a:gd name="connsiteX13" fmla="*/ 67715 w 505131"/>
                  <a:gd name="connsiteY13" fmla="*/ 443526 h 616127"/>
                  <a:gd name="connsiteX14" fmla="*/ 655 w 505131"/>
                  <a:gd name="connsiteY14" fmla="*/ 409996 h 616127"/>
                  <a:gd name="connsiteX15" fmla="*/ 14374 w 505131"/>
                  <a:gd name="connsiteY15" fmla="*/ 297220 h 616127"/>
                  <a:gd name="connsiteX16" fmla="*/ 101239 w 505131"/>
                  <a:gd name="connsiteY16" fmla="*/ 214924 h 616127"/>
                  <a:gd name="connsiteX17" fmla="*/ 166131 w 505131"/>
                  <a:gd name="connsiteY17" fmla="*/ 196882 h 616127"/>
                  <a:gd name="connsiteX18" fmla="*/ 119725 w 505131"/>
                  <a:gd name="connsiteY18" fmla="*/ 157406 h 616127"/>
                  <a:gd name="connsiteX0" fmla="*/ 119725 w 505131"/>
                  <a:gd name="connsiteY0" fmla="*/ 156893 h 615614"/>
                  <a:gd name="connsiteX1" fmla="*/ 143074 w 505131"/>
                  <a:gd name="connsiteY1" fmla="*/ 28532 h 615614"/>
                  <a:gd name="connsiteX2" fmla="*/ 322370 w 505131"/>
                  <a:gd name="connsiteY2" fmla="*/ 28237 h 615614"/>
                  <a:gd name="connsiteX3" fmla="*/ 345079 w 505131"/>
                  <a:gd name="connsiteY3" fmla="*/ 157434 h 615614"/>
                  <a:gd name="connsiteX4" fmla="*/ 310761 w 505131"/>
                  <a:gd name="connsiteY4" fmla="*/ 191157 h 615614"/>
                  <a:gd name="connsiteX5" fmla="*/ 404515 w 505131"/>
                  <a:gd name="connsiteY5" fmla="*/ 206791 h 615614"/>
                  <a:gd name="connsiteX6" fmla="*/ 486809 w 505131"/>
                  <a:gd name="connsiteY6" fmla="*/ 305852 h 615614"/>
                  <a:gd name="connsiteX7" fmla="*/ 505131 w 505131"/>
                  <a:gd name="connsiteY7" fmla="*/ 423191 h 615614"/>
                  <a:gd name="connsiteX8" fmla="*/ 402991 w 505131"/>
                  <a:gd name="connsiteY8" fmla="*/ 452157 h 615614"/>
                  <a:gd name="connsiteX9" fmla="*/ 386227 w 505131"/>
                  <a:gd name="connsiteY9" fmla="*/ 321091 h 615614"/>
                  <a:gd name="connsiteX10" fmla="*/ 390801 w 505131"/>
                  <a:gd name="connsiteY10" fmla="*/ 606081 h 615614"/>
                  <a:gd name="connsiteX11" fmla="*/ 102763 w 505131"/>
                  <a:gd name="connsiteY11" fmla="*/ 604555 h 615614"/>
                  <a:gd name="connsiteX12" fmla="*/ 78379 w 505131"/>
                  <a:gd name="connsiteY12" fmla="*/ 307375 h 615614"/>
                  <a:gd name="connsiteX13" fmla="*/ 67715 w 505131"/>
                  <a:gd name="connsiteY13" fmla="*/ 443013 h 615614"/>
                  <a:gd name="connsiteX14" fmla="*/ 655 w 505131"/>
                  <a:gd name="connsiteY14" fmla="*/ 409483 h 615614"/>
                  <a:gd name="connsiteX15" fmla="*/ 14374 w 505131"/>
                  <a:gd name="connsiteY15" fmla="*/ 296707 h 615614"/>
                  <a:gd name="connsiteX16" fmla="*/ 101239 w 505131"/>
                  <a:gd name="connsiteY16" fmla="*/ 214411 h 615614"/>
                  <a:gd name="connsiteX17" fmla="*/ 166131 w 505131"/>
                  <a:gd name="connsiteY17" fmla="*/ 196369 h 615614"/>
                  <a:gd name="connsiteX18" fmla="*/ 119725 w 505131"/>
                  <a:gd name="connsiteY18" fmla="*/ 156893 h 615614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6674 h 615395"/>
                  <a:gd name="connsiteX1" fmla="*/ 143074 w 505131"/>
                  <a:gd name="connsiteY1" fmla="*/ 28313 h 615395"/>
                  <a:gd name="connsiteX2" fmla="*/ 322370 w 505131"/>
                  <a:gd name="connsiteY2" fmla="*/ 28018 h 615395"/>
                  <a:gd name="connsiteX3" fmla="*/ 345079 w 505131"/>
                  <a:gd name="connsiteY3" fmla="*/ 157215 h 615395"/>
                  <a:gd name="connsiteX4" fmla="*/ 310761 w 505131"/>
                  <a:gd name="connsiteY4" fmla="*/ 190938 h 615395"/>
                  <a:gd name="connsiteX5" fmla="*/ 404515 w 505131"/>
                  <a:gd name="connsiteY5" fmla="*/ 206572 h 615395"/>
                  <a:gd name="connsiteX6" fmla="*/ 486809 w 505131"/>
                  <a:gd name="connsiteY6" fmla="*/ 305633 h 615395"/>
                  <a:gd name="connsiteX7" fmla="*/ 505131 w 505131"/>
                  <a:gd name="connsiteY7" fmla="*/ 422972 h 615395"/>
                  <a:gd name="connsiteX8" fmla="*/ 402991 w 505131"/>
                  <a:gd name="connsiteY8" fmla="*/ 451938 h 615395"/>
                  <a:gd name="connsiteX9" fmla="*/ 386227 w 505131"/>
                  <a:gd name="connsiteY9" fmla="*/ 320872 h 615395"/>
                  <a:gd name="connsiteX10" fmla="*/ 390801 w 505131"/>
                  <a:gd name="connsiteY10" fmla="*/ 605862 h 615395"/>
                  <a:gd name="connsiteX11" fmla="*/ 102763 w 505131"/>
                  <a:gd name="connsiteY11" fmla="*/ 604336 h 615395"/>
                  <a:gd name="connsiteX12" fmla="*/ 78379 w 505131"/>
                  <a:gd name="connsiteY12" fmla="*/ 307156 h 615395"/>
                  <a:gd name="connsiteX13" fmla="*/ 67715 w 505131"/>
                  <a:gd name="connsiteY13" fmla="*/ 442794 h 615395"/>
                  <a:gd name="connsiteX14" fmla="*/ 655 w 505131"/>
                  <a:gd name="connsiteY14" fmla="*/ 409264 h 615395"/>
                  <a:gd name="connsiteX15" fmla="*/ 14374 w 505131"/>
                  <a:gd name="connsiteY15" fmla="*/ 296488 h 615395"/>
                  <a:gd name="connsiteX16" fmla="*/ 101239 w 505131"/>
                  <a:gd name="connsiteY16" fmla="*/ 214192 h 615395"/>
                  <a:gd name="connsiteX17" fmla="*/ 166131 w 505131"/>
                  <a:gd name="connsiteY17" fmla="*/ 196150 h 615395"/>
                  <a:gd name="connsiteX18" fmla="*/ 119725 w 505131"/>
                  <a:gd name="connsiteY18" fmla="*/ 156674 h 615395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4515 w 505131"/>
                  <a:gd name="connsiteY5" fmla="*/ 20722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4515 w 505131"/>
                  <a:gd name="connsiteY5" fmla="*/ 20722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4515 w 505131"/>
                  <a:gd name="connsiteY5" fmla="*/ 20722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5131"/>
                  <a:gd name="connsiteY0" fmla="*/ 157323 h 616044"/>
                  <a:gd name="connsiteX1" fmla="*/ 143074 w 505131"/>
                  <a:gd name="connsiteY1" fmla="*/ 28962 h 616044"/>
                  <a:gd name="connsiteX2" fmla="*/ 322370 w 505131"/>
                  <a:gd name="connsiteY2" fmla="*/ 28667 h 616044"/>
                  <a:gd name="connsiteX3" fmla="*/ 345079 w 505131"/>
                  <a:gd name="connsiteY3" fmla="*/ 157864 h 616044"/>
                  <a:gd name="connsiteX4" fmla="*/ 310761 w 505131"/>
                  <a:gd name="connsiteY4" fmla="*/ 191587 h 616044"/>
                  <a:gd name="connsiteX5" fmla="*/ 400535 w 505131"/>
                  <a:gd name="connsiteY5" fmla="*/ 210761 h 616044"/>
                  <a:gd name="connsiteX6" fmla="*/ 486809 w 505131"/>
                  <a:gd name="connsiteY6" fmla="*/ 306282 h 616044"/>
                  <a:gd name="connsiteX7" fmla="*/ 505131 w 505131"/>
                  <a:gd name="connsiteY7" fmla="*/ 423621 h 616044"/>
                  <a:gd name="connsiteX8" fmla="*/ 402991 w 505131"/>
                  <a:gd name="connsiteY8" fmla="*/ 452587 h 616044"/>
                  <a:gd name="connsiteX9" fmla="*/ 386227 w 505131"/>
                  <a:gd name="connsiteY9" fmla="*/ 321521 h 616044"/>
                  <a:gd name="connsiteX10" fmla="*/ 390801 w 505131"/>
                  <a:gd name="connsiteY10" fmla="*/ 606511 h 616044"/>
                  <a:gd name="connsiteX11" fmla="*/ 102763 w 505131"/>
                  <a:gd name="connsiteY11" fmla="*/ 604985 h 616044"/>
                  <a:gd name="connsiteX12" fmla="*/ 78379 w 505131"/>
                  <a:gd name="connsiteY12" fmla="*/ 307805 h 616044"/>
                  <a:gd name="connsiteX13" fmla="*/ 67715 w 505131"/>
                  <a:gd name="connsiteY13" fmla="*/ 443443 h 616044"/>
                  <a:gd name="connsiteX14" fmla="*/ 655 w 505131"/>
                  <a:gd name="connsiteY14" fmla="*/ 409913 h 616044"/>
                  <a:gd name="connsiteX15" fmla="*/ 14374 w 505131"/>
                  <a:gd name="connsiteY15" fmla="*/ 297137 h 616044"/>
                  <a:gd name="connsiteX16" fmla="*/ 101239 w 505131"/>
                  <a:gd name="connsiteY16" fmla="*/ 214841 h 616044"/>
                  <a:gd name="connsiteX17" fmla="*/ 166131 w 505131"/>
                  <a:gd name="connsiteY17" fmla="*/ 196799 h 616044"/>
                  <a:gd name="connsiteX18" fmla="*/ 119725 w 505131"/>
                  <a:gd name="connsiteY18" fmla="*/ 157323 h 616044"/>
                  <a:gd name="connsiteX0" fmla="*/ 119725 w 502920"/>
                  <a:gd name="connsiteY0" fmla="*/ 157323 h 616044"/>
                  <a:gd name="connsiteX1" fmla="*/ 143074 w 502920"/>
                  <a:gd name="connsiteY1" fmla="*/ 28962 h 616044"/>
                  <a:gd name="connsiteX2" fmla="*/ 322370 w 502920"/>
                  <a:gd name="connsiteY2" fmla="*/ 28667 h 616044"/>
                  <a:gd name="connsiteX3" fmla="*/ 345079 w 502920"/>
                  <a:gd name="connsiteY3" fmla="*/ 157864 h 616044"/>
                  <a:gd name="connsiteX4" fmla="*/ 310761 w 502920"/>
                  <a:gd name="connsiteY4" fmla="*/ 191587 h 616044"/>
                  <a:gd name="connsiteX5" fmla="*/ 400535 w 502920"/>
                  <a:gd name="connsiteY5" fmla="*/ 210761 h 616044"/>
                  <a:gd name="connsiteX6" fmla="*/ 486809 w 502920"/>
                  <a:gd name="connsiteY6" fmla="*/ 306282 h 616044"/>
                  <a:gd name="connsiteX7" fmla="*/ 502920 w 502920"/>
                  <a:gd name="connsiteY7" fmla="*/ 424948 h 616044"/>
                  <a:gd name="connsiteX8" fmla="*/ 402991 w 502920"/>
                  <a:gd name="connsiteY8" fmla="*/ 452587 h 616044"/>
                  <a:gd name="connsiteX9" fmla="*/ 386227 w 502920"/>
                  <a:gd name="connsiteY9" fmla="*/ 321521 h 616044"/>
                  <a:gd name="connsiteX10" fmla="*/ 390801 w 502920"/>
                  <a:gd name="connsiteY10" fmla="*/ 606511 h 616044"/>
                  <a:gd name="connsiteX11" fmla="*/ 102763 w 502920"/>
                  <a:gd name="connsiteY11" fmla="*/ 604985 h 616044"/>
                  <a:gd name="connsiteX12" fmla="*/ 78379 w 502920"/>
                  <a:gd name="connsiteY12" fmla="*/ 307805 h 616044"/>
                  <a:gd name="connsiteX13" fmla="*/ 67715 w 502920"/>
                  <a:gd name="connsiteY13" fmla="*/ 443443 h 616044"/>
                  <a:gd name="connsiteX14" fmla="*/ 655 w 502920"/>
                  <a:gd name="connsiteY14" fmla="*/ 409913 h 616044"/>
                  <a:gd name="connsiteX15" fmla="*/ 14374 w 502920"/>
                  <a:gd name="connsiteY15" fmla="*/ 297137 h 616044"/>
                  <a:gd name="connsiteX16" fmla="*/ 101239 w 502920"/>
                  <a:gd name="connsiteY16" fmla="*/ 214841 h 616044"/>
                  <a:gd name="connsiteX17" fmla="*/ 166131 w 502920"/>
                  <a:gd name="connsiteY17" fmla="*/ 196799 h 616044"/>
                  <a:gd name="connsiteX18" fmla="*/ 119725 w 502920"/>
                  <a:gd name="connsiteY18" fmla="*/ 157323 h 616044"/>
                  <a:gd name="connsiteX0" fmla="*/ 119725 w 503356"/>
                  <a:gd name="connsiteY0" fmla="*/ 157323 h 616044"/>
                  <a:gd name="connsiteX1" fmla="*/ 143074 w 503356"/>
                  <a:gd name="connsiteY1" fmla="*/ 28962 h 616044"/>
                  <a:gd name="connsiteX2" fmla="*/ 322370 w 503356"/>
                  <a:gd name="connsiteY2" fmla="*/ 28667 h 616044"/>
                  <a:gd name="connsiteX3" fmla="*/ 345079 w 503356"/>
                  <a:gd name="connsiteY3" fmla="*/ 157864 h 616044"/>
                  <a:gd name="connsiteX4" fmla="*/ 310761 w 503356"/>
                  <a:gd name="connsiteY4" fmla="*/ 191587 h 616044"/>
                  <a:gd name="connsiteX5" fmla="*/ 400535 w 503356"/>
                  <a:gd name="connsiteY5" fmla="*/ 210761 h 616044"/>
                  <a:gd name="connsiteX6" fmla="*/ 486809 w 503356"/>
                  <a:gd name="connsiteY6" fmla="*/ 306282 h 616044"/>
                  <a:gd name="connsiteX7" fmla="*/ 502920 w 503356"/>
                  <a:gd name="connsiteY7" fmla="*/ 424948 h 616044"/>
                  <a:gd name="connsiteX8" fmla="*/ 402991 w 503356"/>
                  <a:gd name="connsiteY8" fmla="*/ 452587 h 616044"/>
                  <a:gd name="connsiteX9" fmla="*/ 386227 w 503356"/>
                  <a:gd name="connsiteY9" fmla="*/ 321521 h 616044"/>
                  <a:gd name="connsiteX10" fmla="*/ 390801 w 503356"/>
                  <a:gd name="connsiteY10" fmla="*/ 606511 h 616044"/>
                  <a:gd name="connsiteX11" fmla="*/ 102763 w 503356"/>
                  <a:gd name="connsiteY11" fmla="*/ 604985 h 616044"/>
                  <a:gd name="connsiteX12" fmla="*/ 78379 w 503356"/>
                  <a:gd name="connsiteY12" fmla="*/ 307805 h 616044"/>
                  <a:gd name="connsiteX13" fmla="*/ 67715 w 503356"/>
                  <a:gd name="connsiteY13" fmla="*/ 443443 h 616044"/>
                  <a:gd name="connsiteX14" fmla="*/ 655 w 503356"/>
                  <a:gd name="connsiteY14" fmla="*/ 409913 h 616044"/>
                  <a:gd name="connsiteX15" fmla="*/ 14374 w 503356"/>
                  <a:gd name="connsiteY15" fmla="*/ 297137 h 616044"/>
                  <a:gd name="connsiteX16" fmla="*/ 101239 w 503356"/>
                  <a:gd name="connsiteY16" fmla="*/ 214841 h 616044"/>
                  <a:gd name="connsiteX17" fmla="*/ 166131 w 503356"/>
                  <a:gd name="connsiteY17" fmla="*/ 196799 h 616044"/>
                  <a:gd name="connsiteX18" fmla="*/ 119725 w 503356"/>
                  <a:gd name="connsiteY18" fmla="*/ 157323 h 616044"/>
                  <a:gd name="connsiteX0" fmla="*/ 119725 w 503168"/>
                  <a:gd name="connsiteY0" fmla="*/ 157323 h 616044"/>
                  <a:gd name="connsiteX1" fmla="*/ 143074 w 503168"/>
                  <a:gd name="connsiteY1" fmla="*/ 28962 h 616044"/>
                  <a:gd name="connsiteX2" fmla="*/ 322370 w 503168"/>
                  <a:gd name="connsiteY2" fmla="*/ 28667 h 616044"/>
                  <a:gd name="connsiteX3" fmla="*/ 345079 w 503168"/>
                  <a:gd name="connsiteY3" fmla="*/ 157864 h 616044"/>
                  <a:gd name="connsiteX4" fmla="*/ 310761 w 503168"/>
                  <a:gd name="connsiteY4" fmla="*/ 191587 h 616044"/>
                  <a:gd name="connsiteX5" fmla="*/ 400535 w 503168"/>
                  <a:gd name="connsiteY5" fmla="*/ 210761 h 616044"/>
                  <a:gd name="connsiteX6" fmla="*/ 486809 w 503168"/>
                  <a:gd name="connsiteY6" fmla="*/ 306282 h 616044"/>
                  <a:gd name="connsiteX7" fmla="*/ 502920 w 503168"/>
                  <a:gd name="connsiteY7" fmla="*/ 424948 h 616044"/>
                  <a:gd name="connsiteX8" fmla="*/ 402991 w 503168"/>
                  <a:gd name="connsiteY8" fmla="*/ 452587 h 616044"/>
                  <a:gd name="connsiteX9" fmla="*/ 386227 w 503168"/>
                  <a:gd name="connsiteY9" fmla="*/ 321521 h 616044"/>
                  <a:gd name="connsiteX10" fmla="*/ 390801 w 503168"/>
                  <a:gd name="connsiteY10" fmla="*/ 606511 h 616044"/>
                  <a:gd name="connsiteX11" fmla="*/ 102763 w 503168"/>
                  <a:gd name="connsiteY11" fmla="*/ 604985 h 616044"/>
                  <a:gd name="connsiteX12" fmla="*/ 78379 w 503168"/>
                  <a:gd name="connsiteY12" fmla="*/ 307805 h 616044"/>
                  <a:gd name="connsiteX13" fmla="*/ 67715 w 503168"/>
                  <a:gd name="connsiteY13" fmla="*/ 443443 h 616044"/>
                  <a:gd name="connsiteX14" fmla="*/ 655 w 503168"/>
                  <a:gd name="connsiteY14" fmla="*/ 409913 h 616044"/>
                  <a:gd name="connsiteX15" fmla="*/ 14374 w 503168"/>
                  <a:gd name="connsiteY15" fmla="*/ 297137 h 616044"/>
                  <a:gd name="connsiteX16" fmla="*/ 101239 w 503168"/>
                  <a:gd name="connsiteY16" fmla="*/ 214841 h 616044"/>
                  <a:gd name="connsiteX17" fmla="*/ 166131 w 503168"/>
                  <a:gd name="connsiteY17" fmla="*/ 196799 h 616044"/>
                  <a:gd name="connsiteX18" fmla="*/ 119725 w 503168"/>
                  <a:gd name="connsiteY18" fmla="*/ 157323 h 616044"/>
                  <a:gd name="connsiteX0" fmla="*/ 119725 w 503119"/>
                  <a:gd name="connsiteY0" fmla="*/ 157323 h 616044"/>
                  <a:gd name="connsiteX1" fmla="*/ 143074 w 503119"/>
                  <a:gd name="connsiteY1" fmla="*/ 28962 h 616044"/>
                  <a:gd name="connsiteX2" fmla="*/ 322370 w 503119"/>
                  <a:gd name="connsiteY2" fmla="*/ 28667 h 616044"/>
                  <a:gd name="connsiteX3" fmla="*/ 345079 w 503119"/>
                  <a:gd name="connsiteY3" fmla="*/ 157864 h 616044"/>
                  <a:gd name="connsiteX4" fmla="*/ 310761 w 503119"/>
                  <a:gd name="connsiteY4" fmla="*/ 191587 h 616044"/>
                  <a:gd name="connsiteX5" fmla="*/ 400535 w 503119"/>
                  <a:gd name="connsiteY5" fmla="*/ 210761 h 616044"/>
                  <a:gd name="connsiteX6" fmla="*/ 486809 w 503119"/>
                  <a:gd name="connsiteY6" fmla="*/ 306282 h 616044"/>
                  <a:gd name="connsiteX7" fmla="*/ 502920 w 503119"/>
                  <a:gd name="connsiteY7" fmla="*/ 424948 h 616044"/>
                  <a:gd name="connsiteX8" fmla="*/ 402991 w 503119"/>
                  <a:gd name="connsiteY8" fmla="*/ 452587 h 616044"/>
                  <a:gd name="connsiteX9" fmla="*/ 386227 w 503119"/>
                  <a:gd name="connsiteY9" fmla="*/ 321521 h 616044"/>
                  <a:gd name="connsiteX10" fmla="*/ 390801 w 503119"/>
                  <a:gd name="connsiteY10" fmla="*/ 606511 h 616044"/>
                  <a:gd name="connsiteX11" fmla="*/ 102763 w 503119"/>
                  <a:gd name="connsiteY11" fmla="*/ 604985 h 616044"/>
                  <a:gd name="connsiteX12" fmla="*/ 78379 w 503119"/>
                  <a:gd name="connsiteY12" fmla="*/ 307805 h 616044"/>
                  <a:gd name="connsiteX13" fmla="*/ 67715 w 503119"/>
                  <a:gd name="connsiteY13" fmla="*/ 443443 h 616044"/>
                  <a:gd name="connsiteX14" fmla="*/ 655 w 503119"/>
                  <a:gd name="connsiteY14" fmla="*/ 409913 h 616044"/>
                  <a:gd name="connsiteX15" fmla="*/ 14374 w 503119"/>
                  <a:gd name="connsiteY15" fmla="*/ 297137 h 616044"/>
                  <a:gd name="connsiteX16" fmla="*/ 101239 w 503119"/>
                  <a:gd name="connsiteY16" fmla="*/ 214841 h 616044"/>
                  <a:gd name="connsiteX17" fmla="*/ 166131 w 503119"/>
                  <a:gd name="connsiteY17" fmla="*/ 196799 h 616044"/>
                  <a:gd name="connsiteX18" fmla="*/ 119725 w 503119"/>
                  <a:gd name="connsiteY18" fmla="*/ 157323 h 616044"/>
                  <a:gd name="connsiteX0" fmla="*/ 119725 w 503119"/>
                  <a:gd name="connsiteY0" fmla="*/ 157323 h 616044"/>
                  <a:gd name="connsiteX1" fmla="*/ 143074 w 503119"/>
                  <a:gd name="connsiteY1" fmla="*/ 28962 h 616044"/>
                  <a:gd name="connsiteX2" fmla="*/ 322370 w 503119"/>
                  <a:gd name="connsiteY2" fmla="*/ 28667 h 616044"/>
                  <a:gd name="connsiteX3" fmla="*/ 345079 w 503119"/>
                  <a:gd name="connsiteY3" fmla="*/ 157864 h 616044"/>
                  <a:gd name="connsiteX4" fmla="*/ 310761 w 503119"/>
                  <a:gd name="connsiteY4" fmla="*/ 191587 h 616044"/>
                  <a:gd name="connsiteX5" fmla="*/ 400535 w 503119"/>
                  <a:gd name="connsiteY5" fmla="*/ 210761 h 616044"/>
                  <a:gd name="connsiteX6" fmla="*/ 486809 w 503119"/>
                  <a:gd name="connsiteY6" fmla="*/ 306282 h 616044"/>
                  <a:gd name="connsiteX7" fmla="*/ 502920 w 503119"/>
                  <a:gd name="connsiteY7" fmla="*/ 424948 h 616044"/>
                  <a:gd name="connsiteX8" fmla="*/ 402991 w 503119"/>
                  <a:gd name="connsiteY8" fmla="*/ 452587 h 616044"/>
                  <a:gd name="connsiteX9" fmla="*/ 386227 w 503119"/>
                  <a:gd name="connsiteY9" fmla="*/ 321521 h 616044"/>
                  <a:gd name="connsiteX10" fmla="*/ 390801 w 503119"/>
                  <a:gd name="connsiteY10" fmla="*/ 606511 h 616044"/>
                  <a:gd name="connsiteX11" fmla="*/ 102763 w 503119"/>
                  <a:gd name="connsiteY11" fmla="*/ 604985 h 616044"/>
                  <a:gd name="connsiteX12" fmla="*/ 78379 w 503119"/>
                  <a:gd name="connsiteY12" fmla="*/ 307805 h 616044"/>
                  <a:gd name="connsiteX13" fmla="*/ 67715 w 503119"/>
                  <a:gd name="connsiteY13" fmla="*/ 443443 h 616044"/>
                  <a:gd name="connsiteX14" fmla="*/ 655 w 503119"/>
                  <a:gd name="connsiteY14" fmla="*/ 409913 h 616044"/>
                  <a:gd name="connsiteX15" fmla="*/ 14374 w 503119"/>
                  <a:gd name="connsiteY15" fmla="*/ 297137 h 616044"/>
                  <a:gd name="connsiteX16" fmla="*/ 101239 w 503119"/>
                  <a:gd name="connsiteY16" fmla="*/ 214841 h 616044"/>
                  <a:gd name="connsiteX17" fmla="*/ 166131 w 503119"/>
                  <a:gd name="connsiteY17" fmla="*/ 196799 h 616044"/>
                  <a:gd name="connsiteX18" fmla="*/ 119725 w 503119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2991 w 503134"/>
                  <a:gd name="connsiteY8" fmla="*/ 452587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529 w 503134"/>
                  <a:gd name="connsiteY8" fmla="*/ 457011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6227 w 503134"/>
                  <a:gd name="connsiteY9" fmla="*/ 321521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044"/>
                  <a:gd name="connsiteX1" fmla="*/ 143074 w 503134"/>
                  <a:gd name="connsiteY1" fmla="*/ 28962 h 616044"/>
                  <a:gd name="connsiteX2" fmla="*/ 322370 w 503134"/>
                  <a:gd name="connsiteY2" fmla="*/ 28667 h 616044"/>
                  <a:gd name="connsiteX3" fmla="*/ 345079 w 503134"/>
                  <a:gd name="connsiteY3" fmla="*/ 157864 h 616044"/>
                  <a:gd name="connsiteX4" fmla="*/ 310761 w 503134"/>
                  <a:gd name="connsiteY4" fmla="*/ 191587 h 616044"/>
                  <a:gd name="connsiteX5" fmla="*/ 400535 w 503134"/>
                  <a:gd name="connsiteY5" fmla="*/ 210761 h 616044"/>
                  <a:gd name="connsiteX6" fmla="*/ 486809 w 503134"/>
                  <a:gd name="connsiteY6" fmla="*/ 306282 h 616044"/>
                  <a:gd name="connsiteX7" fmla="*/ 502920 w 503134"/>
                  <a:gd name="connsiteY7" fmla="*/ 424948 h 616044"/>
                  <a:gd name="connsiteX8" fmla="*/ 406087 w 503134"/>
                  <a:gd name="connsiteY8" fmla="*/ 457453 h 616044"/>
                  <a:gd name="connsiteX9" fmla="*/ 388438 w 503134"/>
                  <a:gd name="connsiteY9" fmla="*/ 326388 h 616044"/>
                  <a:gd name="connsiteX10" fmla="*/ 390801 w 503134"/>
                  <a:gd name="connsiteY10" fmla="*/ 606511 h 616044"/>
                  <a:gd name="connsiteX11" fmla="*/ 102763 w 503134"/>
                  <a:gd name="connsiteY11" fmla="*/ 604985 h 616044"/>
                  <a:gd name="connsiteX12" fmla="*/ 78379 w 503134"/>
                  <a:gd name="connsiteY12" fmla="*/ 307805 h 616044"/>
                  <a:gd name="connsiteX13" fmla="*/ 67715 w 503134"/>
                  <a:gd name="connsiteY13" fmla="*/ 443443 h 616044"/>
                  <a:gd name="connsiteX14" fmla="*/ 655 w 503134"/>
                  <a:gd name="connsiteY14" fmla="*/ 409913 h 616044"/>
                  <a:gd name="connsiteX15" fmla="*/ 14374 w 503134"/>
                  <a:gd name="connsiteY15" fmla="*/ 297137 h 616044"/>
                  <a:gd name="connsiteX16" fmla="*/ 101239 w 503134"/>
                  <a:gd name="connsiteY16" fmla="*/ 214841 h 616044"/>
                  <a:gd name="connsiteX17" fmla="*/ 166131 w 503134"/>
                  <a:gd name="connsiteY17" fmla="*/ 196799 h 616044"/>
                  <a:gd name="connsiteX18" fmla="*/ 119725 w 503134"/>
                  <a:gd name="connsiteY18" fmla="*/ 157323 h 616044"/>
                  <a:gd name="connsiteX0" fmla="*/ 119725 w 503134"/>
                  <a:gd name="connsiteY0" fmla="*/ 157323 h 616372"/>
                  <a:gd name="connsiteX1" fmla="*/ 143074 w 503134"/>
                  <a:gd name="connsiteY1" fmla="*/ 28962 h 616372"/>
                  <a:gd name="connsiteX2" fmla="*/ 322370 w 503134"/>
                  <a:gd name="connsiteY2" fmla="*/ 28667 h 616372"/>
                  <a:gd name="connsiteX3" fmla="*/ 345079 w 503134"/>
                  <a:gd name="connsiteY3" fmla="*/ 157864 h 616372"/>
                  <a:gd name="connsiteX4" fmla="*/ 310761 w 503134"/>
                  <a:gd name="connsiteY4" fmla="*/ 191587 h 616372"/>
                  <a:gd name="connsiteX5" fmla="*/ 400535 w 503134"/>
                  <a:gd name="connsiteY5" fmla="*/ 210761 h 616372"/>
                  <a:gd name="connsiteX6" fmla="*/ 486809 w 503134"/>
                  <a:gd name="connsiteY6" fmla="*/ 306282 h 616372"/>
                  <a:gd name="connsiteX7" fmla="*/ 502920 w 503134"/>
                  <a:gd name="connsiteY7" fmla="*/ 424948 h 616372"/>
                  <a:gd name="connsiteX8" fmla="*/ 406087 w 503134"/>
                  <a:gd name="connsiteY8" fmla="*/ 457453 h 616372"/>
                  <a:gd name="connsiteX9" fmla="*/ 388438 w 503134"/>
                  <a:gd name="connsiteY9" fmla="*/ 326388 h 616372"/>
                  <a:gd name="connsiteX10" fmla="*/ 390801 w 503134"/>
                  <a:gd name="connsiteY10" fmla="*/ 606511 h 616372"/>
                  <a:gd name="connsiteX11" fmla="*/ 102763 w 503134"/>
                  <a:gd name="connsiteY11" fmla="*/ 604985 h 616372"/>
                  <a:gd name="connsiteX12" fmla="*/ 78379 w 503134"/>
                  <a:gd name="connsiteY12" fmla="*/ 307805 h 616372"/>
                  <a:gd name="connsiteX13" fmla="*/ 67715 w 503134"/>
                  <a:gd name="connsiteY13" fmla="*/ 443443 h 616372"/>
                  <a:gd name="connsiteX14" fmla="*/ 655 w 503134"/>
                  <a:gd name="connsiteY14" fmla="*/ 409913 h 616372"/>
                  <a:gd name="connsiteX15" fmla="*/ 14374 w 503134"/>
                  <a:gd name="connsiteY15" fmla="*/ 297137 h 616372"/>
                  <a:gd name="connsiteX16" fmla="*/ 101239 w 503134"/>
                  <a:gd name="connsiteY16" fmla="*/ 214841 h 616372"/>
                  <a:gd name="connsiteX17" fmla="*/ 166131 w 503134"/>
                  <a:gd name="connsiteY17" fmla="*/ 196799 h 616372"/>
                  <a:gd name="connsiteX18" fmla="*/ 119725 w 503134"/>
                  <a:gd name="connsiteY18" fmla="*/ 157323 h 616372"/>
                  <a:gd name="connsiteX0" fmla="*/ 119725 w 503134"/>
                  <a:gd name="connsiteY0" fmla="*/ 157323 h 617215"/>
                  <a:gd name="connsiteX1" fmla="*/ 143074 w 503134"/>
                  <a:gd name="connsiteY1" fmla="*/ 28962 h 617215"/>
                  <a:gd name="connsiteX2" fmla="*/ 322370 w 503134"/>
                  <a:gd name="connsiteY2" fmla="*/ 28667 h 617215"/>
                  <a:gd name="connsiteX3" fmla="*/ 345079 w 503134"/>
                  <a:gd name="connsiteY3" fmla="*/ 157864 h 617215"/>
                  <a:gd name="connsiteX4" fmla="*/ 310761 w 503134"/>
                  <a:gd name="connsiteY4" fmla="*/ 191587 h 617215"/>
                  <a:gd name="connsiteX5" fmla="*/ 400535 w 503134"/>
                  <a:gd name="connsiteY5" fmla="*/ 210761 h 617215"/>
                  <a:gd name="connsiteX6" fmla="*/ 486809 w 503134"/>
                  <a:gd name="connsiteY6" fmla="*/ 306282 h 617215"/>
                  <a:gd name="connsiteX7" fmla="*/ 502920 w 503134"/>
                  <a:gd name="connsiteY7" fmla="*/ 424948 h 617215"/>
                  <a:gd name="connsiteX8" fmla="*/ 406087 w 503134"/>
                  <a:gd name="connsiteY8" fmla="*/ 457453 h 617215"/>
                  <a:gd name="connsiteX9" fmla="*/ 388438 w 503134"/>
                  <a:gd name="connsiteY9" fmla="*/ 326388 h 617215"/>
                  <a:gd name="connsiteX10" fmla="*/ 390801 w 503134"/>
                  <a:gd name="connsiteY10" fmla="*/ 606511 h 617215"/>
                  <a:gd name="connsiteX11" fmla="*/ 102763 w 503134"/>
                  <a:gd name="connsiteY11" fmla="*/ 604985 h 617215"/>
                  <a:gd name="connsiteX12" fmla="*/ 78379 w 503134"/>
                  <a:gd name="connsiteY12" fmla="*/ 307805 h 617215"/>
                  <a:gd name="connsiteX13" fmla="*/ 67715 w 503134"/>
                  <a:gd name="connsiteY13" fmla="*/ 443443 h 617215"/>
                  <a:gd name="connsiteX14" fmla="*/ 655 w 503134"/>
                  <a:gd name="connsiteY14" fmla="*/ 409913 h 617215"/>
                  <a:gd name="connsiteX15" fmla="*/ 14374 w 503134"/>
                  <a:gd name="connsiteY15" fmla="*/ 297137 h 617215"/>
                  <a:gd name="connsiteX16" fmla="*/ 101239 w 503134"/>
                  <a:gd name="connsiteY16" fmla="*/ 214841 h 617215"/>
                  <a:gd name="connsiteX17" fmla="*/ 166131 w 503134"/>
                  <a:gd name="connsiteY17" fmla="*/ 196799 h 617215"/>
                  <a:gd name="connsiteX18" fmla="*/ 119725 w 503134"/>
                  <a:gd name="connsiteY18" fmla="*/ 157323 h 617215"/>
                  <a:gd name="connsiteX0" fmla="*/ 119725 w 503134"/>
                  <a:gd name="connsiteY0" fmla="*/ 157323 h 617215"/>
                  <a:gd name="connsiteX1" fmla="*/ 143074 w 503134"/>
                  <a:gd name="connsiteY1" fmla="*/ 28962 h 617215"/>
                  <a:gd name="connsiteX2" fmla="*/ 322370 w 503134"/>
                  <a:gd name="connsiteY2" fmla="*/ 28667 h 617215"/>
                  <a:gd name="connsiteX3" fmla="*/ 345079 w 503134"/>
                  <a:gd name="connsiteY3" fmla="*/ 157864 h 617215"/>
                  <a:gd name="connsiteX4" fmla="*/ 310761 w 503134"/>
                  <a:gd name="connsiteY4" fmla="*/ 191587 h 617215"/>
                  <a:gd name="connsiteX5" fmla="*/ 400535 w 503134"/>
                  <a:gd name="connsiteY5" fmla="*/ 210761 h 617215"/>
                  <a:gd name="connsiteX6" fmla="*/ 486809 w 503134"/>
                  <a:gd name="connsiteY6" fmla="*/ 306282 h 617215"/>
                  <a:gd name="connsiteX7" fmla="*/ 502920 w 503134"/>
                  <a:gd name="connsiteY7" fmla="*/ 424948 h 617215"/>
                  <a:gd name="connsiteX8" fmla="*/ 406087 w 503134"/>
                  <a:gd name="connsiteY8" fmla="*/ 457453 h 617215"/>
                  <a:gd name="connsiteX9" fmla="*/ 388438 w 503134"/>
                  <a:gd name="connsiteY9" fmla="*/ 326388 h 617215"/>
                  <a:gd name="connsiteX10" fmla="*/ 390801 w 503134"/>
                  <a:gd name="connsiteY10" fmla="*/ 606511 h 617215"/>
                  <a:gd name="connsiteX11" fmla="*/ 102763 w 503134"/>
                  <a:gd name="connsiteY11" fmla="*/ 604985 h 617215"/>
                  <a:gd name="connsiteX12" fmla="*/ 78379 w 503134"/>
                  <a:gd name="connsiteY12" fmla="*/ 307805 h 617215"/>
                  <a:gd name="connsiteX13" fmla="*/ 67715 w 503134"/>
                  <a:gd name="connsiteY13" fmla="*/ 443443 h 617215"/>
                  <a:gd name="connsiteX14" fmla="*/ 655 w 503134"/>
                  <a:gd name="connsiteY14" fmla="*/ 409913 h 617215"/>
                  <a:gd name="connsiteX15" fmla="*/ 14374 w 503134"/>
                  <a:gd name="connsiteY15" fmla="*/ 297137 h 617215"/>
                  <a:gd name="connsiteX16" fmla="*/ 101239 w 503134"/>
                  <a:gd name="connsiteY16" fmla="*/ 214841 h 617215"/>
                  <a:gd name="connsiteX17" fmla="*/ 166131 w 503134"/>
                  <a:gd name="connsiteY17" fmla="*/ 196799 h 617215"/>
                  <a:gd name="connsiteX18" fmla="*/ 119725 w 503134"/>
                  <a:gd name="connsiteY18" fmla="*/ 157323 h 617215"/>
                  <a:gd name="connsiteX0" fmla="*/ 119725 w 503134"/>
                  <a:gd name="connsiteY0" fmla="*/ 157323 h 617787"/>
                  <a:gd name="connsiteX1" fmla="*/ 143074 w 503134"/>
                  <a:gd name="connsiteY1" fmla="*/ 28962 h 617787"/>
                  <a:gd name="connsiteX2" fmla="*/ 322370 w 503134"/>
                  <a:gd name="connsiteY2" fmla="*/ 28667 h 617787"/>
                  <a:gd name="connsiteX3" fmla="*/ 345079 w 503134"/>
                  <a:gd name="connsiteY3" fmla="*/ 157864 h 617787"/>
                  <a:gd name="connsiteX4" fmla="*/ 310761 w 503134"/>
                  <a:gd name="connsiteY4" fmla="*/ 191587 h 617787"/>
                  <a:gd name="connsiteX5" fmla="*/ 400535 w 503134"/>
                  <a:gd name="connsiteY5" fmla="*/ 210761 h 617787"/>
                  <a:gd name="connsiteX6" fmla="*/ 486809 w 503134"/>
                  <a:gd name="connsiteY6" fmla="*/ 306282 h 617787"/>
                  <a:gd name="connsiteX7" fmla="*/ 502920 w 503134"/>
                  <a:gd name="connsiteY7" fmla="*/ 424948 h 617787"/>
                  <a:gd name="connsiteX8" fmla="*/ 406087 w 503134"/>
                  <a:gd name="connsiteY8" fmla="*/ 457453 h 617787"/>
                  <a:gd name="connsiteX9" fmla="*/ 388438 w 503134"/>
                  <a:gd name="connsiteY9" fmla="*/ 326388 h 617787"/>
                  <a:gd name="connsiteX10" fmla="*/ 390801 w 503134"/>
                  <a:gd name="connsiteY10" fmla="*/ 606511 h 617787"/>
                  <a:gd name="connsiteX11" fmla="*/ 103487 w 503134"/>
                  <a:gd name="connsiteY11" fmla="*/ 606154 h 617787"/>
                  <a:gd name="connsiteX12" fmla="*/ 78379 w 503134"/>
                  <a:gd name="connsiteY12" fmla="*/ 307805 h 617787"/>
                  <a:gd name="connsiteX13" fmla="*/ 67715 w 503134"/>
                  <a:gd name="connsiteY13" fmla="*/ 443443 h 617787"/>
                  <a:gd name="connsiteX14" fmla="*/ 655 w 503134"/>
                  <a:gd name="connsiteY14" fmla="*/ 409913 h 617787"/>
                  <a:gd name="connsiteX15" fmla="*/ 14374 w 503134"/>
                  <a:gd name="connsiteY15" fmla="*/ 297137 h 617787"/>
                  <a:gd name="connsiteX16" fmla="*/ 101239 w 503134"/>
                  <a:gd name="connsiteY16" fmla="*/ 214841 h 617787"/>
                  <a:gd name="connsiteX17" fmla="*/ 166131 w 503134"/>
                  <a:gd name="connsiteY17" fmla="*/ 196799 h 617787"/>
                  <a:gd name="connsiteX18" fmla="*/ 119725 w 503134"/>
                  <a:gd name="connsiteY18" fmla="*/ 157323 h 617787"/>
                  <a:gd name="connsiteX0" fmla="*/ 119725 w 503134"/>
                  <a:gd name="connsiteY0" fmla="*/ 157323 h 617292"/>
                  <a:gd name="connsiteX1" fmla="*/ 143074 w 503134"/>
                  <a:gd name="connsiteY1" fmla="*/ 28962 h 617292"/>
                  <a:gd name="connsiteX2" fmla="*/ 322370 w 503134"/>
                  <a:gd name="connsiteY2" fmla="*/ 28667 h 617292"/>
                  <a:gd name="connsiteX3" fmla="*/ 345079 w 503134"/>
                  <a:gd name="connsiteY3" fmla="*/ 157864 h 617292"/>
                  <a:gd name="connsiteX4" fmla="*/ 310761 w 503134"/>
                  <a:gd name="connsiteY4" fmla="*/ 191587 h 617292"/>
                  <a:gd name="connsiteX5" fmla="*/ 400535 w 503134"/>
                  <a:gd name="connsiteY5" fmla="*/ 210761 h 617292"/>
                  <a:gd name="connsiteX6" fmla="*/ 486809 w 503134"/>
                  <a:gd name="connsiteY6" fmla="*/ 306282 h 617292"/>
                  <a:gd name="connsiteX7" fmla="*/ 502920 w 503134"/>
                  <a:gd name="connsiteY7" fmla="*/ 424948 h 617292"/>
                  <a:gd name="connsiteX8" fmla="*/ 406087 w 503134"/>
                  <a:gd name="connsiteY8" fmla="*/ 457453 h 617292"/>
                  <a:gd name="connsiteX9" fmla="*/ 388438 w 503134"/>
                  <a:gd name="connsiteY9" fmla="*/ 326388 h 617292"/>
                  <a:gd name="connsiteX10" fmla="*/ 390801 w 503134"/>
                  <a:gd name="connsiteY10" fmla="*/ 606511 h 617292"/>
                  <a:gd name="connsiteX11" fmla="*/ 103487 w 503134"/>
                  <a:gd name="connsiteY11" fmla="*/ 606154 h 617292"/>
                  <a:gd name="connsiteX12" fmla="*/ 78379 w 503134"/>
                  <a:gd name="connsiteY12" fmla="*/ 307805 h 617292"/>
                  <a:gd name="connsiteX13" fmla="*/ 67715 w 503134"/>
                  <a:gd name="connsiteY13" fmla="*/ 443443 h 617292"/>
                  <a:gd name="connsiteX14" fmla="*/ 655 w 503134"/>
                  <a:gd name="connsiteY14" fmla="*/ 409913 h 617292"/>
                  <a:gd name="connsiteX15" fmla="*/ 14374 w 503134"/>
                  <a:gd name="connsiteY15" fmla="*/ 297137 h 617292"/>
                  <a:gd name="connsiteX16" fmla="*/ 101239 w 503134"/>
                  <a:gd name="connsiteY16" fmla="*/ 214841 h 617292"/>
                  <a:gd name="connsiteX17" fmla="*/ 166131 w 503134"/>
                  <a:gd name="connsiteY17" fmla="*/ 196799 h 617292"/>
                  <a:gd name="connsiteX18" fmla="*/ 119725 w 503134"/>
                  <a:gd name="connsiteY18" fmla="*/ 157323 h 617292"/>
                  <a:gd name="connsiteX0" fmla="*/ 119725 w 503134"/>
                  <a:gd name="connsiteY0" fmla="*/ 157323 h 617292"/>
                  <a:gd name="connsiteX1" fmla="*/ 143074 w 503134"/>
                  <a:gd name="connsiteY1" fmla="*/ 28962 h 617292"/>
                  <a:gd name="connsiteX2" fmla="*/ 322370 w 503134"/>
                  <a:gd name="connsiteY2" fmla="*/ 28667 h 617292"/>
                  <a:gd name="connsiteX3" fmla="*/ 345079 w 503134"/>
                  <a:gd name="connsiteY3" fmla="*/ 157864 h 617292"/>
                  <a:gd name="connsiteX4" fmla="*/ 310761 w 503134"/>
                  <a:gd name="connsiteY4" fmla="*/ 191587 h 617292"/>
                  <a:gd name="connsiteX5" fmla="*/ 400535 w 503134"/>
                  <a:gd name="connsiteY5" fmla="*/ 210761 h 617292"/>
                  <a:gd name="connsiteX6" fmla="*/ 486809 w 503134"/>
                  <a:gd name="connsiteY6" fmla="*/ 306282 h 617292"/>
                  <a:gd name="connsiteX7" fmla="*/ 502920 w 503134"/>
                  <a:gd name="connsiteY7" fmla="*/ 424948 h 617292"/>
                  <a:gd name="connsiteX8" fmla="*/ 406087 w 503134"/>
                  <a:gd name="connsiteY8" fmla="*/ 457453 h 617292"/>
                  <a:gd name="connsiteX9" fmla="*/ 388438 w 503134"/>
                  <a:gd name="connsiteY9" fmla="*/ 326388 h 617292"/>
                  <a:gd name="connsiteX10" fmla="*/ 390801 w 503134"/>
                  <a:gd name="connsiteY10" fmla="*/ 606511 h 617292"/>
                  <a:gd name="connsiteX11" fmla="*/ 103487 w 503134"/>
                  <a:gd name="connsiteY11" fmla="*/ 606154 h 617292"/>
                  <a:gd name="connsiteX12" fmla="*/ 78379 w 503134"/>
                  <a:gd name="connsiteY12" fmla="*/ 307805 h 617292"/>
                  <a:gd name="connsiteX13" fmla="*/ 65946 w 503134"/>
                  <a:gd name="connsiteY13" fmla="*/ 443443 h 617292"/>
                  <a:gd name="connsiteX14" fmla="*/ 655 w 503134"/>
                  <a:gd name="connsiteY14" fmla="*/ 409913 h 617292"/>
                  <a:gd name="connsiteX15" fmla="*/ 14374 w 503134"/>
                  <a:gd name="connsiteY15" fmla="*/ 297137 h 617292"/>
                  <a:gd name="connsiteX16" fmla="*/ 101239 w 503134"/>
                  <a:gd name="connsiteY16" fmla="*/ 214841 h 617292"/>
                  <a:gd name="connsiteX17" fmla="*/ 166131 w 503134"/>
                  <a:gd name="connsiteY17" fmla="*/ 196799 h 617292"/>
                  <a:gd name="connsiteX18" fmla="*/ 119725 w 503134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07805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5770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4538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8317 w 501726"/>
                  <a:gd name="connsiteY0" fmla="*/ 157323 h 617292"/>
                  <a:gd name="connsiteX1" fmla="*/ 141666 w 501726"/>
                  <a:gd name="connsiteY1" fmla="*/ 28962 h 617292"/>
                  <a:gd name="connsiteX2" fmla="*/ 320962 w 501726"/>
                  <a:gd name="connsiteY2" fmla="*/ 28667 h 617292"/>
                  <a:gd name="connsiteX3" fmla="*/ 343671 w 501726"/>
                  <a:gd name="connsiteY3" fmla="*/ 157864 h 617292"/>
                  <a:gd name="connsiteX4" fmla="*/ 309353 w 501726"/>
                  <a:gd name="connsiteY4" fmla="*/ 191587 h 617292"/>
                  <a:gd name="connsiteX5" fmla="*/ 399127 w 501726"/>
                  <a:gd name="connsiteY5" fmla="*/ 210761 h 617292"/>
                  <a:gd name="connsiteX6" fmla="*/ 485401 w 501726"/>
                  <a:gd name="connsiteY6" fmla="*/ 306282 h 617292"/>
                  <a:gd name="connsiteX7" fmla="*/ 501512 w 501726"/>
                  <a:gd name="connsiteY7" fmla="*/ 424948 h 617292"/>
                  <a:gd name="connsiteX8" fmla="*/ 404679 w 501726"/>
                  <a:gd name="connsiteY8" fmla="*/ 457453 h 617292"/>
                  <a:gd name="connsiteX9" fmla="*/ 387030 w 501726"/>
                  <a:gd name="connsiteY9" fmla="*/ 326388 h 617292"/>
                  <a:gd name="connsiteX10" fmla="*/ 389393 w 501726"/>
                  <a:gd name="connsiteY10" fmla="*/ 606511 h 617292"/>
                  <a:gd name="connsiteX11" fmla="*/ 102079 w 501726"/>
                  <a:gd name="connsiteY11" fmla="*/ 606154 h 617292"/>
                  <a:gd name="connsiteX12" fmla="*/ 76971 w 501726"/>
                  <a:gd name="connsiteY12" fmla="*/ 317098 h 617292"/>
                  <a:gd name="connsiteX13" fmla="*/ 66749 w 501726"/>
                  <a:gd name="connsiteY13" fmla="*/ 443443 h 617292"/>
                  <a:gd name="connsiteX14" fmla="*/ 1016 w 501726"/>
                  <a:gd name="connsiteY14" fmla="*/ 414338 h 617292"/>
                  <a:gd name="connsiteX15" fmla="*/ 12966 w 501726"/>
                  <a:gd name="connsiteY15" fmla="*/ 297137 h 617292"/>
                  <a:gd name="connsiteX16" fmla="*/ 99831 w 501726"/>
                  <a:gd name="connsiteY16" fmla="*/ 214841 h 617292"/>
                  <a:gd name="connsiteX17" fmla="*/ 164723 w 501726"/>
                  <a:gd name="connsiteY17" fmla="*/ 196799 h 617292"/>
                  <a:gd name="connsiteX18" fmla="*/ 118317 w 501726"/>
                  <a:gd name="connsiteY18" fmla="*/ 157323 h 617292"/>
                  <a:gd name="connsiteX0" fmla="*/ 117993 w 501402"/>
                  <a:gd name="connsiteY0" fmla="*/ 157323 h 617292"/>
                  <a:gd name="connsiteX1" fmla="*/ 141342 w 501402"/>
                  <a:gd name="connsiteY1" fmla="*/ 28962 h 617292"/>
                  <a:gd name="connsiteX2" fmla="*/ 320638 w 501402"/>
                  <a:gd name="connsiteY2" fmla="*/ 28667 h 617292"/>
                  <a:gd name="connsiteX3" fmla="*/ 343347 w 501402"/>
                  <a:gd name="connsiteY3" fmla="*/ 157864 h 617292"/>
                  <a:gd name="connsiteX4" fmla="*/ 309029 w 501402"/>
                  <a:gd name="connsiteY4" fmla="*/ 191587 h 617292"/>
                  <a:gd name="connsiteX5" fmla="*/ 398803 w 501402"/>
                  <a:gd name="connsiteY5" fmla="*/ 210761 h 617292"/>
                  <a:gd name="connsiteX6" fmla="*/ 485077 w 501402"/>
                  <a:gd name="connsiteY6" fmla="*/ 306282 h 617292"/>
                  <a:gd name="connsiteX7" fmla="*/ 501188 w 501402"/>
                  <a:gd name="connsiteY7" fmla="*/ 424948 h 617292"/>
                  <a:gd name="connsiteX8" fmla="*/ 404355 w 501402"/>
                  <a:gd name="connsiteY8" fmla="*/ 457453 h 617292"/>
                  <a:gd name="connsiteX9" fmla="*/ 386706 w 501402"/>
                  <a:gd name="connsiteY9" fmla="*/ 326388 h 617292"/>
                  <a:gd name="connsiteX10" fmla="*/ 389069 w 501402"/>
                  <a:gd name="connsiteY10" fmla="*/ 606511 h 617292"/>
                  <a:gd name="connsiteX11" fmla="*/ 101755 w 501402"/>
                  <a:gd name="connsiteY11" fmla="*/ 606154 h 617292"/>
                  <a:gd name="connsiteX12" fmla="*/ 76647 w 501402"/>
                  <a:gd name="connsiteY12" fmla="*/ 317098 h 617292"/>
                  <a:gd name="connsiteX13" fmla="*/ 66425 w 501402"/>
                  <a:gd name="connsiteY13" fmla="*/ 443443 h 617292"/>
                  <a:gd name="connsiteX14" fmla="*/ 692 w 501402"/>
                  <a:gd name="connsiteY14" fmla="*/ 414338 h 617292"/>
                  <a:gd name="connsiteX15" fmla="*/ 13969 w 501402"/>
                  <a:gd name="connsiteY15" fmla="*/ 297137 h 617292"/>
                  <a:gd name="connsiteX16" fmla="*/ 99507 w 501402"/>
                  <a:gd name="connsiteY16" fmla="*/ 214841 h 617292"/>
                  <a:gd name="connsiteX17" fmla="*/ 164399 w 501402"/>
                  <a:gd name="connsiteY17" fmla="*/ 196799 h 617292"/>
                  <a:gd name="connsiteX18" fmla="*/ 117993 w 501402"/>
                  <a:gd name="connsiteY18" fmla="*/ 157323 h 617292"/>
                  <a:gd name="connsiteX0" fmla="*/ 118586 w 501995"/>
                  <a:gd name="connsiteY0" fmla="*/ 157323 h 617292"/>
                  <a:gd name="connsiteX1" fmla="*/ 141935 w 501995"/>
                  <a:gd name="connsiteY1" fmla="*/ 28962 h 617292"/>
                  <a:gd name="connsiteX2" fmla="*/ 321231 w 501995"/>
                  <a:gd name="connsiteY2" fmla="*/ 28667 h 617292"/>
                  <a:gd name="connsiteX3" fmla="*/ 343940 w 501995"/>
                  <a:gd name="connsiteY3" fmla="*/ 157864 h 617292"/>
                  <a:gd name="connsiteX4" fmla="*/ 309622 w 501995"/>
                  <a:gd name="connsiteY4" fmla="*/ 191587 h 617292"/>
                  <a:gd name="connsiteX5" fmla="*/ 399396 w 501995"/>
                  <a:gd name="connsiteY5" fmla="*/ 210761 h 617292"/>
                  <a:gd name="connsiteX6" fmla="*/ 485670 w 501995"/>
                  <a:gd name="connsiteY6" fmla="*/ 306282 h 617292"/>
                  <a:gd name="connsiteX7" fmla="*/ 501781 w 501995"/>
                  <a:gd name="connsiteY7" fmla="*/ 424948 h 617292"/>
                  <a:gd name="connsiteX8" fmla="*/ 404948 w 501995"/>
                  <a:gd name="connsiteY8" fmla="*/ 457453 h 617292"/>
                  <a:gd name="connsiteX9" fmla="*/ 387299 w 501995"/>
                  <a:gd name="connsiteY9" fmla="*/ 326388 h 617292"/>
                  <a:gd name="connsiteX10" fmla="*/ 389662 w 501995"/>
                  <a:gd name="connsiteY10" fmla="*/ 606511 h 617292"/>
                  <a:gd name="connsiteX11" fmla="*/ 102348 w 501995"/>
                  <a:gd name="connsiteY11" fmla="*/ 606154 h 617292"/>
                  <a:gd name="connsiteX12" fmla="*/ 77240 w 501995"/>
                  <a:gd name="connsiteY12" fmla="*/ 317098 h 617292"/>
                  <a:gd name="connsiteX13" fmla="*/ 67018 w 501995"/>
                  <a:gd name="connsiteY13" fmla="*/ 443443 h 617292"/>
                  <a:gd name="connsiteX14" fmla="*/ 1285 w 501995"/>
                  <a:gd name="connsiteY14" fmla="*/ 414338 h 617292"/>
                  <a:gd name="connsiteX15" fmla="*/ 14562 w 501995"/>
                  <a:gd name="connsiteY15" fmla="*/ 297137 h 617292"/>
                  <a:gd name="connsiteX16" fmla="*/ 100100 w 501995"/>
                  <a:gd name="connsiteY16" fmla="*/ 214841 h 617292"/>
                  <a:gd name="connsiteX17" fmla="*/ 164992 w 501995"/>
                  <a:gd name="connsiteY17" fmla="*/ 196799 h 617292"/>
                  <a:gd name="connsiteX18" fmla="*/ 118586 w 501995"/>
                  <a:gd name="connsiteY18" fmla="*/ 157323 h 617292"/>
                  <a:gd name="connsiteX0" fmla="*/ 118586 w 501995"/>
                  <a:gd name="connsiteY0" fmla="*/ 157323 h 617292"/>
                  <a:gd name="connsiteX1" fmla="*/ 141935 w 501995"/>
                  <a:gd name="connsiteY1" fmla="*/ 28962 h 617292"/>
                  <a:gd name="connsiteX2" fmla="*/ 321231 w 501995"/>
                  <a:gd name="connsiteY2" fmla="*/ 28667 h 617292"/>
                  <a:gd name="connsiteX3" fmla="*/ 343940 w 501995"/>
                  <a:gd name="connsiteY3" fmla="*/ 157864 h 617292"/>
                  <a:gd name="connsiteX4" fmla="*/ 309622 w 501995"/>
                  <a:gd name="connsiteY4" fmla="*/ 191587 h 617292"/>
                  <a:gd name="connsiteX5" fmla="*/ 399396 w 501995"/>
                  <a:gd name="connsiteY5" fmla="*/ 210761 h 617292"/>
                  <a:gd name="connsiteX6" fmla="*/ 485670 w 501995"/>
                  <a:gd name="connsiteY6" fmla="*/ 306282 h 617292"/>
                  <a:gd name="connsiteX7" fmla="*/ 501781 w 501995"/>
                  <a:gd name="connsiteY7" fmla="*/ 424948 h 617292"/>
                  <a:gd name="connsiteX8" fmla="*/ 404948 w 501995"/>
                  <a:gd name="connsiteY8" fmla="*/ 457453 h 617292"/>
                  <a:gd name="connsiteX9" fmla="*/ 387299 w 501995"/>
                  <a:gd name="connsiteY9" fmla="*/ 326388 h 617292"/>
                  <a:gd name="connsiteX10" fmla="*/ 389662 w 501995"/>
                  <a:gd name="connsiteY10" fmla="*/ 606511 h 617292"/>
                  <a:gd name="connsiteX11" fmla="*/ 102348 w 501995"/>
                  <a:gd name="connsiteY11" fmla="*/ 606154 h 617292"/>
                  <a:gd name="connsiteX12" fmla="*/ 77240 w 501995"/>
                  <a:gd name="connsiteY12" fmla="*/ 317098 h 617292"/>
                  <a:gd name="connsiteX13" fmla="*/ 67018 w 501995"/>
                  <a:gd name="connsiteY13" fmla="*/ 443443 h 617292"/>
                  <a:gd name="connsiteX14" fmla="*/ 1285 w 501995"/>
                  <a:gd name="connsiteY14" fmla="*/ 414338 h 617292"/>
                  <a:gd name="connsiteX15" fmla="*/ 14562 w 501995"/>
                  <a:gd name="connsiteY15" fmla="*/ 297137 h 617292"/>
                  <a:gd name="connsiteX16" fmla="*/ 100100 w 501995"/>
                  <a:gd name="connsiteY16" fmla="*/ 214841 h 617292"/>
                  <a:gd name="connsiteX17" fmla="*/ 164992 w 501995"/>
                  <a:gd name="connsiteY17" fmla="*/ 196799 h 617292"/>
                  <a:gd name="connsiteX18" fmla="*/ 118586 w 501995"/>
                  <a:gd name="connsiteY18" fmla="*/ 157323 h 617292"/>
                  <a:gd name="connsiteX0" fmla="*/ 119757 w 503166"/>
                  <a:gd name="connsiteY0" fmla="*/ 157323 h 617292"/>
                  <a:gd name="connsiteX1" fmla="*/ 143106 w 503166"/>
                  <a:gd name="connsiteY1" fmla="*/ 28962 h 617292"/>
                  <a:gd name="connsiteX2" fmla="*/ 322402 w 503166"/>
                  <a:gd name="connsiteY2" fmla="*/ 28667 h 617292"/>
                  <a:gd name="connsiteX3" fmla="*/ 345111 w 503166"/>
                  <a:gd name="connsiteY3" fmla="*/ 157864 h 617292"/>
                  <a:gd name="connsiteX4" fmla="*/ 310793 w 503166"/>
                  <a:gd name="connsiteY4" fmla="*/ 191587 h 617292"/>
                  <a:gd name="connsiteX5" fmla="*/ 400567 w 503166"/>
                  <a:gd name="connsiteY5" fmla="*/ 210761 h 617292"/>
                  <a:gd name="connsiteX6" fmla="*/ 486841 w 503166"/>
                  <a:gd name="connsiteY6" fmla="*/ 306282 h 617292"/>
                  <a:gd name="connsiteX7" fmla="*/ 502952 w 503166"/>
                  <a:gd name="connsiteY7" fmla="*/ 424948 h 617292"/>
                  <a:gd name="connsiteX8" fmla="*/ 406119 w 503166"/>
                  <a:gd name="connsiteY8" fmla="*/ 457453 h 617292"/>
                  <a:gd name="connsiteX9" fmla="*/ 388470 w 503166"/>
                  <a:gd name="connsiteY9" fmla="*/ 326388 h 617292"/>
                  <a:gd name="connsiteX10" fmla="*/ 390833 w 503166"/>
                  <a:gd name="connsiteY10" fmla="*/ 606511 h 617292"/>
                  <a:gd name="connsiteX11" fmla="*/ 103519 w 503166"/>
                  <a:gd name="connsiteY11" fmla="*/ 606154 h 617292"/>
                  <a:gd name="connsiteX12" fmla="*/ 78411 w 503166"/>
                  <a:gd name="connsiteY12" fmla="*/ 317098 h 617292"/>
                  <a:gd name="connsiteX13" fmla="*/ 68189 w 503166"/>
                  <a:gd name="connsiteY13" fmla="*/ 443443 h 617292"/>
                  <a:gd name="connsiteX14" fmla="*/ 2456 w 503166"/>
                  <a:gd name="connsiteY14" fmla="*/ 414338 h 617292"/>
                  <a:gd name="connsiteX15" fmla="*/ 15733 w 503166"/>
                  <a:gd name="connsiteY15" fmla="*/ 297137 h 617292"/>
                  <a:gd name="connsiteX16" fmla="*/ 101271 w 503166"/>
                  <a:gd name="connsiteY16" fmla="*/ 214841 h 617292"/>
                  <a:gd name="connsiteX17" fmla="*/ 166163 w 503166"/>
                  <a:gd name="connsiteY17" fmla="*/ 196799 h 617292"/>
                  <a:gd name="connsiteX18" fmla="*/ 119757 w 503166"/>
                  <a:gd name="connsiteY18" fmla="*/ 157323 h 617292"/>
                  <a:gd name="connsiteX0" fmla="*/ 120355 w 503764"/>
                  <a:gd name="connsiteY0" fmla="*/ 157323 h 617292"/>
                  <a:gd name="connsiteX1" fmla="*/ 143704 w 503764"/>
                  <a:gd name="connsiteY1" fmla="*/ 28962 h 617292"/>
                  <a:gd name="connsiteX2" fmla="*/ 323000 w 503764"/>
                  <a:gd name="connsiteY2" fmla="*/ 28667 h 617292"/>
                  <a:gd name="connsiteX3" fmla="*/ 345709 w 503764"/>
                  <a:gd name="connsiteY3" fmla="*/ 157864 h 617292"/>
                  <a:gd name="connsiteX4" fmla="*/ 311391 w 503764"/>
                  <a:gd name="connsiteY4" fmla="*/ 191587 h 617292"/>
                  <a:gd name="connsiteX5" fmla="*/ 401165 w 503764"/>
                  <a:gd name="connsiteY5" fmla="*/ 210761 h 617292"/>
                  <a:gd name="connsiteX6" fmla="*/ 487439 w 503764"/>
                  <a:gd name="connsiteY6" fmla="*/ 306282 h 617292"/>
                  <a:gd name="connsiteX7" fmla="*/ 503550 w 503764"/>
                  <a:gd name="connsiteY7" fmla="*/ 424948 h 617292"/>
                  <a:gd name="connsiteX8" fmla="*/ 406717 w 503764"/>
                  <a:gd name="connsiteY8" fmla="*/ 457453 h 617292"/>
                  <a:gd name="connsiteX9" fmla="*/ 389068 w 503764"/>
                  <a:gd name="connsiteY9" fmla="*/ 326388 h 617292"/>
                  <a:gd name="connsiteX10" fmla="*/ 391431 w 503764"/>
                  <a:gd name="connsiteY10" fmla="*/ 606511 h 617292"/>
                  <a:gd name="connsiteX11" fmla="*/ 104117 w 503764"/>
                  <a:gd name="connsiteY11" fmla="*/ 606154 h 617292"/>
                  <a:gd name="connsiteX12" fmla="*/ 79009 w 503764"/>
                  <a:gd name="connsiteY12" fmla="*/ 317098 h 617292"/>
                  <a:gd name="connsiteX13" fmla="*/ 68787 w 503764"/>
                  <a:gd name="connsiteY13" fmla="*/ 443443 h 617292"/>
                  <a:gd name="connsiteX14" fmla="*/ 3054 w 503764"/>
                  <a:gd name="connsiteY14" fmla="*/ 414338 h 617292"/>
                  <a:gd name="connsiteX15" fmla="*/ 16331 w 503764"/>
                  <a:gd name="connsiteY15" fmla="*/ 297137 h 617292"/>
                  <a:gd name="connsiteX16" fmla="*/ 101869 w 503764"/>
                  <a:gd name="connsiteY16" fmla="*/ 214841 h 617292"/>
                  <a:gd name="connsiteX17" fmla="*/ 166761 w 503764"/>
                  <a:gd name="connsiteY17" fmla="*/ 196799 h 617292"/>
                  <a:gd name="connsiteX18" fmla="*/ 120355 w 503764"/>
                  <a:gd name="connsiteY18" fmla="*/ 157323 h 617292"/>
                  <a:gd name="connsiteX0" fmla="*/ 119758 w 503167"/>
                  <a:gd name="connsiteY0" fmla="*/ 157323 h 617292"/>
                  <a:gd name="connsiteX1" fmla="*/ 143107 w 503167"/>
                  <a:gd name="connsiteY1" fmla="*/ 28962 h 617292"/>
                  <a:gd name="connsiteX2" fmla="*/ 322403 w 503167"/>
                  <a:gd name="connsiteY2" fmla="*/ 28667 h 617292"/>
                  <a:gd name="connsiteX3" fmla="*/ 345112 w 503167"/>
                  <a:gd name="connsiteY3" fmla="*/ 157864 h 617292"/>
                  <a:gd name="connsiteX4" fmla="*/ 310794 w 503167"/>
                  <a:gd name="connsiteY4" fmla="*/ 191587 h 617292"/>
                  <a:gd name="connsiteX5" fmla="*/ 400568 w 503167"/>
                  <a:gd name="connsiteY5" fmla="*/ 210761 h 617292"/>
                  <a:gd name="connsiteX6" fmla="*/ 486842 w 503167"/>
                  <a:gd name="connsiteY6" fmla="*/ 306282 h 617292"/>
                  <a:gd name="connsiteX7" fmla="*/ 502953 w 503167"/>
                  <a:gd name="connsiteY7" fmla="*/ 424948 h 617292"/>
                  <a:gd name="connsiteX8" fmla="*/ 406120 w 503167"/>
                  <a:gd name="connsiteY8" fmla="*/ 457453 h 617292"/>
                  <a:gd name="connsiteX9" fmla="*/ 388471 w 503167"/>
                  <a:gd name="connsiteY9" fmla="*/ 326388 h 617292"/>
                  <a:gd name="connsiteX10" fmla="*/ 390834 w 503167"/>
                  <a:gd name="connsiteY10" fmla="*/ 606511 h 617292"/>
                  <a:gd name="connsiteX11" fmla="*/ 103520 w 503167"/>
                  <a:gd name="connsiteY11" fmla="*/ 606154 h 617292"/>
                  <a:gd name="connsiteX12" fmla="*/ 78412 w 503167"/>
                  <a:gd name="connsiteY12" fmla="*/ 317098 h 617292"/>
                  <a:gd name="connsiteX13" fmla="*/ 68190 w 503167"/>
                  <a:gd name="connsiteY13" fmla="*/ 443443 h 617292"/>
                  <a:gd name="connsiteX14" fmla="*/ 2457 w 503167"/>
                  <a:gd name="connsiteY14" fmla="*/ 414338 h 617292"/>
                  <a:gd name="connsiteX15" fmla="*/ 15734 w 503167"/>
                  <a:gd name="connsiteY15" fmla="*/ 297137 h 617292"/>
                  <a:gd name="connsiteX16" fmla="*/ 101272 w 503167"/>
                  <a:gd name="connsiteY16" fmla="*/ 214841 h 617292"/>
                  <a:gd name="connsiteX17" fmla="*/ 166164 w 503167"/>
                  <a:gd name="connsiteY17" fmla="*/ 196799 h 617292"/>
                  <a:gd name="connsiteX18" fmla="*/ 119758 w 50316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9238 w 502647"/>
                  <a:gd name="connsiteY0" fmla="*/ 157323 h 617292"/>
                  <a:gd name="connsiteX1" fmla="*/ 142587 w 502647"/>
                  <a:gd name="connsiteY1" fmla="*/ 28962 h 617292"/>
                  <a:gd name="connsiteX2" fmla="*/ 321883 w 502647"/>
                  <a:gd name="connsiteY2" fmla="*/ 28667 h 617292"/>
                  <a:gd name="connsiteX3" fmla="*/ 344592 w 502647"/>
                  <a:gd name="connsiteY3" fmla="*/ 157864 h 617292"/>
                  <a:gd name="connsiteX4" fmla="*/ 310274 w 502647"/>
                  <a:gd name="connsiteY4" fmla="*/ 191587 h 617292"/>
                  <a:gd name="connsiteX5" fmla="*/ 400048 w 502647"/>
                  <a:gd name="connsiteY5" fmla="*/ 210761 h 617292"/>
                  <a:gd name="connsiteX6" fmla="*/ 486322 w 502647"/>
                  <a:gd name="connsiteY6" fmla="*/ 306282 h 617292"/>
                  <a:gd name="connsiteX7" fmla="*/ 502433 w 502647"/>
                  <a:gd name="connsiteY7" fmla="*/ 424948 h 617292"/>
                  <a:gd name="connsiteX8" fmla="*/ 405600 w 502647"/>
                  <a:gd name="connsiteY8" fmla="*/ 457453 h 617292"/>
                  <a:gd name="connsiteX9" fmla="*/ 387951 w 502647"/>
                  <a:gd name="connsiteY9" fmla="*/ 326388 h 617292"/>
                  <a:gd name="connsiteX10" fmla="*/ 390314 w 502647"/>
                  <a:gd name="connsiteY10" fmla="*/ 606511 h 617292"/>
                  <a:gd name="connsiteX11" fmla="*/ 103000 w 502647"/>
                  <a:gd name="connsiteY11" fmla="*/ 606154 h 617292"/>
                  <a:gd name="connsiteX12" fmla="*/ 77892 w 502647"/>
                  <a:gd name="connsiteY12" fmla="*/ 317098 h 617292"/>
                  <a:gd name="connsiteX13" fmla="*/ 67670 w 502647"/>
                  <a:gd name="connsiteY13" fmla="*/ 443443 h 617292"/>
                  <a:gd name="connsiteX14" fmla="*/ 1937 w 502647"/>
                  <a:gd name="connsiteY14" fmla="*/ 414338 h 617292"/>
                  <a:gd name="connsiteX15" fmla="*/ 15214 w 502647"/>
                  <a:gd name="connsiteY15" fmla="*/ 297137 h 617292"/>
                  <a:gd name="connsiteX16" fmla="*/ 102963 w 502647"/>
                  <a:gd name="connsiteY16" fmla="*/ 217939 h 617292"/>
                  <a:gd name="connsiteX17" fmla="*/ 165644 w 502647"/>
                  <a:gd name="connsiteY17" fmla="*/ 196799 h 617292"/>
                  <a:gd name="connsiteX18" fmla="*/ 119238 w 502647"/>
                  <a:gd name="connsiteY18" fmla="*/ 157323 h 617292"/>
                  <a:gd name="connsiteX0" fmla="*/ 118936 w 502345"/>
                  <a:gd name="connsiteY0" fmla="*/ 157323 h 617292"/>
                  <a:gd name="connsiteX1" fmla="*/ 142285 w 502345"/>
                  <a:gd name="connsiteY1" fmla="*/ 28962 h 617292"/>
                  <a:gd name="connsiteX2" fmla="*/ 321581 w 502345"/>
                  <a:gd name="connsiteY2" fmla="*/ 28667 h 617292"/>
                  <a:gd name="connsiteX3" fmla="*/ 344290 w 502345"/>
                  <a:gd name="connsiteY3" fmla="*/ 157864 h 617292"/>
                  <a:gd name="connsiteX4" fmla="*/ 309972 w 502345"/>
                  <a:gd name="connsiteY4" fmla="*/ 191587 h 617292"/>
                  <a:gd name="connsiteX5" fmla="*/ 399746 w 502345"/>
                  <a:gd name="connsiteY5" fmla="*/ 210761 h 617292"/>
                  <a:gd name="connsiteX6" fmla="*/ 486020 w 502345"/>
                  <a:gd name="connsiteY6" fmla="*/ 306282 h 617292"/>
                  <a:gd name="connsiteX7" fmla="*/ 502131 w 502345"/>
                  <a:gd name="connsiteY7" fmla="*/ 424948 h 617292"/>
                  <a:gd name="connsiteX8" fmla="*/ 405298 w 502345"/>
                  <a:gd name="connsiteY8" fmla="*/ 457453 h 617292"/>
                  <a:gd name="connsiteX9" fmla="*/ 387649 w 502345"/>
                  <a:gd name="connsiteY9" fmla="*/ 326388 h 617292"/>
                  <a:gd name="connsiteX10" fmla="*/ 390012 w 502345"/>
                  <a:gd name="connsiteY10" fmla="*/ 606511 h 617292"/>
                  <a:gd name="connsiteX11" fmla="*/ 102698 w 502345"/>
                  <a:gd name="connsiteY11" fmla="*/ 606154 h 617292"/>
                  <a:gd name="connsiteX12" fmla="*/ 77590 w 502345"/>
                  <a:gd name="connsiteY12" fmla="*/ 317098 h 617292"/>
                  <a:gd name="connsiteX13" fmla="*/ 67368 w 502345"/>
                  <a:gd name="connsiteY13" fmla="*/ 443443 h 617292"/>
                  <a:gd name="connsiteX14" fmla="*/ 1635 w 502345"/>
                  <a:gd name="connsiteY14" fmla="*/ 414338 h 617292"/>
                  <a:gd name="connsiteX15" fmla="*/ 14912 w 502345"/>
                  <a:gd name="connsiteY15" fmla="*/ 297137 h 617292"/>
                  <a:gd name="connsiteX16" fmla="*/ 102661 w 502345"/>
                  <a:gd name="connsiteY16" fmla="*/ 217939 h 617292"/>
                  <a:gd name="connsiteX17" fmla="*/ 165342 w 502345"/>
                  <a:gd name="connsiteY17" fmla="*/ 196799 h 617292"/>
                  <a:gd name="connsiteX18" fmla="*/ 118936 w 502345"/>
                  <a:gd name="connsiteY18" fmla="*/ 157323 h 617292"/>
                  <a:gd name="connsiteX0" fmla="*/ 118936 w 502345"/>
                  <a:gd name="connsiteY0" fmla="*/ 157323 h 617292"/>
                  <a:gd name="connsiteX1" fmla="*/ 142285 w 502345"/>
                  <a:gd name="connsiteY1" fmla="*/ 28962 h 617292"/>
                  <a:gd name="connsiteX2" fmla="*/ 321581 w 502345"/>
                  <a:gd name="connsiteY2" fmla="*/ 28667 h 617292"/>
                  <a:gd name="connsiteX3" fmla="*/ 344290 w 502345"/>
                  <a:gd name="connsiteY3" fmla="*/ 157864 h 617292"/>
                  <a:gd name="connsiteX4" fmla="*/ 309972 w 502345"/>
                  <a:gd name="connsiteY4" fmla="*/ 191587 h 617292"/>
                  <a:gd name="connsiteX5" fmla="*/ 399746 w 502345"/>
                  <a:gd name="connsiteY5" fmla="*/ 210761 h 617292"/>
                  <a:gd name="connsiteX6" fmla="*/ 486020 w 502345"/>
                  <a:gd name="connsiteY6" fmla="*/ 306282 h 617292"/>
                  <a:gd name="connsiteX7" fmla="*/ 502131 w 502345"/>
                  <a:gd name="connsiteY7" fmla="*/ 424948 h 617292"/>
                  <a:gd name="connsiteX8" fmla="*/ 405298 w 502345"/>
                  <a:gd name="connsiteY8" fmla="*/ 457453 h 617292"/>
                  <a:gd name="connsiteX9" fmla="*/ 387649 w 502345"/>
                  <a:gd name="connsiteY9" fmla="*/ 326388 h 617292"/>
                  <a:gd name="connsiteX10" fmla="*/ 390012 w 502345"/>
                  <a:gd name="connsiteY10" fmla="*/ 606511 h 617292"/>
                  <a:gd name="connsiteX11" fmla="*/ 102698 w 502345"/>
                  <a:gd name="connsiteY11" fmla="*/ 606154 h 617292"/>
                  <a:gd name="connsiteX12" fmla="*/ 77590 w 502345"/>
                  <a:gd name="connsiteY12" fmla="*/ 317098 h 617292"/>
                  <a:gd name="connsiteX13" fmla="*/ 67368 w 502345"/>
                  <a:gd name="connsiteY13" fmla="*/ 443443 h 617292"/>
                  <a:gd name="connsiteX14" fmla="*/ 1635 w 502345"/>
                  <a:gd name="connsiteY14" fmla="*/ 414338 h 617292"/>
                  <a:gd name="connsiteX15" fmla="*/ 14912 w 502345"/>
                  <a:gd name="connsiteY15" fmla="*/ 301562 h 617292"/>
                  <a:gd name="connsiteX16" fmla="*/ 102661 w 502345"/>
                  <a:gd name="connsiteY16" fmla="*/ 217939 h 617292"/>
                  <a:gd name="connsiteX17" fmla="*/ 165342 w 502345"/>
                  <a:gd name="connsiteY17" fmla="*/ 196799 h 617292"/>
                  <a:gd name="connsiteX18" fmla="*/ 118936 w 502345"/>
                  <a:gd name="connsiteY18" fmla="*/ 157323 h 617292"/>
                  <a:gd name="connsiteX0" fmla="*/ 118579 w 501988"/>
                  <a:gd name="connsiteY0" fmla="*/ 157323 h 617292"/>
                  <a:gd name="connsiteX1" fmla="*/ 141928 w 501988"/>
                  <a:gd name="connsiteY1" fmla="*/ 28962 h 617292"/>
                  <a:gd name="connsiteX2" fmla="*/ 321224 w 501988"/>
                  <a:gd name="connsiteY2" fmla="*/ 28667 h 617292"/>
                  <a:gd name="connsiteX3" fmla="*/ 343933 w 501988"/>
                  <a:gd name="connsiteY3" fmla="*/ 157864 h 617292"/>
                  <a:gd name="connsiteX4" fmla="*/ 309615 w 501988"/>
                  <a:gd name="connsiteY4" fmla="*/ 191587 h 617292"/>
                  <a:gd name="connsiteX5" fmla="*/ 399389 w 501988"/>
                  <a:gd name="connsiteY5" fmla="*/ 210761 h 617292"/>
                  <a:gd name="connsiteX6" fmla="*/ 485663 w 501988"/>
                  <a:gd name="connsiteY6" fmla="*/ 306282 h 617292"/>
                  <a:gd name="connsiteX7" fmla="*/ 501774 w 501988"/>
                  <a:gd name="connsiteY7" fmla="*/ 424948 h 617292"/>
                  <a:gd name="connsiteX8" fmla="*/ 404941 w 501988"/>
                  <a:gd name="connsiteY8" fmla="*/ 457453 h 617292"/>
                  <a:gd name="connsiteX9" fmla="*/ 387292 w 501988"/>
                  <a:gd name="connsiteY9" fmla="*/ 326388 h 617292"/>
                  <a:gd name="connsiteX10" fmla="*/ 389655 w 501988"/>
                  <a:gd name="connsiteY10" fmla="*/ 606511 h 617292"/>
                  <a:gd name="connsiteX11" fmla="*/ 102341 w 501988"/>
                  <a:gd name="connsiteY11" fmla="*/ 606154 h 617292"/>
                  <a:gd name="connsiteX12" fmla="*/ 77233 w 501988"/>
                  <a:gd name="connsiteY12" fmla="*/ 317098 h 617292"/>
                  <a:gd name="connsiteX13" fmla="*/ 67011 w 501988"/>
                  <a:gd name="connsiteY13" fmla="*/ 443443 h 617292"/>
                  <a:gd name="connsiteX14" fmla="*/ 1278 w 501988"/>
                  <a:gd name="connsiteY14" fmla="*/ 414338 h 617292"/>
                  <a:gd name="connsiteX15" fmla="*/ 14555 w 501988"/>
                  <a:gd name="connsiteY15" fmla="*/ 301562 h 617292"/>
                  <a:gd name="connsiteX16" fmla="*/ 102304 w 501988"/>
                  <a:gd name="connsiteY16" fmla="*/ 217939 h 617292"/>
                  <a:gd name="connsiteX17" fmla="*/ 164985 w 501988"/>
                  <a:gd name="connsiteY17" fmla="*/ 196799 h 617292"/>
                  <a:gd name="connsiteX18" fmla="*/ 118579 w 501988"/>
                  <a:gd name="connsiteY18" fmla="*/ 157323 h 617292"/>
                  <a:gd name="connsiteX0" fmla="*/ 118371 w 501780"/>
                  <a:gd name="connsiteY0" fmla="*/ 157323 h 617292"/>
                  <a:gd name="connsiteX1" fmla="*/ 141720 w 501780"/>
                  <a:gd name="connsiteY1" fmla="*/ 28962 h 617292"/>
                  <a:gd name="connsiteX2" fmla="*/ 321016 w 501780"/>
                  <a:gd name="connsiteY2" fmla="*/ 28667 h 617292"/>
                  <a:gd name="connsiteX3" fmla="*/ 343725 w 501780"/>
                  <a:gd name="connsiteY3" fmla="*/ 157864 h 617292"/>
                  <a:gd name="connsiteX4" fmla="*/ 309407 w 501780"/>
                  <a:gd name="connsiteY4" fmla="*/ 191587 h 617292"/>
                  <a:gd name="connsiteX5" fmla="*/ 399181 w 501780"/>
                  <a:gd name="connsiteY5" fmla="*/ 210761 h 617292"/>
                  <a:gd name="connsiteX6" fmla="*/ 485455 w 501780"/>
                  <a:gd name="connsiteY6" fmla="*/ 306282 h 617292"/>
                  <a:gd name="connsiteX7" fmla="*/ 501566 w 501780"/>
                  <a:gd name="connsiteY7" fmla="*/ 424948 h 617292"/>
                  <a:gd name="connsiteX8" fmla="*/ 404733 w 501780"/>
                  <a:gd name="connsiteY8" fmla="*/ 457453 h 617292"/>
                  <a:gd name="connsiteX9" fmla="*/ 387084 w 501780"/>
                  <a:gd name="connsiteY9" fmla="*/ 326388 h 617292"/>
                  <a:gd name="connsiteX10" fmla="*/ 389447 w 501780"/>
                  <a:gd name="connsiteY10" fmla="*/ 606511 h 617292"/>
                  <a:gd name="connsiteX11" fmla="*/ 102133 w 501780"/>
                  <a:gd name="connsiteY11" fmla="*/ 606154 h 617292"/>
                  <a:gd name="connsiteX12" fmla="*/ 77025 w 501780"/>
                  <a:gd name="connsiteY12" fmla="*/ 317098 h 617292"/>
                  <a:gd name="connsiteX13" fmla="*/ 66803 w 501780"/>
                  <a:gd name="connsiteY13" fmla="*/ 443443 h 617292"/>
                  <a:gd name="connsiteX14" fmla="*/ 1070 w 501780"/>
                  <a:gd name="connsiteY14" fmla="*/ 414338 h 617292"/>
                  <a:gd name="connsiteX15" fmla="*/ 16116 w 501780"/>
                  <a:gd name="connsiteY15" fmla="*/ 295367 h 617292"/>
                  <a:gd name="connsiteX16" fmla="*/ 102096 w 501780"/>
                  <a:gd name="connsiteY16" fmla="*/ 217939 h 617292"/>
                  <a:gd name="connsiteX17" fmla="*/ 164777 w 501780"/>
                  <a:gd name="connsiteY17" fmla="*/ 196799 h 617292"/>
                  <a:gd name="connsiteX18" fmla="*/ 118371 w 501780"/>
                  <a:gd name="connsiteY18" fmla="*/ 157323 h 617292"/>
                  <a:gd name="connsiteX0" fmla="*/ 118816 w 502225"/>
                  <a:gd name="connsiteY0" fmla="*/ 157323 h 617292"/>
                  <a:gd name="connsiteX1" fmla="*/ 142165 w 502225"/>
                  <a:gd name="connsiteY1" fmla="*/ 28962 h 617292"/>
                  <a:gd name="connsiteX2" fmla="*/ 321461 w 502225"/>
                  <a:gd name="connsiteY2" fmla="*/ 28667 h 617292"/>
                  <a:gd name="connsiteX3" fmla="*/ 344170 w 502225"/>
                  <a:gd name="connsiteY3" fmla="*/ 157864 h 617292"/>
                  <a:gd name="connsiteX4" fmla="*/ 309852 w 502225"/>
                  <a:gd name="connsiteY4" fmla="*/ 191587 h 617292"/>
                  <a:gd name="connsiteX5" fmla="*/ 399626 w 502225"/>
                  <a:gd name="connsiteY5" fmla="*/ 210761 h 617292"/>
                  <a:gd name="connsiteX6" fmla="*/ 485900 w 502225"/>
                  <a:gd name="connsiteY6" fmla="*/ 306282 h 617292"/>
                  <a:gd name="connsiteX7" fmla="*/ 502011 w 502225"/>
                  <a:gd name="connsiteY7" fmla="*/ 424948 h 617292"/>
                  <a:gd name="connsiteX8" fmla="*/ 405178 w 502225"/>
                  <a:gd name="connsiteY8" fmla="*/ 457453 h 617292"/>
                  <a:gd name="connsiteX9" fmla="*/ 387529 w 502225"/>
                  <a:gd name="connsiteY9" fmla="*/ 326388 h 617292"/>
                  <a:gd name="connsiteX10" fmla="*/ 389892 w 502225"/>
                  <a:gd name="connsiteY10" fmla="*/ 606511 h 617292"/>
                  <a:gd name="connsiteX11" fmla="*/ 102578 w 502225"/>
                  <a:gd name="connsiteY11" fmla="*/ 606154 h 617292"/>
                  <a:gd name="connsiteX12" fmla="*/ 77470 w 502225"/>
                  <a:gd name="connsiteY12" fmla="*/ 317098 h 617292"/>
                  <a:gd name="connsiteX13" fmla="*/ 67248 w 502225"/>
                  <a:gd name="connsiteY13" fmla="*/ 443443 h 617292"/>
                  <a:gd name="connsiteX14" fmla="*/ 1515 w 502225"/>
                  <a:gd name="connsiteY14" fmla="*/ 414338 h 617292"/>
                  <a:gd name="connsiteX15" fmla="*/ 16561 w 502225"/>
                  <a:gd name="connsiteY15" fmla="*/ 295367 h 617292"/>
                  <a:gd name="connsiteX16" fmla="*/ 102541 w 502225"/>
                  <a:gd name="connsiteY16" fmla="*/ 217939 h 617292"/>
                  <a:gd name="connsiteX17" fmla="*/ 165222 w 502225"/>
                  <a:gd name="connsiteY17" fmla="*/ 196799 h 617292"/>
                  <a:gd name="connsiteX18" fmla="*/ 118816 w 502225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7539 w 502294"/>
                  <a:gd name="connsiteY12" fmla="*/ 31709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7539 w 502294"/>
                  <a:gd name="connsiteY12" fmla="*/ 31709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7539 w 502294"/>
                  <a:gd name="connsiteY12" fmla="*/ 31709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87598 w 502294"/>
                  <a:gd name="connsiteY9" fmla="*/ 326388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  <a:gd name="connsiteX0" fmla="*/ 118885 w 502294"/>
                  <a:gd name="connsiteY0" fmla="*/ 157323 h 617292"/>
                  <a:gd name="connsiteX1" fmla="*/ 142234 w 502294"/>
                  <a:gd name="connsiteY1" fmla="*/ 28962 h 617292"/>
                  <a:gd name="connsiteX2" fmla="*/ 321530 w 502294"/>
                  <a:gd name="connsiteY2" fmla="*/ 28667 h 617292"/>
                  <a:gd name="connsiteX3" fmla="*/ 344239 w 502294"/>
                  <a:gd name="connsiteY3" fmla="*/ 157864 h 617292"/>
                  <a:gd name="connsiteX4" fmla="*/ 309921 w 502294"/>
                  <a:gd name="connsiteY4" fmla="*/ 191587 h 617292"/>
                  <a:gd name="connsiteX5" fmla="*/ 399695 w 502294"/>
                  <a:gd name="connsiteY5" fmla="*/ 210761 h 617292"/>
                  <a:gd name="connsiteX6" fmla="*/ 485969 w 502294"/>
                  <a:gd name="connsiteY6" fmla="*/ 306282 h 617292"/>
                  <a:gd name="connsiteX7" fmla="*/ 502080 w 502294"/>
                  <a:gd name="connsiteY7" fmla="*/ 424948 h 617292"/>
                  <a:gd name="connsiteX8" fmla="*/ 405247 w 502294"/>
                  <a:gd name="connsiteY8" fmla="*/ 457453 h 617292"/>
                  <a:gd name="connsiteX9" fmla="*/ 390694 w 502294"/>
                  <a:gd name="connsiteY9" fmla="*/ 334796 h 617292"/>
                  <a:gd name="connsiteX10" fmla="*/ 389961 w 502294"/>
                  <a:gd name="connsiteY10" fmla="*/ 606511 h 617292"/>
                  <a:gd name="connsiteX11" fmla="*/ 102647 w 502294"/>
                  <a:gd name="connsiteY11" fmla="*/ 606154 h 617292"/>
                  <a:gd name="connsiteX12" fmla="*/ 75327 w 502294"/>
                  <a:gd name="connsiteY12" fmla="*/ 327718 h 617292"/>
                  <a:gd name="connsiteX13" fmla="*/ 67317 w 502294"/>
                  <a:gd name="connsiteY13" fmla="*/ 443443 h 617292"/>
                  <a:gd name="connsiteX14" fmla="*/ 1584 w 502294"/>
                  <a:gd name="connsiteY14" fmla="*/ 414338 h 617292"/>
                  <a:gd name="connsiteX15" fmla="*/ 16630 w 502294"/>
                  <a:gd name="connsiteY15" fmla="*/ 295367 h 617292"/>
                  <a:gd name="connsiteX16" fmla="*/ 102610 w 502294"/>
                  <a:gd name="connsiteY16" fmla="*/ 217939 h 617292"/>
                  <a:gd name="connsiteX17" fmla="*/ 165291 w 502294"/>
                  <a:gd name="connsiteY17" fmla="*/ 196799 h 617292"/>
                  <a:gd name="connsiteX18" fmla="*/ 118885 w 502294"/>
                  <a:gd name="connsiteY18" fmla="*/ 157323 h 61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2294" h="617292">
                    <a:moveTo>
                      <a:pt x="118885" y="157323"/>
                    </a:moveTo>
                    <a:cubicBezTo>
                      <a:pt x="87626" y="118730"/>
                      <a:pt x="104660" y="55063"/>
                      <a:pt x="142234" y="28962"/>
                    </a:cubicBezTo>
                    <a:cubicBezTo>
                      <a:pt x="199605" y="-10891"/>
                      <a:pt x="265753" y="-8303"/>
                      <a:pt x="321530" y="28667"/>
                    </a:cubicBezTo>
                    <a:cubicBezTo>
                      <a:pt x="354820" y="50732"/>
                      <a:pt x="378808" y="114283"/>
                      <a:pt x="344239" y="157864"/>
                    </a:cubicBezTo>
                    <a:cubicBezTo>
                      <a:pt x="330910" y="174668"/>
                      <a:pt x="321360" y="183000"/>
                      <a:pt x="309921" y="191587"/>
                    </a:cubicBezTo>
                    <a:cubicBezTo>
                      <a:pt x="339258" y="195412"/>
                      <a:pt x="365910" y="197453"/>
                      <a:pt x="399695" y="210761"/>
                    </a:cubicBezTo>
                    <a:cubicBezTo>
                      <a:pt x="450386" y="230728"/>
                      <a:pt x="467990" y="257713"/>
                      <a:pt x="485969" y="306282"/>
                    </a:cubicBezTo>
                    <a:cubicBezTo>
                      <a:pt x="499400" y="342565"/>
                      <a:pt x="503313" y="376035"/>
                      <a:pt x="502080" y="424948"/>
                    </a:cubicBezTo>
                    <a:cubicBezTo>
                      <a:pt x="474644" y="445241"/>
                      <a:pt x="443960" y="453785"/>
                      <a:pt x="405247" y="457453"/>
                    </a:cubicBezTo>
                    <a:cubicBezTo>
                      <a:pt x="406005" y="421360"/>
                      <a:pt x="403910" y="376325"/>
                      <a:pt x="390694" y="334796"/>
                    </a:cubicBezTo>
                    <a:cubicBezTo>
                      <a:pt x="417049" y="428543"/>
                      <a:pt x="402234" y="505973"/>
                      <a:pt x="389961" y="606511"/>
                    </a:cubicBezTo>
                    <a:cubicBezTo>
                      <a:pt x="298127" y="621292"/>
                      <a:pt x="184950" y="620591"/>
                      <a:pt x="102647" y="606154"/>
                    </a:cubicBezTo>
                    <a:cubicBezTo>
                      <a:pt x="76802" y="535857"/>
                      <a:pt x="53016" y="426242"/>
                      <a:pt x="75327" y="327718"/>
                    </a:cubicBezTo>
                    <a:cubicBezTo>
                      <a:pt x="62868" y="386522"/>
                      <a:pt x="66692" y="412800"/>
                      <a:pt x="67317" y="443443"/>
                    </a:cubicBezTo>
                    <a:cubicBezTo>
                      <a:pt x="37782" y="439894"/>
                      <a:pt x="17348" y="430685"/>
                      <a:pt x="1584" y="414338"/>
                    </a:cubicBezTo>
                    <a:cubicBezTo>
                      <a:pt x="-2081" y="377317"/>
                      <a:pt x="-288" y="333152"/>
                      <a:pt x="16630" y="295367"/>
                    </a:cubicBezTo>
                    <a:cubicBezTo>
                      <a:pt x="39677" y="243893"/>
                      <a:pt x="70757" y="229942"/>
                      <a:pt x="102610" y="217939"/>
                    </a:cubicBezTo>
                    <a:cubicBezTo>
                      <a:pt x="130429" y="207456"/>
                      <a:pt x="140785" y="204220"/>
                      <a:pt x="165291" y="196799"/>
                    </a:cubicBezTo>
                    <a:cubicBezTo>
                      <a:pt x="144368" y="186442"/>
                      <a:pt x="136656" y="179264"/>
                      <a:pt x="118885" y="15732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4775" y="0"/>
                <a:ext cx="260985" cy="2120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43969" y="5165229"/>
            <a:ext cx="821344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400" b="1" dirty="0" smtClean="0">
                <a:ln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ndara" panose="020E0502030303020204" pitchFamily="34" charset="0"/>
              </a:rPr>
              <a:t>Session </a:t>
            </a:r>
            <a:r>
              <a:rPr lang="en-GB" sz="4400" b="1" dirty="0">
                <a:ln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ndara" panose="020E0502030303020204" pitchFamily="34" charset="0"/>
              </a:rPr>
              <a:t>3</a:t>
            </a:r>
            <a:r>
              <a:rPr lang="en-GB" sz="4400" b="1" dirty="0" smtClean="0">
                <a:ln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ndara" panose="020E0502030303020204" pitchFamily="34" charset="0"/>
              </a:rPr>
              <a:t>: Rape &amp; Sexual Assault</a:t>
            </a:r>
            <a:endParaRPr lang="en-GB" sz="4400" b="1" dirty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169988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6995910" y="510772"/>
            <a:ext cx="4353382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400" b="1" i="0" u="none" strike="noStrike" normalizeH="0" baseline="0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Lucida Sans" panose="020B0602040502020204" pitchFamily="34" charset="0"/>
              </a:rPr>
              <a:t>The Scottish</a:t>
            </a:r>
            <a:endParaRPr kumimoji="0" lang="en-GB" altLang="en-US" sz="6000" b="1" i="0" u="none" strike="noStrike" normalizeH="0" baseline="0" dirty="0" smtClean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  <a:ea typeface="Calibri" panose="020F0502020204030204" pitchFamily="34" charset="0"/>
              <a:cs typeface="Lucida Sans" panose="020B06020405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normalizeH="0" baseline="0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Lucida Sans" panose="020B0602040502020204" pitchFamily="34" charset="0"/>
              </a:rPr>
              <a:t>Intervention Initiative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4400" b="1" dirty="0" smtClean="0">
                <a:ln/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cs typeface="Lucida Sans" panose="020B0602040502020204" pitchFamily="34" charset="0"/>
              </a:rPr>
              <a:t>Bystander Training</a:t>
            </a:r>
            <a:r>
              <a:rPr kumimoji="0" lang="en-GB" altLang="en-US" sz="4400" b="1" i="0" u="none" strike="noStrike" normalizeH="0" baseline="0" dirty="0" smtClean="0">
                <a:ln/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kumimoji="0" lang="en-GB" altLang="en-US" sz="4400" b="1" i="0" u="none" strike="noStrike" normalizeH="0" baseline="0" dirty="0" smtClean="0">
              <a:ln/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7251" y="912701"/>
            <a:ext cx="91174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4000" b="1" dirty="0">
                <a:solidFill>
                  <a:schemeClr val="accent4"/>
                </a:solidFill>
                <a:latin typeface="Candara" panose="020E0502030303020204" pitchFamily="34" charset="0"/>
              </a:rPr>
              <a:t>For the victim / </a:t>
            </a:r>
            <a:r>
              <a:rPr lang="en-GB" sz="40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survivor…</a:t>
            </a:r>
          </a:p>
          <a:p>
            <a:pPr>
              <a:buClr>
                <a:schemeClr val="accent3"/>
              </a:buClr>
            </a:pPr>
            <a:endParaRPr lang="en-GB" sz="4000" b="1" dirty="0">
              <a:solidFill>
                <a:schemeClr val="accent4"/>
              </a:solidFill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4000" b="1" dirty="0" smtClean="0">
                <a:latin typeface="Candara" panose="020E0502030303020204" pitchFamily="34" charset="0"/>
              </a:rPr>
              <a:t>Self-blame</a:t>
            </a:r>
            <a:endParaRPr lang="en-GB" sz="4000" b="1" dirty="0"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latin typeface="Candara" panose="020E0502030303020204" pitchFamily="34" charset="0"/>
              </a:rPr>
              <a:t>Unlikely to disclose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4000" b="1" dirty="0" smtClean="0">
                <a:latin typeface="Candara" panose="020E0502030303020204" pitchFamily="34" charset="0"/>
              </a:rPr>
              <a:t>Negative </a:t>
            </a:r>
            <a:r>
              <a:rPr lang="en-GB" sz="4000" b="1" dirty="0">
                <a:latin typeface="Candara" panose="020E0502030303020204" pitchFamily="34" charset="0"/>
              </a:rPr>
              <a:t>experience of disclosure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4000" b="1" dirty="0" smtClean="0">
                <a:latin typeface="Candara" panose="020E0502030303020204" pitchFamily="34" charset="0"/>
              </a:rPr>
              <a:t>Unlikely </a:t>
            </a:r>
            <a:r>
              <a:rPr lang="en-GB" sz="4000" b="1" dirty="0">
                <a:latin typeface="Candara" panose="020E0502030303020204" pitchFamily="34" charset="0"/>
              </a:rPr>
              <a:t>to access support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latin typeface="Candara" panose="020E0502030303020204" pitchFamily="34" charset="0"/>
              </a:rPr>
              <a:t>May suffer mental </a:t>
            </a:r>
            <a:r>
              <a:rPr lang="en-GB" sz="4000" b="1" dirty="0" smtClean="0">
                <a:latin typeface="Candara" panose="020E0502030303020204" pitchFamily="34" charset="0"/>
              </a:rPr>
              <a:t>&amp; </a:t>
            </a:r>
            <a:r>
              <a:rPr lang="en-GB" sz="4000" b="1" dirty="0">
                <a:latin typeface="Candara" panose="020E0502030303020204" pitchFamily="34" charset="0"/>
              </a:rPr>
              <a:t>physical ill health</a:t>
            </a:r>
          </a:p>
        </p:txBody>
      </p:sp>
    </p:spTree>
    <p:extLst>
      <p:ext uri="{BB962C8B-B14F-4D97-AF65-F5344CB8AC3E}">
        <p14:creationId xmlns:p14="http://schemas.microsoft.com/office/powerpoint/2010/main" val="4806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67007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  <a:latin typeface="Candara" panose="020E0502030303020204" pitchFamily="34" charset="0"/>
              </a:rPr>
              <a:t>Being a man?</a:t>
            </a:r>
          </a:p>
          <a:p>
            <a:endParaRPr lang="en-GB" sz="2800" b="1" dirty="0">
              <a:latin typeface="Candara" panose="020E0502030303020204" pitchFamily="34" charset="0"/>
            </a:endParaRPr>
          </a:p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9412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X</a:t>
            </a:r>
            <a:r>
              <a:rPr lang="en-GB" sz="2800" b="1" dirty="0">
                <a:latin typeface="Candara" panose="020E0502030303020204" pitchFamily="34" charset="0"/>
              </a:rPr>
              <a:t>   </a:t>
            </a:r>
            <a:r>
              <a:rPr lang="en-GB" b="1" dirty="0">
                <a:latin typeface="Candara" panose="020E0502030303020204" pitchFamily="34" charset="0"/>
              </a:rPr>
              <a:t>risk of substance abuse </a:t>
            </a:r>
          </a:p>
          <a:p>
            <a:r>
              <a:rPr lang="en-GB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9412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r>
              <a:rPr lang="en-GB" b="1" dirty="0">
                <a:latin typeface="Candara" panose="020E0502030303020204" pitchFamily="34" charset="0"/>
              </a:rPr>
              <a:t>    high-risk behaviours (proving toughness; not seeking medical help)</a:t>
            </a:r>
          </a:p>
          <a:p>
            <a:r>
              <a:rPr lang="en-GB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9412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r>
              <a:rPr lang="en-GB" b="1" dirty="0">
                <a:latin typeface="Candara" panose="020E0502030303020204" pitchFamily="34" charset="0"/>
              </a:rPr>
              <a:t>    criminality</a:t>
            </a:r>
          </a:p>
          <a:p>
            <a:r>
              <a:rPr lang="en-GB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9412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r>
              <a:rPr lang="en-GB" b="1" dirty="0">
                <a:latin typeface="Candara" panose="020E0502030303020204" pitchFamily="34" charset="0"/>
              </a:rPr>
              <a:t>    suicide</a:t>
            </a:r>
          </a:p>
          <a:p>
            <a:r>
              <a:rPr lang="en-GB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9412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r>
              <a:rPr lang="en-GB" b="1" dirty="0">
                <a:latin typeface="Candara" panose="020E0502030303020204" pitchFamily="34" charset="0"/>
              </a:rPr>
              <a:t>    experiencing violence </a:t>
            </a:r>
          </a:p>
          <a:p>
            <a:r>
              <a:rPr lang="en-GB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9412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r>
              <a:rPr lang="en-GB" b="1" dirty="0">
                <a:latin typeface="Candara" panose="020E0502030303020204" pitchFamily="34" charset="0"/>
              </a:rPr>
              <a:t>    exclusion from school &amp; underachieving at school</a:t>
            </a:r>
          </a:p>
          <a:p>
            <a:r>
              <a:rPr lang="en-GB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9412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r>
              <a:rPr lang="en-GB" b="1" dirty="0">
                <a:latin typeface="Candara" panose="020E0502030303020204" pitchFamily="34" charset="0"/>
              </a:rPr>
              <a:t>    being incarcerated in prison</a:t>
            </a:r>
          </a:p>
        </p:txBody>
      </p:sp>
    </p:spTree>
    <p:extLst>
      <p:ext uri="{BB962C8B-B14F-4D97-AF65-F5344CB8AC3E}">
        <p14:creationId xmlns:p14="http://schemas.microsoft.com/office/powerpoint/2010/main" val="129042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4157" y="619403"/>
            <a:ext cx="105922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Experiencing blame</a:t>
            </a:r>
          </a:p>
          <a:p>
            <a:r>
              <a:rPr lang="en-GB" sz="28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‘I </a:t>
            </a:r>
            <a:r>
              <a:rPr lang="en-GB" sz="2800" b="1" dirty="0">
                <a:solidFill>
                  <a:schemeClr val="accent3"/>
                </a:solidFill>
                <a:latin typeface="Candara" panose="020E0502030303020204" pitchFamily="34" charset="0"/>
              </a:rPr>
              <a:t>was raped in 2010 … walking back to college late at night. I took him to court and won - but the most harrowing aspect of having been raped was not the attack itself, but the experiences I had afterwards, both in court and with “friends”. I told very few people but I can't count amount of the times I was asked “what were you wearing”, “were you drunk”. Blame culture is despicable and prevalent in even those who think themselves to be well adjusted on such matters … Women, though were the worst. They were the main perpetrators of queries as to what I was wearing at the time, whether I'd led the man on, whether I was </a:t>
            </a:r>
            <a:r>
              <a:rPr lang="en-GB" sz="28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drunk.’</a:t>
            </a:r>
            <a:endParaRPr lang="en-GB" sz="2800" b="1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endParaRPr lang="en-GB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Cambridge Speaks Out, 2014: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www.cambridgespeaksout.org.uk/stories)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5860" y="340116"/>
            <a:ext cx="4833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Criminal Justice System</a:t>
            </a:r>
            <a:endParaRPr lang="en-GB" sz="36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41926" y="1304883"/>
            <a:ext cx="7840667" cy="4525963"/>
            <a:chOff x="2237579" y="1212119"/>
            <a:chExt cx="7840667" cy="4525963"/>
          </a:xfrm>
        </p:grpSpPr>
        <p:sp>
          <p:nvSpPr>
            <p:cNvPr id="13" name="Isosceles Triangle 12"/>
            <p:cNvSpPr/>
            <p:nvPr/>
          </p:nvSpPr>
          <p:spPr>
            <a:xfrm>
              <a:off x="2965977" y="1212119"/>
              <a:ext cx="6260047" cy="4525963"/>
            </a:xfrm>
            <a:prstGeom prst="triangle">
              <a:avLst/>
            </a:prstGeom>
            <a:solidFill>
              <a:srgbClr val="5CB37C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grpSp>
          <p:nvGrpSpPr>
            <p:cNvPr id="24" name="Group 23"/>
            <p:cNvGrpSpPr/>
            <p:nvPr/>
          </p:nvGrpSpPr>
          <p:grpSpPr>
            <a:xfrm>
              <a:off x="2968878" y="2008231"/>
              <a:ext cx="6257146" cy="504000"/>
              <a:chOff x="2968878" y="1566980"/>
              <a:chExt cx="6257146" cy="50400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968878" y="1566980"/>
                <a:ext cx="2941875" cy="504000"/>
              </a:xfrm>
              <a:custGeom>
                <a:avLst/>
                <a:gdLst>
                  <a:gd name="connsiteX0" fmla="*/ 0 w 2941875"/>
                  <a:gd name="connsiteY0" fmla="*/ 56498 h 338981"/>
                  <a:gd name="connsiteX1" fmla="*/ 56498 w 2941875"/>
                  <a:gd name="connsiteY1" fmla="*/ 0 h 338981"/>
                  <a:gd name="connsiteX2" fmla="*/ 2885377 w 2941875"/>
                  <a:gd name="connsiteY2" fmla="*/ 0 h 338981"/>
                  <a:gd name="connsiteX3" fmla="*/ 2941875 w 2941875"/>
                  <a:gd name="connsiteY3" fmla="*/ 56498 h 338981"/>
                  <a:gd name="connsiteX4" fmla="*/ 2941875 w 2941875"/>
                  <a:gd name="connsiteY4" fmla="*/ 282483 h 338981"/>
                  <a:gd name="connsiteX5" fmla="*/ 2885377 w 2941875"/>
                  <a:gd name="connsiteY5" fmla="*/ 338981 h 338981"/>
                  <a:gd name="connsiteX6" fmla="*/ 56498 w 2941875"/>
                  <a:gd name="connsiteY6" fmla="*/ 338981 h 338981"/>
                  <a:gd name="connsiteX7" fmla="*/ 0 w 2941875"/>
                  <a:gd name="connsiteY7" fmla="*/ 282483 h 338981"/>
                  <a:gd name="connsiteX8" fmla="*/ 0 w 2941875"/>
                  <a:gd name="connsiteY8" fmla="*/ 56498 h 33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338981">
                    <a:moveTo>
                      <a:pt x="0" y="56498"/>
                    </a:moveTo>
                    <a:cubicBezTo>
                      <a:pt x="0" y="25295"/>
                      <a:pt x="25295" y="0"/>
                      <a:pt x="56498" y="0"/>
                    </a:cubicBezTo>
                    <a:lnTo>
                      <a:pt x="2885377" y="0"/>
                    </a:lnTo>
                    <a:cubicBezTo>
                      <a:pt x="2916580" y="0"/>
                      <a:pt x="2941875" y="25295"/>
                      <a:pt x="2941875" y="56498"/>
                    </a:cubicBezTo>
                    <a:lnTo>
                      <a:pt x="2941875" y="282483"/>
                    </a:lnTo>
                    <a:cubicBezTo>
                      <a:pt x="2941875" y="313686"/>
                      <a:pt x="2916580" y="338981"/>
                      <a:pt x="2885377" y="338981"/>
                    </a:cubicBezTo>
                    <a:lnTo>
                      <a:pt x="56498" y="338981"/>
                    </a:lnTo>
                    <a:cubicBezTo>
                      <a:pt x="25295" y="338981"/>
                      <a:pt x="0" y="313686"/>
                      <a:pt x="0" y="282483"/>
                    </a:cubicBezTo>
                    <a:lnTo>
                      <a:pt x="0" y="5649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268" tIns="62268" rIns="62268" bIns="622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Victim self-blame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284149" y="1566980"/>
                <a:ext cx="2941875" cy="504000"/>
              </a:xfrm>
              <a:custGeom>
                <a:avLst/>
                <a:gdLst>
                  <a:gd name="connsiteX0" fmla="*/ 0 w 2941875"/>
                  <a:gd name="connsiteY0" fmla="*/ 68362 h 410165"/>
                  <a:gd name="connsiteX1" fmla="*/ 68362 w 2941875"/>
                  <a:gd name="connsiteY1" fmla="*/ 0 h 410165"/>
                  <a:gd name="connsiteX2" fmla="*/ 2873513 w 2941875"/>
                  <a:gd name="connsiteY2" fmla="*/ 0 h 410165"/>
                  <a:gd name="connsiteX3" fmla="*/ 2941875 w 2941875"/>
                  <a:gd name="connsiteY3" fmla="*/ 68362 h 410165"/>
                  <a:gd name="connsiteX4" fmla="*/ 2941875 w 2941875"/>
                  <a:gd name="connsiteY4" fmla="*/ 341803 h 410165"/>
                  <a:gd name="connsiteX5" fmla="*/ 2873513 w 2941875"/>
                  <a:gd name="connsiteY5" fmla="*/ 410165 h 410165"/>
                  <a:gd name="connsiteX6" fmla="*/ 68362 w 2941875"/>
                  <a:gd name="connsiteY6" fmla="*/ 410165 h 410165"/>
                  <a:gd name="connsiteX7" fmla="*/ 0 w 2941875"/>
                  <a:gd name="connsiteY7" fmla="*/ 341803 h 410165"/>
                  <a:gd name="connsiteX8" fmla="*/ 0 w 2941875"/>
                  <a:gd name="connsiteY8" fmla="*/ 68362 h 41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410165">
                    <a:moveTo>
                      <a:pt x="0" y="68362"/>
                    </a:moveTo>
                    <a:cubicBezTo>
                      <a:pt x="0" y="30607"/>
                      <a:pt x="30607" y="0"/>
                      <a:pt x="68362" y="0"/>
                    </a:cubicBezTo>
                    <a:lnTo>
                      <a:pt x="2873513" y="0"/>
                    </a:lnTo>
                    <a:cubicBezTo>
                      <a:pt x="2911268" y="0"/>
                      <a:pt x="2941875" y="30607"/>
                      <a:pt x="2941875" y="68362"/>
                    </a:cubicBezTo>
                    <a:lnTo>
                      <a:pt x="2941875" y="341803"/>
                    </a:lnTo>
                    <a:cubicBezTo>
                      <a:pt x="2941875" y="379558"/>
                      <a:pt x="2911268" y="410165"/>
                      <a:pt x="2873513" y="410165"/>
                    </a:cubicBezTo>
                    <a:lnTo>
                      <a:pt x="68362" y="410165"/>
                    </a:lnTo>
                    <a:cubicBezTo>
                      <a:pt x="30607" y="410165"/>
                      <a:pt x="0" y="379558"/>
                      <a:pt x="0" y="341803"/>
                    </a:cubicBezTo>
                    <a:lnTo>
                      <a:pt x="0" y="683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743" tIns="65743" rIns="65743" bIns="6574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If offender caught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968878" y="2571466"/>
              <a:ext cx="6257146" cy="504000"/>
              <a:chOff x="2968878" y="2094279"/>
              <a:chExt cx="6257146" cy="504000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968878" y="2094279"/>
                <a:ext cx="2941875" cy="504000"/>
              </a:xfrm>
              <a:custGeom>
                <a:avLst/>
                <a:gdLst>
                  <a:gd name="connsiteX0" fmla="*/ 0 w 2941875"/>
                  <a:gd name="connsiteY0" fmla="*/ 68362 h 410165"/>
                  <a:gd name="connsiteX1" fmla="*/ 68362 w 2941875"/>
                  <a:gd name="connsiteY1" fmla="*/ 0 h 410165"/>
                  <a:gd name="connsiteX2" fmla="*/ 2873513 w 2941875"/>
                  <a:gd name="connsiteY2" fmla="*/ 0 h 410165"/>
                  <a:gd name="connsiteX3" fmla="*/ 2941875 w 2941875"/>
                  <a:gd name="connsiteY3" fmla="*/ 68362 h 410165"/>
                  <a:gd name="connsiteX4" fmla="*/ 2941875 w 2941875"/>
                  <a:gd name="connsiteY4" fmla="*/ 341803 h 410165"/>
                  <a:gd name="connsiteX5" fmla="*/ 2873513 w 2941875"/>
                  <a:gd name="connsiteY5" fmla="*/ 410165 h 410165"/>
                  <a:gd name="connsiteX6" fmla="*/ 68362 w 2941875"/>
                  <a:gd name="connsiteY6" fmla="*/ 410165 h 410165"/>
                  <a:gd name="connsiteX7" fmla="*/ 0 w 2941875"/>
                  <a:gd name="connsiteY7" fmla="*/ 341803 h 410165"/>
                  <a:gd name="connsiteX8" fmla="*/ 0 w 2941875"/>
                  <a:gd name="connsiteY8" fmla="*/ 68362 h 41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410165">
                    <a:moveTo>
                      <a:pt x="0" y="68362"/>
                    </a:moveTo>
                    <a:cubicBezTo>
                      <a:pt x="0" y="30607"/>
                      <a:pt x="30607" y="0"/>
                      <a:pt x="68362" y="0"/>
                    </a:cubicBezTo>
                    <a:lnTo>
                      <a:pt x="2873513" y="0"/>
                    </a:lnTo>
                    <a:cubicBezTo>
                      <a:pt x="2911268" y="0"/>
                      <a:pt x="2941875" y="30607"/>
                      <a:pt x="2941875" y="68362"/>
                    </a:cubicBezTo>
                    <a:lnTo>
                      <a:pt x="2941875" y="341803"/>
                    </a:lnTo>
                    <a:cubicBezTo>
                      <a:pt x="2941875" y="379558"/>
                      <a:pt x="2911268" y="410165"/>
                      <a:pt x="2873513" y="410165"/>
                    </a:cubicBezTo>
                    <a:lnTo>
                      <a:pt x="68362" y="410165"/>
                    </a:lnTo>
                    <a:cubicBezTo>
                      <a:pt x="30607" y="410165"/>
                      <a:pt x="0" y="379558"/>
                      <a:pt x="0" y="341803"/>
                    </a:cubicBezTo>
                    <a:lnTo>
                      <a:pt x="0" y="683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743" tIns="65743" rIns="65743" bIns="6574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No disclosure / reporting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284149" y="2094279"/>
                <a:ext cx="2941875" cy="504000"/>
              </a:xfrm>
              <a:custGeom>
                <a:avLst/>
                <a:gdLst>
                  <a:gd name="connsiteX0" fmla="*/ 0 w 2941875"/>
                  <a:gd name="connsiteY0" fmla="*/ 68362 h 410165"/>
                  <a:gd name="connsiteX1" fmla="*/ 68362 w 2941875"/>
                  <a:gd name="connsiteY1" fmla="*/ 0 h 410165"/>
                  <a:gd name="connsiteX2" fmla="*/ 2873513 w 2941875"/>
                  <a:gd name="connsiteY2" fmla="*/ 0 h 410165"/>
                  <a:gd name="connsiteX3" fmla="*/ 2941875 w 2941875"/>
                  <a:gd name="connsiteY3" fmla="*/ 68362 h 410165"/>
                  <a:gd name="connsiteX4" fmla="*/ 2941875 w 2941875"/>
                  <a:gd name="connsiteY4" fmla="*/ 341803 h 410165"/>
                  <a:gd name="connsiteX5" fmla="*/ 2873513 w 2941875"/>
                  <a:gd name="connsiteY5" fmla="*/ 410165 h 410165"/>
                  <a:gd name="connsiteX6" fmla="*/ 68362 w 2941875"/>
                  <a:gd name="connsiteY6" fmla="*/ 410165 h 410165"/>
                  <a:gd name="connsiteX7" fmla="*/ 0 w 2941875"/>
                  <a:gd name="connsiteY7" fmla="*/ 341803 h 410165"/>
                  <a:gd name="connsiteX8" fmla="*/ 0 w 2941875"/>
                  <a:gd name="connsiteY8" fmla="*/ 68362 h 41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410165">
                    <a:moveTo>
                      <a:pt x="0" y="68362"/>
                    </a:moveTo>
                    <a:cubicBezTo>
                      <a:pt x="0" y="30607"/>
                      <a:pt x="30607" y="0"/>
                      <a:pt x="68362" y="0"/>
                    </a:cubicBezTo>
                    <a:lnTo>
                      <a:pt x="2873513" y="0"/>
                    </a:lnTo>
                    <a:cubicBezTo>
                      <a:pt x="2911268" y="0"/>
                      <a:pt x="2941875" y="30607"/>
                      <a:pt x="2941875" y="68362"/>
                    </a:cubicBezTo>
                    <a:lnTo>
                      <a:pt x="2941875" y="341803"/>
                    </a:lnTo>
                    <a:cubicBezTo>
                      <a:pt x="2941875" y="379558"/>
                      <a:pt x="2911268" y="410165"/>
                      <a:pt x="2873513" y="410165"/>
                    </a:cubicBezTo>
                    <a:lnTo>
                      <a:pt x="68362" y="410165"/>
                    </a:lnTo>
                    <a:cubicBezTo>
                      <a:pt x="30607" y="410165"/>
                      <a:pt x="0" y="379558"/>
                      <a:pt x="0" y="341803"/>
                    </a:cubicBezTo>
                    <a:lnTo>
                      <a:pt x="0" y="683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743" tIns="65743" rIns="65743" bIns="6574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PF decisions to prosecute or not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968878" y="3134701"/>
              <a:ext cx="6257146" cy="504000"/>
              <a:chOff x="2968878" y="2556142"/>
              <a:chExt cx="6257146" cy="50400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968878" y="2556142"/>
                <a:ext cx="2941875" cy="504000"/>
              </a:xfrm>
              <a:custGeom>
                <a:avLst/>
                <a:gdLst>
                  <a:gd name="connsiteX0" fmla="*/ 0 w 2941875"/>
                  <a:gd name="connsiteY0" fmla="*/ 68362 h 410165"/>
                  <a:gd name="connsiteX1" fmla="*/ 68362 w 2941875"/>
                  <a:gd name="connsiteY1" fmla="*/ 0 h 410165"/>
                  <a:gd name="connsiteX2" fmla="*/ 2873513 w 2941875"/>
                  <a:gd name="connsiteY2" fmla="*/ 0 h 410165"/>
                  <a:gd name="connsiteX3" fmla="*/ 2941875 w 2941875"/>
                  <a:gd name="connsiteY3" fmla="*/ 68362 h 410165"/>
                  <a:gd name="connsiteX4" fmla="*/ 2941875 w 2941875"/>
                  <a:gd name="connsiteY4" fmla="*/ 341803 h 410165"/>
                  <a:gd name="connsiteX5" fmla="*/ 2873513 w 2941875"/>
                  <a:gd name="connsiteY5" fmla="*/ 410165 h 410165"/>
                  <a:gd name="connsiteX6" fmla="*/ 68362 w 2941875"/>
                  <a:gd name="connsiteY6" fmla="*/ 410165 h 410165"/>
                  <a:gd name="connsiteX7" fmla="*/ 0 w 2941875"/>
                  <a:gd name="connsiteY7" fmla="*/ 341803 h 410165"/>
                  <a:gd name="connsiteX8" fmla="*/ 0 w 2941875"/>
                  <a:gd name="connsiteY8" fmla="*/ 68362 h 41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410165">
                    <a:moveTo>
                      <a:pt x="0" y="68362"/>
                    </a:moveTo>
                    <a:cubicBezTo>
                      <a:pt x="0" y="30607"/>
                      <a:pt x="30607" y="0"/>
                      <a:pt x="68362" y="0"/>
                    </a:cubicBezTo>
                    <a:lnTo>
                      <a:pt x="2873513" y="0"/>
                    </a:lnTo>
                    <a:cubicBezTo>
                      <a:pt x="2911268" y="0"/>
                      <a:pt x="2941875" y="30607"/>
                      <a:pt x="2941875" y="68362"/>
                    </a:cubicBezTo>
                    <a:lnTo>
                      <a:pt x="2941875" y="341803"/>
                    </a:lnTo>
                    <a:cubicBezTo>
                      <a:pt x="2941875" y="379558"/>
                      <a:pt x="2911268" y="410165"/>
                      <a:pt x="2873513" y="410165"/>
                    </a:cubicBezTo>
                    <a:lnTo>
                      <a:pt x="68362" y="410165"/>
                    </a:lnTo>
                    <a:cubicBezTo>
                      <a:pt x="30607" y="410165"/>
                      <a:pt x="0" y="379558"/>
                      <a:pt x="0" y="341803"/>
                    </a:cubicBezTo>
                    <a:lnTo>
                      <a:pt x="0" y="683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743" tIns="65743" rIns="65743" bIns="6574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No Investigation (police unaware)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284149" y="2556142"/>
                <a:ext cx="2941875" cy="504000"/>
              </a:xfrm>
              <a:custGeom>
                <a:avLst/>
                <a:gdLst>
                  <a:gd name="connsiteX0" fmla="*/ 0 w 2941875"/>
                  <a:gd name="connsiteY0" fmla="*/ 68362 h 410165"/>
                  <a:gd name="connsiteX1" fmla="*/ 68362 w 2941875"/>
                  <a:gd name="connsiteY1" fmla="*/ 0 h 410165"/>
                  <a:gd name="connsiteX2" fmla="*/ 2873513 w 2941875"/>
                  <a:gd name="connsiteY2" fmla="*/ 0 h 410165"/>
                  <a:gd name="connsiteX3" fmla="*/ 2941875 w 2941875"/>
                  <a:gd name="connsiteY3" fmla="*/ 68362 h 410165"/>
                  <a:gd name="connsiteX4" fmla="*/ 2941875 w 2941875"/>
                  <a:gd name="connsiteY4" fmla="*/ 341803 h 410165"/>
                  <a:gd name="connsiteX5" fmla="*/ 2873513 w 2941875"/>
                  <a:gd name="connsiteY5" fmla="*/ 410165 h 410165"/>
                  <a:gd name="connsiteX6" fmla="*/ 68362 w 2941875"/>
                  <a:gd name="connsiteY6" fmla="*/ 410165 h 410165"/>
                  <a:gd name="connsiteX7" fmla="*/ 0 w 2941875"/>
                  <a:gd name="connsiteY7" fmla="*/ 341803 h 410165"/>
                  <a:gd name="connsiteX8" fmla="*/ 0 w 2941875"/>
                  <a:gd name="connsiteY8" fmla="*/ 68362 h 41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410165">
                    <a:moveTo>
                      <a:pt x="0" y="68362"/>
                    </a:moveTo>
                    <a:cubicBezTo>
                      <a:pt x="0" y="30607"/>
                      <a:pt x="30607" y="0"/>
                      <a:pt x="68362" y="0"/>
                    </a:cubicBezTo>
                    <a:lnTo>
                      <a:pt x="2873513" y="0"/>
                    </a:lnTo>
                    <a:cubicBezTo>
                      <a:pt x="2911268" y="0"/>
                      <a:pt x="2941875" y="30607"/>
                      <a:pt x="2941875" y="68362"/>
                    </a:cubicBezTo>
                    <a:lnTo>
                      <a:pt x="2941875" y="341803"/>
                    </a:lnTo>
                    <a:cubicBezTo>
                      <a:pt x="2941875" y="379558"/>
                      <a:pt x="2911268" y="410165"/>
                      <a:pt x="2873513" y="410165"/>
                    </a:cubicBezTo>
                    <a:lnTo>
                      <a:pt x="68362" y="410165"/>
                    </a:lnTo>
                    <a:cubicBezTo>
                      <a:pt x="30607" y="410165"/>
                      <a:pt x="0" y="379558"/>
                      <a:pt x="0" y="341803"/>
                    </a:cubicBezTo>
                    <a:lnTo>
                      <a:pt x="0" y="683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743" tIns="65743" rIns="65743" bIns="6574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Jury decision-making (guilt or innocence)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968878" y="3697937"/>
              <a:ext cx="6254243" cy="518400"/>
              <a:chOff x="2968878" y="3256686"/>
              <a:chExt cx="6254243" cy="5184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2968878" y="3256686"/>
                <a:ext cx="2941875" cy="518400"/>
              </a:xfrm>
              <a:custGeom>
                <a:avLst/>
                <a:gdLst>
                  <a:gd name="connsiteX0" fmla="*/ 0 w 2941875"/>
                  <a:gd name="connsiteY0" fmla="*/ 68362 h 410165"/>
                  <a:gd name="connsiteX1" fmla="*/ 68362 w 2941875"/>
                  <a:gd name="connsiteY1" fmla="*/ 0 h 410165"/>
                  <a:gd name="connsiteX2" fmla="*/ 2873513 w 2941875"/>
                  <a:gd name="connsiteY2" fmla="*/ 0 h 410165"/>
                  <a:gd name="connsiteX3" fmla="*/ 2941875 w 2941875"/>
                  <a:gd name="connsiteY3" fmla="*/ 68362 h 410165"/>
                  <a:gd name="connsiteX4" fmla="*/ 2941875 w 2941875"/>
                  <a:gd name="connsiteY4" fmla="*/ 341803 h 410165"/>
                  <a:gd name="connsiteX5" fmla="*/ 2873513 w 2941875"/>
                  <a:gd name="connsiteY5" fmla="*/ 410165 h 410165"/>
                  <a:gd name="connsiteX6" fmla="*/ 68362 w 2941875"/>
                  <a:gd name="connsiteY6" fmla="*/ 410165 h 410165"/>
                  <a:gd name="connsiteX7" fmla="*/ 0 w 2941875"/>
                  <a:gd name="connsiteY7" fmla="*/ 341803 h 410165"/>
                  <a:gd name="connsiteX8" fmla="*/ 0 w 2941875"/>
                  <a:gd name="connsiteY8" fmla="*/ 68362 h 41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410165">
                    <a:moveTo>
                      <a:pt x="0" y="68362"/>
                    </a:moveTo>
                    <a:cubicBezTo>
                      <a:pt x="0" y="30607"/>
                      <a:pt x="30607" y="0"/>
                      <a:pt x="68362" y="0"/>
                    </a:cubicBezTo>
                    <a:lnTo>
                      <a:pt x="2873513" y="0"/>
                    </a:lnTo>
                    <a:cubicBezTo>
                      <a:pt x="2911268" y="0"/>
                      <a:pt x="2941875" y="30607"/>
                      <a:pt x="2941875" y="68362"/>
                    </a:cubicBezTo>
                    <a:lnTo>
                      <a:pt x="2941875" y="341803"/>
                    </a:lnTo>
                    <a:cubicBezTo>
                      <a:pt x="2941875" y="379558"/>
                      <a:pt x="2911268" y="410165"/>
                      <a:pt x="2873513" y="410165"/>
                    </a:cubicBezTo>
                    <a:lnTo>
                      <a:pt x="68362" y="410165"/>
                    </a:lnTo>
                    <a:cubicBezTo>
                      <a:pt x="30607" y="410165"/>
                      <a:pt x="0" y="379558"/>
                      <a:pt x="0" y="341803"/>
                    </a:cubicBezTo>
                    <a:lnTo>
                      <a:pt x="0" y="683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743" tIns="65743" rIns="65743" bIns="6574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Repeat offending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281246" y="3271086"/>
                <a:ext cx="2941875" cy="504000"/>
              </a:xfrm>
              <a:custGeom>
                <a:avLst/>
                <a:gdLst>
                  <a:gd name="connsiteX0" fmla="*/ 0 w 2941875"/>
                  <a:gd name="connsiteY0" fmla="*/ 68362 h 410165"/>
                  <a:gd name="connsiteX1" fmla="*/ 68362 w 2941875"/>
                  <a:gd name="connsiteY1" fmla="*/ 0 h 410165"/>
                  <a:gd name="connsiteX2" fmla="*/ 2873513 w 2941875"/>
                  <a:gd name="connsiteY2" fmla="*/ 0 h 410165"/>
                  <a:gd name="connsiteX3" fmla="*/ 2941875 w 2941875"/>
                  <a:gd name="connsiteY3" fmla="*/ 68362 h 410165"/>
                  <a:gd name="connsiteX4" fmla="*/ 2941875 w 2941875"/>
                  <a:gd name="connsiteY4" fmla="*/ 341803 h 410165"/>
                  <a:gd name="connsiteX5" fmla="*/ 2873513 w 2941875"/>
                  <a:gd name="connsiteY5" fmla="*/ 410165 h 410165"/>
                  <a:gd name="connsiteX6" fmla="*/ 68362 w 2941875"/>
                  <a:gd name="connsiteY6" fmla="*/ 410165 h 410165"/>
                  <a:gd name="connsiteX7" fmla="*/ 0 w 2941875"/>
                  <a:gd name="connsiteY7" fmla="*/ 341803 h 410165"/>
                  <a:gd name="connsiteX8" fmla="*/ 0 w 2941875"/>
                  <a:gd name="connsiteY8" fmla="*/ 68362 h 41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875" h="410165">
                    <a:moveTo>
                      <a:pt x="0" y="68362"/>
                    </a:moveTo>
                    <a:cubicBezTo>
                      <a:pt x="0" y="30607"/>
                      <a:pt x="30607" y="0"/>
                      <a:pt x="68362" y="0"/>
                    </a:cubicBezTo>
                    <a:lnTo>
                      <a:pt x="2873513" y="0"/>
                    </a:lnTo>
                    <a:cubicBezTo>
                      <a:pt x="2911268" y="0"/>
                      <a:pt x="2941875" y="30607"/>
                      <a:pt x="2941875" y="68362"/>
                    </a:cubicBezTo>
                    <a:lnTo>
                      <a:pt x="2941875" y="341803"/>
                    </a:lnTo>
                    <a:cubicBezTo>
                      <a:pt x="2941875" y="379558"/>
                      <a:pt x="2911268" y="410165"/>
                      <a:pt x="2873513" y="410165"/>
                    </a:cubicBezTo>
                    <a:lnTo>
                      <a:pt x="68362" y="410165"/>
                    </a:lnTo>
                    <a:cubicBezTo>
                      <a:pt x="30607" y="410165"/>
                      <a:pt x="0" y="379558"/>
                      <a:pt x="0" y="341803"/>
                    </a:cubicBezTo>
                    <a:lnTo>
                      <a:pt x="0" y="683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743" tIns="65743" rIns="65743" bIns="6574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>
                    <a:latin typeface="Candara" panose="020E0502030303020204" pitchFamily="34" charset="0"/>
                  </a:rPr>
                  <a:t>Judicial decision-making</a:t>
                </a:r>
                <a:endParaRPr lang="en-GB" sz="1400" b="1" kern="1200" dirty="0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929269" y="4411957"/>
              <a:ext cx="4333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BRINGING OFFENDER TO JUSTICE &amp; PROTECTING THE PUBLIC</a:t>
              </a:r>
              <a:endParaRPr lang="en-GB" sz="2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2237579" y="2008231"/>
              <a:ext cx="484632" cy="2208106"/>
            </a:xfrm>
            <a:prstGeom prst="downArrow">
              <a:avLst/>
            </a:prstGeom>
            <a:solidFill>
              <a:srgbClr val="608CAB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ndara" panose="020E0502030303020204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9593614" y="2008231"/>
              <a:ext cx="484632" cy="2208106"/>
            </a:xfrm>
            <a:prstGeom prst="downArrow">
              <a:avLst/>
            </a:prstGeom>
            <a:solidFill>
              <a:srgbClr val="608CAB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ndara" panose="020E0502030303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1513" y="1436937"/>
              <a:ext cx="167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Candara" panose="020E0502030303020204" pitchFamily="34" charset="0"/>
                </a:rPr>
                <a:t>No disclosure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3570" y="1436937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Candara" panose="020E0502030303020204" pitchFamily="34" charset="0"/>
                </a:rPr>
                <a:t>Disclosure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9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56696" y="266042"/>
            <a:ext cx="98168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latin typeface="Candara" panose="020E0502030303020204" pitchFamily="34" charset="0"/>
                <a:ea typeface="ＭＳ Ｐゴシック" pitchFamily="-1" charset="-128"/>
              </a:rPr>
              <a:t>RAPE: Sexual Offences (Scotland) Act 2009 (s.1)</a:t>
            </a:r>
            <a:endParaRPr lang="en-GB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ＭＳ Ｐゴシック" pitchFamily="-1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45841" y="4808422"/>
            <a:ext cx="2785858" cy="168095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Candara" panose="020E0502030303020204" pitchFamily="34" charset="0"/>
              </a:rPr>
              <a:t>Max </a:t>
            </a:r>
            <a:r>
              <a:rPr lang="en-GB" sz="1600" b="1" dirty="0" smtClean="0">
                <a:latin typeface="Candara" panose="020E0502030303020204" pitchFamily="34" charset="0"/>
              </a:rPr>
              <a:t>penalty:</a:t>
            </a:r>
          </a:p>
          <a:p>
            <a:pPr algn="ctr">
              <a:defRPr/>
            </a:pPr>
            <a:r>
              <a:rPr lang="en-GB" sz="1600" b="1" dirty="0" smtClean="0">
                <a:latin typeface="Candara" panose="020E0502030303020204" pitchFamily="34" charset="0"/>
              </a:rPr>
              <a:t> </a:t>
            </a:r>
            <a:r>
              <a:rPr lang="en-GB" sz="1600" b="1" dirty="0">
                <a:latin typeface="Candara" panose="020E0502030303020204" pitchFamily="34" charset="0"/>
              </a:rPr>
              <a:t>life imprisonment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70171" y="1309933"/>
            <a:ext cx="5836509" cy="3272192"/>
            <a:chOff x="3822080" y="1251743"/>
            <a:chExt cx="4116656" cy="3272192"/>
          </a:xfrm>
          <a:solidFill>
            <a:srgbClr val="608CAB"/>
          </a:solidFill>
        </p:grpSpPr>
        <p:sp>
          <p:nvSpPr>
            <p:cNvPr id="8" name="Freeform 7"/>
            <p:cNvSpPr/>
            <p:nvPr/>
          </p:nvSpPr>
          <p:spPr>
            <a:xfrm>
              <a:off x="5371342" y="1252091"/>
              <a:ext cx="1089152" cy="1089152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6508" tIns="106508" rIns="106508" bIns="10650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VAGINA</a:t>
              </a:r>
              <a:endParaRPr lang="en-GB" sz="2100" b="1" kern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849584" y="1251743"/>
              <a:ext cx="1089152" cy="1089152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6508" tIns="106508" rIns="106508" bIns="10650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MOUTH</a:t>
              </a:r>
              <a:endParaRPr lang="en-GB" sz="2100" b="1" kern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22080" y="1251743"/>
              <a:ext cx="1089152" cy="1089152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1748" tIns="121748" rIns="121748" bIns="12174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ANUS</a:t>
              </a:r>
              <a:endParaRPr lang="en-GB" sz="2700" b="1" kern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297471" y="2714057"/>
              <a:ext cx="3236894" cy="1809878"/>
            </a:xfrm>
            <a:custGeom>
              <a:avLst/>
              <a:gdLst>
                <a:gd name="connsiteX0" fmla="*/ 0 w 3236894"/>
                <a:gd name="connsiteY0" fmla="*/ 301652 h 1809878"/>
                <a:gd name="connsiteX1" fmla="*/ 301652 w 3236894"/>
                <a:gd name="connsiteY1" fmla="*/ 0 h 1809878"/>
                <a:gd name="connsiteX2" fmla="*/ 2935242 w 3236894"/>
                <a:gd name="connsiteY2" fmla="*/ 0 h 1809878"/>
                <a:gd name="connsiteX3" fmla="*/ 3236894 w 3236894"/>
                <a:gd name="connsiteY3" fmla="*/ 301652 h 1809878"/>
                <a:gd name="connsiteX4" fmla="*/ 3236894 w 3236894"/>
                <a:gd name="connsiteY4" fmla="*/ 1508226 h 1809878"/>
                <a:gd name="connsiteX5" fmla="*/ 2935242 w 3236894"/>
                <a:gd name="connsiteY5" fmla="*/ 1809878 h 1809878"/>
                <a:gd name="connsiteX6" fmla="*/ 301652 w 3236894"/>
                <a:gd name="connsiteY6" fmla="*/ 1809878 h 1809878"/>
                <a:gd name="connsiteX7" fmla="*/ 0 w 3236894"/>
                <a:gd name="connsiteY7" fmla="*/ 1508226 h 1809878"/>
                <a:gd name="connsiteX8" fmla="*/ 0 w 3236894"/>
                <a:gd name="connsiteY8" fmla="*/ 301652 h 180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894" h="1809878">
                  <a:moveTo>
                    <a:pt x="0" y="301652"/>
                  </a:moveTo>
                  <a:cubicBezTo>
                    <a:pt x="0" y="135054"/>
                    <a:pt x="135054" y="0"/>
                    <a:pt x="301652" y="0"/>
                  </a:cubicBezTo>
                  <a:lnTo>
                    <a:pt x="2935242" y="0"/>
                  </a:lnTo>
                  <a:cubicBezTo>
                    <a:pt x="3101840" y="0"/>
                    <a:pt x="3236894" y="135054"/>
                    <a:pt x="3236894" y="301652"/>
                  </a:cubicBezTo>
                  <a:lnTo>
                    <a:pt x="3236894" y="1508226"/>
                  </a:lnTo>
                  <a:cubicBezTo>
                    <a:pt x="3236894" y="1674824"/>
                    <a:pt x="3101840" y="1809878"/>
                    <a:pt x="2935242" y="1809878"/>
                  </a:cubicBezTo>
                  <a:lnTo>
                    <a:pt x="301652" y="1809878"/>
                  </a:lnTo>
                  <a:cubicBezTo>
                    <a:pt x="135054" y="1809878"/>
                    <a:pt x="0" y="1674824"/>
                    <a:pt x="0" y="1508226"/>
                  </a:cubicBezTo>
                  <a:lnTo>
                    <a:pt x="0" y="30165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59471" tIns="159471" rIns="159471" bIns="15947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INTENTIONAL PENETRATION by PENIS WITHOUT CONSENT</a:t>
              </a:r>
              <a:endParaRPr lang="en-GB" sz="2800" b="1" kern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Notched Right Arrow 1"/>
          <p:cNvSpPr/>
          <p:nvPr/>
        </p:nvSpPr>
        <p:spPr>
          <a:xfrm rot="14736774">
            <a:off x="3544170" y="2456927"/>
            <a:ext cx="454252" cy="31532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Notched Right Arrow 16"/>
          <p:cNvSpPr/>
          <p:nvPr/>
        </p:nvSpPr>
        <p:spPr>
          <a:xfrm rot="18535797">
            <a:off x="7301431" y="2453133"/>
            <a:ext cx="454252" cy="31532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Notched Right Arrow 17"/>
          <p:cNvSpPr/>
          <p:nvPr/>
        </p:nvSpPr>
        <p:spPr>
          <a:xfrm rot="16200000">
            <a:off x="5611645" y="2428007"/>
            <a:ext cx="454252" cy="31532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133975" y="3931413"/>
            <a:ext cx="1924050" cy="1924050"/>
          </a:xfrm>
          <a:custGeom>
            <a:avLst/>
            <a:gdLst>
              <a:gd name="connsiteX0" fmla="*/ 0 w 1924050"/>
              <a:gd name="connsiteY0" fmla="*/ 962025 h 1924050"/>
              <a:gd name="connsiteX1" fmla="*/ 962025 w 1924050"/>
              <a:gd name="connsiteY1" fmla="*/ 0 h 1924050"/>
              <a:gd name="connsiteX2" fmla="*/ 1924050 w 1924050"/>
              <a:gd name="connsiteY2" fmla="*/ 962025 h 1924050"/>
              <a:gd name="connsiteX3" fmla="*/ 962025 w 1924050"/>
              <a:gd name="connsiteY3" fmla="*/ 1924050 h 1924050"/>
              <a:gd name="connsiteX4" fmla="*/ 0 w 1924050"/>
              <a:gd name="connsiteY4" fmla="*/ 962025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50" h="1924050">
                <a:moveTo>
                  <a:pt x="0" y="962025"/>
                </a:moveTo>
                <a:cubicBezTo>
                  <a:pt x="0" y="430713"/>
                  <a:pt x="430713" y="0"/>
                  <a:pt x="962025" y="0"/>
                </a:cubicBezTo>
                <a:cubicBezTo>
                  <a:pt x="1493337" y="0"/>
                  <a:pt x="1924050" y="430713"/>
                  <a:pt x="1924050" y="962025"/>
                </a:cubicBezTo>
                <a:cubicBezTo>
                  <a:pt x="1924050" y="1493337"/>
                  <a:pt x="1493337" y="1924050"/>
                  <a:pt x="962025" y="1924050"/>
                </a:cubicBezTo>
                <a:cubicBezTo>
                  <a:pt x="430713" y="1924050"/>
                  <a:pt x="0" y="1493337"/>
                  <a:pt x="0" y="96202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97011" tIns="297011" rIns="297011" bIns="2970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CONSENT</a:t>
            </a:r>
            <a:endParaRPr lang="en-GB" sz="24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49684" y="2669182"/>
            <a:ext cx="1827847" cy="1462278"/>
          </a:xfrm>
          <a:custGeom>
            <a:avLst/>
            <a:gdLst>
              <a:gd name="connsiteX0" fmla="*/ 0 w 1827847"/>
              <a:gd name="connsiteY0" fmla="*/ 146228 h 1462278"/>
              <a:gd name="connsiteX1" fmla="*/ 146228 w 1827847"/>
              <a:gd name="connsiteY1" fmla="*/ 0 h 1462278"/>
              <a:gd name="connsiteX2" fmla="*/ 1681619 w 1827847"/>
              <a:gd name="connsiteY2" fmla="*/ 0 h 1462278"/>
              <a:gd name="connsiteX3" fmla="*/ 1827847 w 1827847"/>
              <a:gd name="connsiteY3" fmla="*/ 146228 h 1462278"/>
              <a:gd name="connsiteX4" fmla="*/ 1827847 w 1827847"/>
              <a:gd name="connsiteY4" fmla="*/ 1316050 h 1462278"/>
              <a:gd name="connsiteX5" fmla="*/ 1681619 w 1827847"/>
              <a:gd name="connsiteY5" fmla="*/ 1462278 h 1462278"/>
              <a:gd name="connsiteX6" fmla="*/ 146228 w 1827847"/>
              <a:gd name="connsiteY6" fmla="*/ 1462278 h 1462278"/>
              <a:gd name="connsiteX7" fmla="*/ 0 w 1827847"/>
              <a:gd name="connsiteY7" fmla="*/ 1316050 h 1462278"/>
              <a:gd name="connsiteX8" fmla="*/ 0 w 1827847"/>
              <a:gd name="connsiteY8" fmla="*/ 146228 h 14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7847" h="1462278">
                <a:moveTo>
                  <a:pt x="0" y="146228"/>
                </a:moveTo>
                <a:cubicBezTo>
                  <a:pt x="0" y="65469"/>
                  <a:pt x="65469" y="0"/>
                  <a:pt x="146228" y="0"/>
                </a:cubicBezTo>
                <a:lnTo>
                  <a:pt x="1681619" y="0"/>
                </a:lnTo>
                <a:cubicBezTo>
                  <a:pt x="1762378" y="0"/>
                  <a:pt x="1827847" y="65469"/>
                  <a:pt x="1827847" y="146228"/>
                </a:cubicBezTo>
                <a:lnTo>
                  <a:pt x="1827847" y="1316050"/>
                </a:lnTo>
                <a:cubicBezTo>
                  <a:pt x="1827847" y="1396809"/>
                  <a:pt x="1762378" y="1462278"/>
                  <a:pt x="1681619" y="1462278"/>
                </a:cubicBezTo>
                <a:lnTo>
                  <a:pt x="146228" y="1462278"/>
                </a:lnTo>
                <a:cubicBezTo>
                  <a:pt x="65469" y="1462278"/>
                  <a:pt x="0" y="1396809"/>
                  <a:pt x="0" y="1316050"/>
                </a:cubicBezTo>
                <a:lnTo>
                  <a:pt x="0" y="14622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94264" tIns="94264" rIns="94264" bIns="9426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b="1" kern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CHOICE</a:t>
            </a:r>
            <a:endParaRPr lang="en-GB" sz="27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37866" y="1407752"/>
            <a:ext cx="1827847" cy="1462278"/>
          </a:xfrm>
          <a:custGeom>
            <a:avLst/>
            <a:gdLst>
              <a:gd name="connsiteX0" fmla="*/ 0 w 1827847"/>
              <a:gd name="connsiteY0" fmla="*/ 146228 h 1462278"/>
              <a:gd name="connsiteX1" fmla="*/ 146228 w 1827847"/>
              <a:gd name="connsiteY1" fmla="*/ 0 h 1462278"/>
              <a:gd name="connsiteX2" fmla="*/ 1681619 w 1827847"/>
              <a:gd name="connsiteY2" fmla="*/ 0 h 1462278"/>
              <a:gd name="connsiteX3" fmla="*/ 1827847 w 1827847"/>
              <a:gd name="connsiteY3" fmla="*/ 146228 h 1462278"/>
              <a:gd name="connsiteX4" fmla="*/ 1827847 w 1827847"/>
              <a:gd name="connsiteY4" fmla="*/ 1316050 h 1462278"/>
              <a:gd name="connsiteX5" fmla="*/ 1681619 w 1827847"/>
              <a:gd name="connsiteY5" fmla="*/ 1462278 h 1462278"/>
              <a:gd name="connsiteX6" fmla="*/ 146228 w 1827847"/>
              <a:gd name="connsiteY6" fmla="*/ 1462278 h 1462278"/>
              <a:gd name="connsiteX7" fmla="*/ 0 w 1827847"/>
              <a:gd name="connsiteY7" fmla="*/ 1316050 h 1462278"/>
              <a:gd name="connsiteX8" fmla="*/ 0 w 1827847"/>
              <a:gd name="connsiteY8" fmla="*/ 146228 h 14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7847" h="1462278">
                <a:moveTo>
                  <a:pt x="0" y="146228"/>
                </a:moveTo>
                <a:cubicBezTo>
                  <a:pt x="0" y="65469"/>
                  <a:pt x="65469" y="0"/>
                  <a:pt x="146228" y="0"/>
                </a:cubicBezTo>
                <a:lnTo>
                  <a:pt x="1681619" y="0"/>
                </a:lnTo>
                <a:cubicBezTo>
                  <a:pt x="1762378" y="0"/>
                  <a:pt x="1827847" y="65469"/>
                  <a:pt x="1827847" y="146228"/>
                </a:cubicBezTo>
                <a:lnTo>
                  <a:pt x="1827847" y="1316050"/>
                </a:lnTo>
                <a:cubicBezTo>
                  <a:pt x="1827847" y="1396809"/>
                  <a:pt x="1762378" y="1462278"/>
                  <a:pt x="1681619" y="1462278"/>
                </a:cubicBezTo>
                <a:lnTo>
                  <a:pt x="146228" y="1462278"/>
                </a:lnTo>
                <a:cubicBezTo>
                  <a:pt x="65469" y="1462278"/>
                  <a:pt x="0" y="1396809"/>
                  <a:pt x="0" y="1316050"/>
                </a:cubicBezTo>
                <a:lnTo>
                  <a:pt x="0" y="14622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4264" tIns="94264" rIns="94264" bIns="9426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b="1" kern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FREEDOM</a:t>
            </a:r>
            <a:endParaRPr lang="en-GB" sz="27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62570" y="2669180"/>
            <a:ext cx="1827847" cy="1462278"/>
          </a:xfrm>
          <a:custGeom>
            <a:avLst/>
            <a:gdLst>
              <a:gd name="connsiteX0" fmla="*/ 0 w 1827847"/>
              <a:gd name="connsiteY0" fmla="*/ 146228 h 1462278"/>
              <a:gd name="connsiteX1" fmla="*/ 146228 w 1827847"/>
              <a:gd name="connsiteY1" fmla="*/ 0 h 1462278"/>
              <a:gd name="connsiteX2" fmla="*/ 1681619 w 1827847"/>
              <a:gd name="connsiteY2" fmla="*/ 0 h 1462278"/>
              <a:gd name="connsiteX3" fmla="*/ 1827847 w 1827847"/>
              <a:gd name="connsiteY3" fmla="*/ 146228 h 1462278"/>
              <a:gd name="connsiteX4" fmla="*/ 1827847 w 1827847"/>
              <a:gd name="connsiteY4" fmla="*/ 1316050 h 1462278"/>
              <a:gd name="connsiteX5" fmla="*/ 1681619 w 1827847"/>
              <a:gd name="connsiteY5" fmla="*/ 1462278 h 1462278"/>
              <a:gd name="connsiteX6" fmla="*/ 146228 w 1827847"/>
              <a:gd name="connsiteY6" fmla="*/ 1462278 h 1462278"/>
              <a:gd name="connsiteX7" fmla="*/ 0 w 1827847"/>
              <a:gd name="connsiteY7" fmla="*/ 1316050 h 1462278"/>
              <a:gd name="connsiteX8" fmla="*/ 0 w 1827847"/>
              <a:gd name="connsiteY8" fmla="*/ 146228 h 14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7847" h="1462278">
                <a:moveTo>
                  <a:pt x="0" y="146228"/>
                </a:moveTo>
                <a:cubicBezTo>
                  <a:pt x="0" y="65469"/>
                  <a:pt x="65469" y="0"/>
                  <a:pt x="146228" y="0"/>
                </a:cubicBezTo>
                <a:lnTo>
                  <a:pt x="1681619" y="0"/>
                </a:lnTo>
                <a:cubicBezTo>
                  <a:pt x="1762378" y="0"/>
                  <a:pt x="1827847" y="65469"/>
                  <a:pt x="1827847" y="146228"/>
                </a:cubicBezTo>
                <a:lnTo>
                  <a:pt x="1827847" y="1316050"/>
                </a:lnTo>
                <a:cubicBezTo>
                  <a:pt x="1827847" y="1396809"/>
                  <a:pt x="1762378" y="1462278"/>
                  <a:pt x="1681619" y="1462278"/>
                </a:cubicBezTo>
                <a:lnTo>
                  <a:pt x="146228" y="1462278"/>
                </a:lnTo>
                <a:cubicBezTo>
                  <a:pt x="65469" y="1462278"/>
                  <a:pt x="0" y="1396809"/>
                  <a:pt x="0" y="1316050"/>
                </a:cubicBezTo>
                <a:lnTo>
                  <a:pt x="0" y="14622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4264" tIns="94264" rIns="94264" bIns="9426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b="1" kern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CAPACITY</a:t>
            </a:r>
            <a:endParaRPr lang="en-GB" sz="27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0854" y="436261"/>
            <a:ext cx="7287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andara" panose="020E0502030303020204" pitchFamily="34" charset="0"/>
              </a:rPr>
              <a:t>Sexual Offences </a:t>
            </a:r>
            <a:r>
              <a:rPr lang="en-GB" altLang="en-US" sz="3600" b="1" dirty="0" smtClean="0">
                <a:latin typeface="Candara" panose="020E0502030303020204" pitchFamily="34" charset="0"/>
              </a:rPr>
              <a:t>(Scotland) Act 2009</a:t>
            </a:r>
            <a:endParaRPr lang="en-GB" altLang="en-US" sz="3600" b="1" dirty="0">
              <a:latin typeface="Candara" panose="020E0502030303020204" pitchFamily="34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 rot="12918463" flipH="1">
            <a:off x="4667911" y="3885966"/>
            <a:ext cx="675682" cy="490985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Notched Right Arrow 12"/>
          <p:cNvSpPr/>
          <p:nvPr/>
        </p:nvSpPr>
        <p:spPr>
          <a:xfrm rot="16200000" flipH="1">
            <a:off x="5721291" y="3242841"/>
            <a:ext cx="808618" cy="490985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Notched Right Arrow 13"/>
          <p:cNvSpPr/>
          <p:nvPr/>
        </p:nvSpPr>
        <p:spPr>
          <a:xfrm rot="19326966" flipH="1">
            <a:off x="6848407" y="3929118"/>
            <a:ext cx="675682" cy="490985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360" b="16231"/>
          <a:stretch/>
        </p:blipFill>
        <p:spPr>
          <a:xfrm>
            <a:off x="241473" y="7937"/>
            <a:ext cx="11590311" cy="58691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44377" y="1522300"/>
            <a:ext cx="5642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andara" panose="020E0502030303020204" pitchFamily="34" charset="0"/>
              </a:rPr>
              <a:t>What do you think </a:t>
            </a:r>
          </a:p>
          <a:p>
            <a:pPr algn="ctr"/>
            <a:r>
              <a:rPr lang="en-GB" sz="3200" b="1" dirty="0" smtClean="0">
                <a:latin typeface="Candara" panose="020E0502030303020204" pitchFamily="34" charset="0"/>
              </a:rPr>
              <a:t>consent means?</a:t>
            </a:r>
            <a:endParaRPr lang="en-GB" sz="32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utoShape 2" descr="Image result for discussion point"/>
          <p:cNvSpPr>
            <a:spLocks noChangeAspect="1" noChangeArrowheads="1"/>
          </p:cNvSpPr>
          <p:nvPr/>
        </p:nvSpPr>
        <p:spPr bwMode="auto">
          <a:xfrm>
            <a:off x="155574" y="-144463"/>
            <a:ext cx="3577607" cy="35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discussion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966" y="0"/>
            <a:ext cx="9300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3"/>
                </a:solidFill>
              </a:rPr>
              <a:t>Q.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117" y="180578"/>
            <a:ext cx="3331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If a woman does not clearly say NO to a man then…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1069797"/>
              </p:ext>
            </p:extLst>
          </p:nvPr>
        </p:nvGraphicFramePr>
        <p:xfrm>
          <a:off x="4322618" y="280331"/>
          <a:ext cx="7448204" cy="199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44997" y="2774260"/>
            <a:ext cx="10609694" cy="26776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endParaRPr lang="en-GB" sz="2800" b="1" dirty="0">
              <a:solidFill>
                <a:schemeClr val="accent4"/>
              </a:solidFill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andara" panose="020E0502030303020204" pitchFamily="34" charset="0"/>
              </a:rPr>
              <a:t>The absence of a No does NOT mean that sex is consensual.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Someone </a:t>
            </a:r>
            <a:r>
              <a:rPr lang="en-GB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who is asleep or unconscious cannot consent to sexual </a:t>
            </a:r>
            <a:r>
              <a:rPr lang="en-GB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activity.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Someone </a:t>
            </a:r>
            <a:r>
              <a:rPr lang="en-GB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who is very drunk or drugged may not have capacity to give </a:t>
            </a:r>
            <a:r>
              <a:rPr lang="en-GB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consent.</a:t>
            </a:r>
            <a:endParaRPr lang="en-GB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CONSENT: The Law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Sexual </a:t>
            </a:r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Offences (Scotland) Act 2009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http</a:t>
            </a:r>
            <a:r>
              <a:rPr lang="en-GB" sz="1600" dirty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://</a:t>
            </a:r>
            <a:r>
              <a:rPr lang="en-GB" sz="1600" dirty="0" smtClean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www.legislation.gov.uk/asp/2009/9/part/2/crossheading/consent</a:t>
            </a:r>
            <a:endParaRPr lang="en-GB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‘Consent’ </a:t>
            </a:r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means free </a:t>
            </a:r>
            <a:r>
              <a:rPr lang="en-GB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agreement </a:t>
            </a:r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en-GB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Circumstances </a:t>
            </a:r>
            <a:r>
              <a:rPr lang="en-GB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in which conduct takes place without free </a:t>
            </a:r>
            <a:r>
              <a:rPr lang="en-GB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agreements</a:t>
            </a:r>
            <a:endParaRPr lang="en-GB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(1) For </a:t>
            </a:r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the purposes of section 12, but without prejudice to the generality of that section, free agreement to conduct is absent in the circumstances set out in subsection (2).</a:t>
            </a:r>
          </a:p>
          <a:p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(2)Those circumstances are—</a:t>
            </a:r>
          </a:p>
          <a:p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(a)where the conduct occurs at a time when B is incapable because of the effect of alcohol or any other substance of consenting to it,</a:t>
            </a:r>
          </a:p>
          <a:p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(b)where B agrees or submits to the conduct because of violence used against B or any other person, or because of threats of violence made against B or any other person,</a:t>
            </a:r>
          </a:p>
          <a:p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(c)where B agrees or submits to the conduct because B is unlawfully detained by A,</a:t>
            </a:r>
          </a:p>
          <a:p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(d)where B agrees or submits to the conduct because B is mistaken, as a result of deception by A, as to the nature or purpose of the conduct,</a:t>
            </a:r>
          </a:p>
          <a:p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(e)where B agrees or submits to the conduct because A induces B to agree or submit to the conduct by impersonating a person known personally to B, or</a:t>
            </a:r>
          </a:p>
          <a:p>
            <a:r>
              <a:rPr lang="en-GB" sz="2000" dirty="0">
                <a:solidFill>
                  <a:schemeClr val="bg1"/>
                </a:solidFill>
                <a:latin typeface="Candara" panose="020E0502030303020204" pitchFamily="34" charset="0"/>
              </a:rPr>
              <a:t>(f)where the only expression or indication of agreement to the conduct is from a person other than B.</a:t>
            </a:r>
          </a:p>
          <a:p>
            <a:endParaRPr lang="en-GB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 descr="Image result for the la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7"/>
          <a:stretch/>
        </p:blipFill>
        <p:spPr bwMode="auto">
          <a:xfrm>
            <a:off x="9629274" y="0"/>
            <a:ext cx="2562726" cy="12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1572" y="381865"/>
            <a:ext cx="8190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4"/>
                </a:solidFill>
                <a:latin typeface="Candara" panose="020E0502030303020204" pitchFamily="34" charset="0"/>
              </a:rPr>
              <a:t>As a bystander you might look out </a:t>
            </a:r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for…</a:t>
            </a:r>
            <a:endParaRPr lang="en-GB" sz="36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70366" y="1742296"/>
            <a:ext cx="8651269" cy="3833168"/>
            <a:chOff x="1404731" y="1225462"/>
            <a:chExt cx="8651269" cy="383316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Round Diagonal Corner Rectangle 2"/>
            <p:cNvSpPr/>
            <p:nvPr/>
          </p:nvSpPr>
          <p:spPr>
            <a:xfrm>
              <a:off x="6096000" y="3438630"/>
              <a:ext cx="3960000" cy="1620000"/>
            </a:xfrm>
            <a:prstGeom prst="round2DiagRect">
              <a:avLst/>
            </a:prstGeom>
            <a:solidFill>
              <a:srgbClr val="608CAB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1">
              <a:no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Passing out/in and </a:t>
              </a:r>
              <a:br>
                <a:rPr lang="en-GB" sz="2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</a:br>
              <a:r>
                <a:rPr lang="en-GB" sz="2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out of consciousness</a:t>
              </a:r>
              <a:endParaRPr lang="en-GB" sz="2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1505370" y="1225462"/>
              <a:ext cx="3960000" cy="1620000"/>
            </a:xfrm>
            <a:prstGeom prst="round2DiagRect">
              <a:avLst/>
            </a:prstGeom>
            <a:solidFill>
              <a:srgbClr val="9BBB5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Slurred speech </a:t>
              </a:r>
              <a:r>
                <a:rPr lang="en-GB" sz="2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or </a:t>
              </a:r>
              <a:br>
                <a:rPr lang="en-GB" sz="2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</a:br>
              <a:r>
                <a:rPr lang="en-GB" sz="2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inability to </a:t>
              </a:r>
              <a:r>
                <a:rPr lang="en-GB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communicate</a:t>
              </a:r>
            </a:p>
          </p:txBody>
        </p:sp>
        <p:sp>
          <p:nvSpPr>
            <p:cNvPr id="5" name="Round Diagonal Corner Rectangle 4"/>
            <p:cNvSpPr/>
            <p:nvPr/>
          </p:nvSpPr>
          <p:spPr>
            <a:xfrm>
              <a:off x="6096000" y="1225462"/>
              <a:ext cx="3960000" cy="1620000"/>
            </a:xfrm>
            <a:prstGeom prst="round2DiagRect">
              <a:avLst/>
            </a:prstGeom>
            <a:solidFill>
              <a:srgbClr val="8064A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Falling over</a:t>
              </a:r>
            </a:p>
          </p:txBody>
        </p:sp>
        <p:sp>
          <p:nvSpPr>
            <p:cNvPr id="6" name="Round Diagonal Corner Rectangle 5"/>
            <p:cNvSpPr/>
            <p:nvPr/>
          </p:nvSpPr>
          <p:spPr>
            <a:xfrm>
              <a:off x="1404731" y="3438630"/>
              <a:ext cx="3960000" cy="1620000"/>
            </a:xfrm>
            <a:prstGeom prst="round2DiagRect">
              <a:avLst/>
            </a:prstGeom>
            <a:solidFill>
              <a:srgbClr val="5CB37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Vomiting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7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ound rule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2" y="1122052"/>
            <a:ext cx="3719799" cy="34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63275" y="660387"/>
            <a:ext cx="10865451" cy="5585793"/>
            <a:chOff x="253998" y="660387"/>
            <a:chExt cx="10865451" cy="5585793"/>
          </a:xfrm>
        </p:grpSpPr>
        <p:sp>
          <p:nvSpPr>
            <p:cNvPr id="2" name="Rectangle 1"/>
            <p:cNvSpPr/>
            <p:nvPr/>
          </p:nvSpPr>
          <p:spPr>
            <a:xfrm>
              <a:off x="253998" y="660387"/>
              <a:ext cx="1086545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Candara" panose="020E0502030303020204" pitchFamily="34" charset="0"/>
                </a:rPr>
                <a:t>We will learn &amp; work together as a group in this programme.</a:t>
              </a:r>
            </a:p>
            <a:p>
              <a:pPr marL="285750" indent="-285750"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Candara" panose="020E0502030303020204" pitchFamily="34" charset="0"/>
                </a:rPr>
                <a:t>Some of the material is sensitive &amp; some of us will have personal experience of the things we discuss.</a:t>
              </a:r>
            </a:p>
            <a:p>
              <a:pPr marL="285750" indent="-285750"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Candara" panose="020E0502030303020204" pitchFamily="34" charset="0"/>
                </a:rPr>
                <a:t>We will all be respectful of personal emotions as we learn.</a:t>
              </a:r>
              <a:endParaRPr lang="en-GB" dirty="0">
                <a:latin typeface="Candara" panose="020E0502030303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3998" y="2491306"/>
              <a:ext cx="10865451" cy="3754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Clr>
                  <a:schemeClr val="accent3">
                    <a:lumMod val="75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GB" sz="2800" dirty="0" smtClean="0">
                  <a:latin typeface="Candara" panose="020E0502030303020204" pitchFamily="34" charset="0"/>
                </a:rPr>
                <a:t>Confidentiality</a:t>
              </a:r>
            </a:p>
            <a:p>
              <a:pPr marL="457200" indent="-457200">
                <a:buClr>
                  <a:schemeClr val="accent3">
                    <a:lumMod val="75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GB" sz="2800" dirty="0" smtClean="0">
                  <a:latin typeface="Candara" panose="020E0502030303020204" pitchFamily="34" charset="0"/>
                </a:rPr>
                <a:t>Appropriate language</a:t>
              </a:r>
            </a:p>
            <a:p>
              <a:pPr marL="457200" indent="-457200">
                <a:buClr>
                  <a:schemeClr val="accent3">
                    <a:lumMod val="75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GB" sz="2800" dirty="0" smtClean="0">
                  <a:latin typeface="Candara" panose="020E0502030303020204" pitchFamily="34" charset="0"/>
                </a:rPr>
                <a:t>Attendance</a:t>
              </a:r>
            </a:p>
            <a:p>
              <a:pPr marL="457200" indent="-457200">
                <a:buClr>
                  <a:schemeClr val="accent3">
                    <a:lumMod val="75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GB" sz="2800" dirty="0" smtClean="0">
                  <a:latin typeface="Candara" panose="020E0502030303020204" pitchFamily="34" charset="0"/>
                </a:rPr>
                <a:t>Communicating with the facilitator</a:t>
              </a:r>
            </a:p>
            <a:p>
              <a:pPr>
                <a:buClr>
                  <a:schemeClr val="accent3">
                    <a:lumMod val="75000"/>
                  </a:schemeClr>
                </a:buClr>
              </a:pPr>
              <a:endParaRPr lang="en-GB" sz="2800" dirty="0" smtClean="0">
                <a:latin typeface="Candara" panose="020E0502030303020204" pitchFamily="34" charset="0"/>
              </a:endParaRPr>
            </a:p>
            <a:p>
              <a:pPr algn="r"/>
              <a:endParaRPr lang="en-GB" dirty="0" smtClean="0">
                <a:latin typeface="Candara" panose="020E0502030303020204" pitchFamily="34" charset="0"/>
              </a:endParaRPr>
            </a:p>
            <a:p>
              <a:pPr algn="r"/>
              <a:r>
                <a:rPr lang="en-GB" sz="1600" dirty="0" smtClean="0">
                  <a:latin typeface="Candara" panose="020E0502030303020204" pitchFamily="34" charset="0"/>
                </a:rPr>
                <a:t>Please be aware that we will be discussing sensitive issues that might have affected you or people you care about. </a:t>
              </a:r>
            </a:p>
            <a:p>
              <a:pPr algn="r"/>
              <a:r>
                <a:rPr lang="en-GB" sz="1600" dirty="0" smtClean="0">
                  <a:latin typeface="Candara" panose="020E0502030303020204" pitchFamily="34" charset="0"/>
                </a:rPr>
                <a:t>If you feel uncomfortable or upset it is fine to leave the space. </a:t>
              </a:r>
            </a:p>
            <a:p>
              <a:pPr algn="r"/>
              <a:r>
                <a:rPr lang="en-GB" sz="1600" dirty="0" smtClean="0">
                  <a:latin typeface="Candara" panose="020E0502030303020204" pitchFamily="34" charset="0"/>
                </a:rPr>
                <a:t>Facilitators will understand &amp; are trained to help you.</a:t>
              </a:r>
            </a:p>
            <a:p>
              <a:pPr algn="r"/>
              <a:endParaRPr lang="en-GB" sz="1600" dirty="0"/>
            </a:p>
            <a:p>
              <a:pPr algn="r"/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8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20364" y="5444957"/>
            <a:ext cx="1822996" cy="4693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Credit: University of Warwick </a:t>
            </a: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C:\Users\r2-fenton\Pictures\DV tender campaigns\Don't%20Be%20That%20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857" y="228601"/>
            <a:ext cx="5602134" cy="5787873"/>
          </a:xfrm>
          <a:prstGeom prst="rect">
            <a:avLst/>
          </a:prstGeom>
          <a:noFill/>
        </p:spPr>
      </p:pic>
      <p:pic>
        <p:nvPicPr>
          <p:cNvPr id="3" name="Content Placeholder 3" descr="tumblr_mblbq7Pu9u1qk4m1ro1_5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-78"/>
          <a:stretch/>
        </p:blipFill>
        <p:spPr>
          <a:xfrm>
            <a:off x="7645633" y="228600"/>
            <a:ext cx="3710609" cy="5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f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372140" cy="30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4292" y="2522478"/>
            <a:ext cx="475805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accent3">
                    <a:lumMod val="75000"/>
                  </a:schemeClr>
                </a:solidFill>
                <a:latin typeface="Franklin Gothic Heavy" panose="020B0903020102020204" pitchFamily="34" charset="0"/>
              </a:rPr>
              <a:t>8</a:t>
            </a: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Franklin Gothic Heavy" panose="020B0903020102020204" pitchFamily="34" charset="0"/>
              </a:rPr>
              <a:t>% </a:t>
            </a:r>
            <a:r>
              <a:rPr lang="en-GB" sz="3200" dirty="0">
                <a:solidFill>
                  <a:schemeClr val="accent3"/>
                </a:solidFill>
                <a:latin typeface="+mj-lt"/>
              </a:rPr>
              <a:t>of respondents to the </a:t>
            </a:r>
            <a:r>
              <a:rPr lang="en-GB" sz="3200" b="1" dirty="0">
                <a:solidFill>
                  <a:schemeClr val="accent3"/>
                </a:solidFill>
                <a:latin typeface="Candara" panose="020E0502030303020204" pitchFamily="34" charset="0"/>
              </a:rPr>
              <a:t>student</a:t>
            </a:r>
            <a:r>
              <a:rPr lang="en-GB" sz="3200" dirty="0">
                <a:solidFill>
                  <a:schemeClr val="accent3"/>
                </a:solidFill>
                <a:latin typeface="+mj-lt"/>
              </a:rPr>
              <a:t> survey had had sexual intercourse ‘when they didn’t want to’ because they </a:t>
            </a:r>
            <a:r>
              <a:rPr lang="en-GB" sz="3200" dirty="0" smtClean="0">
                <a:solidFill>
                  <a:schemeClr val="accent3"/>
                </a:solidFill>
                <a:latin typeface="+mj-lt"/>
              </a:rPr>
              <a:t>were, </a:t>
            </a:r>
            <a:r>
              <a:rPr lang="en-GB" sz="3200" dirty="0">
                <a:solidFill>
                  <a:schemeClr val="accent3"/>
                </a:solidFill>
                <a:latin typeface="+mj-lt"/>
              </a:rPr>
              <a:t>or </a:t>
            </a:r>
            <a:r>
              <a:rPr lang="en-GB" sz="3200" dirty="0" smtClean="0">
                <a:solidFill>
                  <a:schemeClr val="accent3"/>
                </a:solidFill>
                <a:latin typeface="+mj-lt"/>
              </a:rPr>
              <a:t>felt, </a:t>
            </a:r>
            <a:r>
              <a:rPr lang="en-GB" sz="3200" dirty="0">
                <a:solidFill>
                  <a:schemeClr val="accent3"/>
                </a:solidFill>
                <a:latin typeface="+mj-lt"/>
              </a:rPr>
              <a:t>unable to say ‘no’</a:t>
            </a: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NUS 2011 p.16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GB" sz="3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0893" y="6015741"/>
            <a:ext cx="8017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NUS study: NUS (National Union of Students) (2011) (2nd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Ed.) 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Hidden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London: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NUS. Online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http://www.nus.org.uk/Global/NUS_hidden_marks_report_2nd_edition_web.pdf</a:t>
            </a:r>
          </a:p>
        </p:txBody>
      </p:sp>
      <p:sp>
        <p:nvSpPr>
          <p:cNvPr id="5" name="AutoShape 2" descr="Image result for f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81" y="1190421"/>
            <a:ext cx="4346825" cy="1469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270" y="3073901"/>
            <a:ext cx="435901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2138" y="390317"/>
            <a:ext cx="11272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3600" b="1" dirty="0">
                <a:latin typeface="Candara" panose="020E0502030303020204" pitchFamily="34" charset="0"/>
              </a:rPr>
              <a:t>Sexual Assault by </a:t>
            </a:r>
            <a:r>
              <a:rPr lang="en-GB" altLang="en-US" sz="3600" b="1" dirty="0" smtClean="0">
                <a:latin typeface="Candara" panose="020E0502030303020204" pitchFamily="34" charset="0"/>
              </a:rPr>
              <a:t>Penetration: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3600" b="1" dirty="0" smtClean="0">
                <a:latin typeface="Candara" panose="020E0502030303020204" pitchFamily="34" charset="0"/>
                <a:ea typeface="ＭＳ Ｐゴシック" pitchFamily="-1" charset="-128"/>
              </a:rPr>
              <a:t>Sexual Offences (Scotland) Act 2009 (s.1)</a:t>
            </a:r>
            <a:endParaRPr lang="en-GB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ＭＳ Ｐゴシック" pitchFamily="-1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45841" y="4808422"/>
            <a:ext cx="2785858" cy="168095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Candara" panose="020E0502030303020204" pitchFamily="34" charset="0"/>
              </a:rPr>
              <a:t>Max </a:t>
            </a:r>
            <a:r>
              <a:rPr lang="en-GB" sz="1600" b="1" dirty="0" smtClean="0">
                <a:latin typeface="Candara" panose="020E0502030303020204" pitchFamily="34" charset="0"/>
              </a:rPr>
              <a:t>penalty:</a:t>
            </a:r>
          </a:p>
          <a:p>
            <a:pPr algn="ctr">
              <a:defRPr/>
            </a:pPr>
            <a:r>
              <a:rPr lang="en-GB" sz="1600" b="1" dirty="0" smtClean="0">
                <a:latin typeface="Candara" panose="020E0502030303020204" pitchFamily="34" charset="0"/>
              </a:rPr>
              <a:t>life </a:t>
            </a:r>
            <a:r>
              <a:rPr lang="en-GB" sz="1600" b="1" dirty="0">
                <a:latin typeface="Candara" panose="020E0502030303020204" pitchFamily="34" charset="0"/>
              </a:rPr>
              <a:t>imprisonment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6712" y="1750019"/>
            <a:ext cx="10444116" cy="2899030"/>
            <a:chOff x="2867501" y="1624905"/>
            <a:chExt cx="6149750" cy="2899030"/>
          </a:xfrm>
          <a:solidFill>
            <a:srgbClr val="608CAB"/>
          </a:solidFill>
        </p:grpSpPr>
        <p:sp>
          <p:nvSpPr>
            <p:cNvPr id="8" name="Freeform 7"/>
            <p:cNvSpPr/>
            <p:nvPr/>
          </p:nvSpPr>
          <p:spPr>
            <a:xfrm>
              <a:off x="7928099" y="1659522"/>
              <a:ext cx="1089152" cy="1089152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6508" tIns="106508" rIns="106508" bIns="10650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VAGINA</a:t>
              </a:r>
              <a:endParaRPr lang="en-GB" sz="2100" b="1" kern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67501" y="1624905"/>
              <a:ext cx="1089152" cy="1089152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1748" tIns="121748" rIns="121748" bIns="12174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ANUS</a:t>
              </a:r>
              <a:endParaRPr lang="en-GB" sz="2700" b="1" kern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297471" y="2714057"/>
              <a:ext cx="3236894" cy="1809878"/>
            </a:xfrm>
            <a:custGeom>
              <a:avLst/>
              <a:gdLst>
                <a:gd name="connsiteX0" fmla="*/ 0 w 3236894"/>
                <a:gd name="connsiteY0" fmla="*/ 301652 h 1809878"/>
                <a:gd name="connsiteX1" fmla="*/ 301652 w 3236894"/>
                <a:gd name="connsiteY1" fmla="*/ 0 h 1809878"/>
                <a:gd name="connsiteX2" fmla="*/ 2935242 w 3236894"/>
                <a:gd name="connsiteY2" fmla="*/ 0 h 1809878"/>
                <a:gd name="connsiteX3" fmla="*/ 3236894 w 3236894"/>
                <a:gd name="connsiteY3" fmla="*/ 301652 h 1809878"/>
                <a:gd name="connsiteX4" fmla="*/ 3236894 w 3236894"/>
                <a:gd name="connsiteY4" fmla="*/ 1508226 h 1809878"/>
                <a:gd name="connsiteX5" fmla="*/ 2935242 w 3236894"/>
                <a:gd name="connsiteY5" fmla="*/ 1809878 h 1809878"/>
                <a:gd name="connsiteX6" fmla="*/ 301652 w 3236894"/>
                <a:gd name="connsiteY6" fmla="*/ 1809878 h 1809878"/>
                <a:gd name="connsiteX7" fmla="*/ 0 w 3236894"/>
                <a:gd name="connsiteY7" fmla="*/ 1508226 h 1809878"/>
                <a:gd name="connsiteX8" fmla="*/ 0 w 3236894"/>
                <a:gd name="connsiteY8" fmla="*/ 301652 h 180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894" h="1809878">
                  <a:moveTo>
                    <a:pt x="0" y="301652"/>
                  </a:moveTo>
                  <a:cubicBezTo>
                    <a:pt x="0" y="135054"/>
                    <a:pt x="135054" y="0"/>
                    <a:pt x="301652" y="0"/>
                  </a:cubicBezTo>
                  <a:lnTo>
                    <a:pt x="2935242" y="0"/>
                  </a:lnTo>
                  <a:cubicBezTo>
                    <a:pt x="3101840" y="0"/>
                    <a:pt x="3236894" y="135054"/>
                    <a:pt x="3236894" y="301652"/>
                  </a:cubicBezTo>
                  <a:lnTo>
                    <a:pt x="3236894" y="1508226"/>
                  </a:lnTo>
                  <a:cubicBezTo>
                    <a:pt x="3236894" y="1674824"/>
                    <a:pt x="3101840" y="1809878"/>
                    <a:pt x="2935242" y="1809878"/>
                  </a:cubicBezTo>
                  <a:lnTo>
                    <a:pt x="301652" y="1809878"/>
                  </a:lnTo>
                  <a:cubicBezTo>
                    <a:pt x="135054" y="1809878"/>
                    <a:pt x="0" y="1674824"/>
                    <a:pt x="0" y="1508226"/>
                  </a:cubicBezTo>
                  <a:lnTo>
                    <a:pt x="0" y="30165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59471" tIns="159471" rIns="159471" bIns="159471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altLang="en-US" sz="28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2800" dirty="0" smtClean="0">
                  <a:solidFill>
                    <a:schemeClr val="bg1"/>
                  </a:solidFill>
                  <a:cs typeface="Arial" charset="0"/>
                </a:rPr>
                <a:t>PENETRATION BY OBJECT OR OTHER BODY PART </a:t>
              </a:r>
              <a:br>
                <a:rPr lang="en-GB" altLang="en-US" sz="2800" dirty="0" smtClean="0">
                  <a:solidFill>
                    <a:schemeClr val="bg1"/>
                  </a:solidFill>
                  <a:cs typeface="Arial" charset="0"/>
                </a:rPr>
              </a:br>
              <a:r>
                <a:rPr lang="en-GB" altLang="en-US" sz="2800" dirty="0" smtClean="0">
                  <a:solidFill>
                    <a:schemeClr val="bg1"/>
                  </a:solidFill>
                  <a:cs typeface="Arial" charset="0"/>
                </a:rPr>
                <a:t>(E.G. FINGERS) WITHOUT CONSENT</a:t>
              </a:r>
              <a:endParaRPr lang="en-GB" sz="2800" dirty="0" smtClean="0">
                <a:solidFill>
                  <a:schemeClr val="bg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800" b="1" kern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Notched Right Arrow 1"/>
          <p:cNvSpPr/>
          <p:nvPr/>
        </p:nvSpPr>
        <p:spPr>
          <a:xfrm rot="13434418">
            <a:off x="2397406" y="2961543"/>
            <a:ext cx="633067" cy="31532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Notched Right Arrow 17"/>
          <p:cNvSpPr/>
          <p:nvPr/>
        </p:nvSpPr>
        <p:spPr>
          <a:xfrm rot="19316918">
            <a:off x="8596998" y="2846309"/>
            <a:ext cx="630879" cy="31532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6674" y="297447"/>
            <a:ext cx="11272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3600" b="1" dirty="0">
                <a:latin typeface="Candara" panose="020E0502030303020204" pitchFamily="34" charset="0"/>
              </a:rPr>
              <a:t>Sexual </a:t>
            </a:r>
            <a:r>
              <a:rPr lang="en-GB" altLang="en-US" sz="3600" b="1" dirty="0" smtClean="0">
                <a:latin typeface="Candara" panose="020E0502030303020204" pitchFamily="34" charset="0"/>
              </a:rPr>
              <a:t>Assault: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3600" b="1" dirty="0" smtClean="0">
                <a:latin typeface="Candara" panose="020E0502030303020204" pitchFamily="34" charset="0"/>
                <a:ea typeface="ＭＳ Ｐゴシック" pitchFamily="-1" charset="-128"/>
              </a:rPr>
              <a:t>Sexual Offences (Scotland) Act 2009 (s.3)</a:t>
            </a:r>
            <a:endParaRPr lang="en-GB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ＭＳ Ｐゴシック" pitchFamily="-1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02195" y="1777011"/>
            <a:ext cx="2785858" cy="168095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Candara" panose="020E0502030303020204" pitchFamily="34" charset="0"/>
              </a:rPr>
              <a:t>Max </a:t>
            </a:r>
            <a:r>
              <a:rPr lang="en-GB" sz="1600" b="1" dirty="0" smtClean="0">
                <a:latin typeface="Candara" panose="020E0502030303020204" pitchFamily="34" charset="0"/>
              </a:rPr>
              <a:t>penalty:</a:t>
            </a:r>
          </a:p>
          <a:p>
            <a:pPr algn="ctr">
              <a:defRPr/>
            </a:pPr>
            <a:r>
              <a:rPr lang="en-GB" sz="1600" b="1" dirty="0" smtClean="0">
                <a:latin typeface="Candara" panose="020E0502030303020204" pitchFamily="34" charset="0"/>
              </a:rPr>
              <a:t>10 year </a:t>
            </a:r>
            <a:r>
              <a:rPr lang="en-GB" sz="1600" b="1" dirty="0">
                <a:latin typeface="Candara" panose="020E0502030303020204" pitchFamily="34" charset="0"/>
              </a:rPr>
              <a:t>imprisonment</a:t>
            </a:r>
          </a:p>
        </p:txBody>
      </p:sp>
      <p:sp>
        <p:nvSpPr>
          <p:cNvPr id="10" name="Freeform 9"/>
          <p:cNvSpPr/>
          <p:nvPr/>
        </p:nvSpPr>
        <p:spPr>
          <a:xfrm>
            <a:off x="6305712" y="2163773"/>
            <a:ext cx="5497215" cy="1809878"/>
          </a:xfrm>
          <a:custGeom>
            <a:avLst/>
            <a:gdLst>
              <a:gd name="connsiteX0" fmla="*/ 0 w 3236894"/>
              <a:gd name="connsiteY0" fmla="*/ 301652 h 1809878"/>
              <a:gd name="connsiteX1" fmla="*/ 301652 w 3236894"/>
              <a:gd name="connsiteY1" fmla="*/ 0 h 1809878"/>
              <a:gd name="connsiteX2" fmla="*/ 2935242 w 3236894"/>
              <a:gd name="connsiteY2" fmla="*/ 0 h 1809878"/>
              <a:gd name="connsiteX3" fmla="*/ 3236894 w 3236894"/>
              <a:gd name="connsiteY3" fmla="*/ 301652 h 1809878"/>
              <a:gd name="connsiteX4" fmla="*/ 3236894 w 3236894"/>
              <a:gd name="connsiteY4" fmla="*/ 1508226 h 1809878"/>
              <a:gd name="connsiteX5" fmla="*/ 2935242 w 3236894"/>
              <a:gd name="connsiteY5" fmla="*/ 1809878 h 1809878"/>
              <a:gd name="connsiteX6" fmla="*/ 301652 w 3236894"/>
              <a:gd name="connsiteY6" fmla="*/ 1809878 h 1809878"/>
              <a:gd name="connsiteX7" fmla="*/ 0 w 3236894"/>
              <a:gd name="connsiteY7" fmla="*/ 1508226 h 1809878"/>
              <a:gd name="connsiteX8" fmla="*/ 0 w 3236894"/>
              <a:gd name="connsiteY8" fmla="*/ 301652 h 180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894" h="1809878">
                <a:moveTo>
                  <a:pt x="0" y="301652"/>
                </a:moveTo>
                <a:cubicBezTo>
                  <a:pt x="0" y="135054"/>
                  <a:pt x="135054" y="0"/>
                  <a:pt x="301652" y="0"/>
                </a:cubicBezTo>
                <a:lnTo>
                  <a:pt x="2935242" y="0"/>
                </a:lnTo>
                <a:cubicBezTo>
                  <a:pt x="3101840" y="0"/>
                  <a:pt x="3236894" y="135054"/>
                  <a:pt x="3236894" y="301652"/>
                </a:cubicBezTo>
                <a:lnTo>
                  <a:pt x="3236894" y="1508226"/>
                </a:lnTo>
                <a:cubicBezTo>
                  <a:pt x="3236894" y="1674824"/>
                  <a:pt x="3101840" y="1809878"/>
                  <a:pt x="2935242" y="1809878"/>
                </a:cubicBezTo>
                <a:lnTo>
                  <a:pt x="301652" y="1809878"/>
                </a:lnTo>
                <a:cubicBezTo>
                  <a:pt x="135054" y="1809878"/>
                  <a:pt x="0" y="1674824"/>
                  <a:pt x="0" y="1508226"/>
                </a:cubicBezTo>
                <a:lnTo>
                  <a:pt x="0" y="301652"/>
                </a:lnTo>
                <a:close/>
              </a:path>
            </a:pathLst>
          </a:custGeom>
          <a:solidFill>
            <a:srgbClr val="608CA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59471" tIns="159471" rIns="159471" bIns="15947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2800" dirty="0" smtClean="0">
                <a:solidFill>
                  <a:schemeClr val="bg1"/>
                </a:solidFill>
                <a:cs typeface="Arial" charset="0"/>
              </a:rPr>
              <a:t>SEXUAL TOUCHING WITHOUT CONSENT e.g. TOUCHING BREASTS, GROPING, KISSING.</a:t>
            </a:r>
            <a:endParaRPr lang="en-GB" sz="28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95001" y="4353761"/>
            <a:ext cx="5497215" cy="1809878"/>
          </a:xfrm>
          <a:custGeom>
            <a:avLst/>
            <a:gdLst>
              <a:gd name="connsiteX0" fmla="*/ 0 w 3236894"/>
              <a:gd name="connsiteY0" fmla="*/ 301652 h 1809878"/>
              <a:gd name="connsiteX1" fmla="*/ 301652 w 3236894"/>
              <a:gd name="connsiteY1" fmla="*/ 0 h 1809878"/>
              <a:gd name="connsiteX2" fmla="*/ 2935242 w 3236894"/>
              <a:gd name="connsiteY2" fmla="*/ 0 h 1809878"/>
              <a:gd name="connsiteX3" fmla="*/ 3236894 w 3236894"/>
              <a:gd name="connsiteY3" fmla="*/ 301652 h 1809878"/>
              <a:gd name="connsiteX4" fmla="*/ 3236894 w 3236894"/>
              <a:gd name="connsiteY4" fmla="*/ 1508226 h 1809878"/>
              <a:gd name="connsiteX5" fmla="*/ 2935242 w 3236894"/>
              <a:gd name="connsiteY5" fmla="*/ 1809878 h 1809878"/>
              <a:gd name="connsiteX6" fmla="*/ 301652 w 3236894"/>
              <a:gd name="connsiteY6" fmla="*/ 1809878 h 1809878"/>
              <a:gd name="connsiteX7" fmla="*/ 0 w 3236894"/>
              <a:gd name="connsiteY7" fmla="*/ 1508226 h 1809878"/>
              <a:gd name="connsiteX8" fmla="*/ 0 w 3236894"/>
              <a:gd name="connsiteY8" fmla="*/ 301652 h 180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894" h="1809878">
                <a:moveTo>
                  <a:pt x="0" y="301652"/>
                </a:moveTo>
                <a:cubicBezTo>
                  <a:pt x="0" y="135054"/>
                  <a:pt x="135054" y="0"/>
                  <a:pt x="301652" y="0"/>
                </a:cubicBezTo>
                <a:lnTo>
                  <a:pt x="2935242" y="0"/>
                </a:lnTo>
                <a:cubicBezTo>
                  <a:pt x="3101840" y="0"/>
                  <a:pt x="3236894" y="135054"/>
                  <a:pt x="3236894" y="301652"/>
                </a:cubicBezTo>
                <a:lnTo>
                  <a:pt x="3236894" y="1508226"/>
                </a:lnTo>
                <a:cubicBezTo>
                  <a:pt x="3236894" y="1674824"/>
                  <a:pt x="3101840" y="1809878"/>
                  <a:pt x="2935242" y="1809878"/>
                </a:cubicBezTo>
                <a:lnTo>
                  <a:pt x="301652" y="1809878"/>
                </a:lnTo>
                <a:cubicBezTo>
                  <a:pt x="135054" y="1809878"/>
                  <a:pt x="0" y="1674824"/>
                  <a:pt x="0" y="1508226"/>
                </a:cubicBezTo>
                <a:lnTo>
                  <a:pt x="0" y="30165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59471" tIns="159471" rIns="159471" bIns="159471" numCol="1" spcCol="1270" anchor="ctr" anchorCtr="0">
            <a:noAutofit/>
          </a:bodyPr>
          <a:lstStyle/>
          <a:p>
            <a:pPr algn="ctr">
              <a:defRPr/>
            </a:pPr>
            <a:r>
              <a:rPr lang="en-GB" sz="2800" dirty="0">
                <a:solidFill>
                  <a:schemeClr val="bg1"/>
                </a:solidFill>
              </a:rPr>
              <a:t>The offence is triable summarily or on indictment. Where tried on indictment, the maximum penalty is life imprisonment.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3712041"/>
            <a:ext cx="172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but…..</a:t>
            </a:r>
            <a:endParaRPr lang="en-GB" sz="2800" b="1" dirty="0"/>
          </a:p>
        </p:txBody>
      </p:sp>
      <p:sp>
        <p:nvSpPr>
          <p:cNvPr id="13" name="Curved Right Arrow 12"/>
          <p:cNvSpPr/>
          <p:nvPr/>
        </p:nvSpPr>
        <p:spPr>
          <a:xfrm>
            <a:off x="2189747" y="3573379"/>
            <a:ext cx="601579" cy="52939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721" y="3352692"/>
            <a:ext cx="4022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16% </a:t>
            </a:r>
            <a:r>
              <a:rPr lang="en-GB" sz="2400" b="1" dirty="0">
                <a:solidFill>
                  <a:schemeClr val="accent3"/>
                </a:solidFill>
                <a:latin typeface="Candara" panose="020E0502030303020204" pitchFamily="34" charset="0"/>
              </a:rPr>
              <a:t>of student respondents have experienced some form of sexual assault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NUS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2011: 11)</a:t>
            </a:r>
            <a:endParaRPr lang="en-GB" sz="240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0497" y="5880814"/>
            <a:ext cx="8017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NUS study: NUS (National Union of Students) (2011) (2nd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Ed.) 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Hidden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London: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NUS. Online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http://www.nus.org.uk/Global/NUS_hidden_marks_report_2nd_edition_web.pdf</a:t>
            </a:r>
          </a:p>
        </p:txBody>
      </p:sp>
      <p:pic>
        <p:nvPicPr>
          <p:cNvPr id="5" name="Picture 8" descr="Image result for f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372140" cy="30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69280" y="718281"/>
            <a:ext cx="5669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Other behaviours experienced on campus</a:t>
            </a:r>
          </a:p>
          <a:p>
            <a:pPr algn="r"/>
            <a:endParaRPr lang="en-GB" sz="2400" b="1" dirty="0" smtClean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/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65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% </a:t>
            </a:r>
            <a:r>
              <a:rPr lang="en-GB" sz="2400" b="1" dirty="0">
                <a:solidFill>
                  <a:schemeClr val="accent3"/>
                </a:solidFill>
                <a:latin typeface="Candara" panose="020E0502030303020204" pitchFamily="34" charset="0"/>
              </a:rPr>
              <a:t>of respondents to NUS survey reported verbal harassment e.g. sexual comments, wolf whistling, </a:t>
            </a:r>
            <a:r>
              <a:rPr lang="en-GB" sz="24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catcalling</a:t>
            </a:r>
            <a:endParaRPr lang="en-GB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algn="r"/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NUS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2011: 12)</a:t>
            </a:r>
            <a:endParaRPr lang="en-GB" sz="2400" b="1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endParaRPr lang="en-GB" sz="2400" b="1" dirty="0" smtClean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en-GB" sz="2400" b="1" dirty="0" smtClean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/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12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% </a:t>
            </a:r>
            <a:r>
              <a:rPr lang="en-GB" sz="2400" b="1" dirty="0">
                <a:solidFill>
                  <a:schemeClr val="accent3"/>
                </a:solidFill>
                <a:latin typeface="Candara" panose="020E0502030303020204" pitchFamily="34" charset="0"/>
              </a:rPr>
              <a:t>had experienced </a:t>
            </a:r>
            <a:r>
              <a:rPr lang="en-GB" sz="24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stalking</a:t>
            </a:r>
            <a:endParaRPr lang="en-GB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algn="r"/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(NUS 2011: 11)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2312" y="3920065"/>
            <a:ext cx="10084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b="1" dirty="0">
              <a:latin typeface="Candara" panose="020E0502030303020204" pitchFamily="34" charset="0"/>
            </a:endParaRPr>
          </a:p>
          <a:p>
            <a:pPr marL="571500" indent="-571500">
              <a:buClr>
                <a:srgbClr val="5CB37C"/>
              </a:buClr>
              <a:buFont typeface="Arial" panose="020B0604020202020204" pitchFamily="34" charset="0"/>
              <a:buChar char="•"/>
            </a:pPr>
            <a:endParaRPr lang="en-GB" sz="3600" b="1" dirty="0">
              <a:latin typeface="Candara" panose="020E0502030303020204" pitchFamily="34" charset="0"/>
            </a:endParaRPr>
          </a:p>
          <a:p>
            <a:pPr marL="571500" indent="-571500">
              <a:buClr>
                <a:srgbClr val="5CB37C"/>
              </a:buClr>
              <a:buFont typeface="Arial" panose="020B0604020202020204" pitchFamily="34" charset="0"/>
              <a:buChar char="•"/>
            </a:pPr>
            <a:endParaRPr lang="en-GB" sz="3600" b="1" dirty="0"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9570" y="273163"/>
            <a:ext cx="5367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Stage 2: Interpreting Behaviour</a:t>
            </a:r>
          </a:p>
          <a:p>
            <a:r>
              <a:rPr lang="en-GB" sz="28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or an Event as a Problem</a:t>
            </a:r>
            <a:endParaRPr lang="en-GB" sz="28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42418"/>
              </p:ext>
            </p:extLst>
          </p:nvPr>
        </p:nvGraphicFramePr>
        <p:xfrm>
          <a:off x="462664" y="273162"/>
          <a:ext cx="5546906" cy="281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216571"/>
              </p:ext>
            </p:extLst>
          </p:nvPr>
        </p:nvGraphicFramePr>
        <p:xfrm>
          <a:off x="5532966" y="3851411"/>
          <a:ext cx="6659034" cy="300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908241" y="4623835"/>
            <a:ext cx="4624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8064A2"/>
                </a:solidFill>
                <a:latin typeface="Candara" panose="020E0502030303020204" pitchFamily="34" charset="0"/>
              </a:rPr>
              <a:t>Stage 3: Feeling Responsible</a:t>
            </a:r>
            <a:endParaRPr lang="en-GB" sz="2800" b="1" dirty="0">
              <a:latin typeface="Candara" panose="020E0502030303020204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118167" y="1272218"/>
            <a:ext cx="1554480" cy="264079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 flipH="1">
            <a:off x="3906981" y="5215709"/>
            <a:ext cx="1433949" cy="273605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393" y="602150"/>
            <a:ext cx="104379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The </a:t>
            </a:r>
            <a:r>
              <a:rPr lang="en-GB" sz="3600" b="1" dirty="0">
                <a:solidFill>
                  <a:schemeClr val="accent4"/>
                </a:solidFill>
                <a:latin typeface="Candara" panose="020E0502030303020204" pitchFamily="34" charset="0"/>
              </a:rPr>
              <a:t>I</a:t>
            </a:r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mpact </a:t>
            </a:r>
            <a:r>
              <a:rPr lang="en-GB" sz="3600" b="1" dirty="0">
                <a:solidFill>
                  <a:schemeClr val="accent4"/>
                </a:solidFill>
                <a:latin typeface="Candara" panose="020E0502030303020204" pitchFamily="34" charset="0"/>
              </a:rPr>
              <a:t>on </a:t>
            </a:r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Victims</a:t>
            </a:r>
          </a:p>
          <a:p>
            <a:endParaRPr lang="en-GB" sz="3600" b="1" dirty="0">
              <a:solidFill>
                <a:schemeClr val="accent4"/>
              </a:solidFill>
              <a:latin typeface="Candara" panose="020E0502030303020204" pitchFamily="34" charset="0"/>
            </a:endParaRPr>
          </a:p>
          <a:p>
            <a:r>
              <a:rPr lang="en-GB" sz="3600" b="1" dirty="0" smtClean="0">
                <a:latin typeface="Candara" panose="020E0502030303020204" pitchFamily="34" charset="0"/>
              </a:rPr>
              <a:t>Short </a:t>
            </a:r>
            <a:r>
              <a:rPr lang="en-GB" sz="3600" b="1" dirty="0">
                <a:latin typeface="Candara" panose="020E0502030303020204" pitchFamily="34" charset="0"/>
              </a:rPr>
              <a:t>and longer-term reactions may </a:t>
            </a:r>
            <a:r>
              <a:rPr lang="en-GB" sz="3600" b="1" dirty="0" smtClean="0">
                <a:latin typeface="Candara" panose="020E0502030303020204" pitchFamily="34" charset="0"/>
              </a:rPr>
              <a:t>include: </a:t>
            </a:r>
          </a:p>
          <a:p>
            <a:r>
              <a:rPr lang="en-GB" sz="3600" b="1" dirty="0">
                <a:latin typeface="Candara" panose="020E0502030303020204" pitchFamily="34" charset="0"/>
              </a:rPr>
              <a:t>	</a:t>
            </a:r>
            <a:r>
              <a:rPr lang="en-GB" sz="3600" b="1" dirty="0" smtClean="0">
                <a:latin typeface="Candara" panose="020E0502030303020204" pitchFamily="34" charset="0"/>
              </a:rPr>
              <a:t>Self </a:t>
            </a:r>
            <a:r>
              <a:rPr lang="en-GB" sz="3600" b="1" dirty="0">
                <a:latin typeface="Candara" panose="020E0502030303020204" pitchFamily="34" charset="0"/>
              </a:rPr>
              <a:t>blame, depression, fear, avoidance </a:t>
            </a:r>
            <a:r>
              <a:rPr lang="en-GB" sz="3600" b="1" dirty="0" smtClean="0">
                <a:latin typeface="Candara" panose="020E0502030303020204" pitchFamily="34" charset="0"/>
              </a:rPr>
              <a:t>of 	people or situations</a:t>
            </a:r>
            <a:r>
              <a:rPr lang="en-GB" sz="3600" b="1" dirty="0">
                <a:latin typeface="Candara" panose="020E0502030303020204" pitchFamily="34" charset="0"/>
              </a:rPr>
              <a:t>, self-harm, trying </a:t>
            </a:r>
            <a:r>
              <a:rPr lang="en-GB" sz="3600" b="1" dirty="0" smtClean="0">
                <a:latin typeface="Candara" panose="020E0502030303020204" pitchFamily="34" charset="0"/>
              </a:rPr>
              <a:t>to 	‘</a:t>
            </a:r>
            <a:r>
              <a:rPr lang="en-GB" sz="3600" b="1" dirty="0">
                <a:latin typeface="Candara" panose="020E0502030303020204" pitchFamily="34" charset="0"/>
              </a:rPr>
              <a:t>forget’ or normalise, </a:t>
            </a:r>
            <a:r>
              <a:rPr lang="en-GB" sz="3600" b="1" dirty="0" smtClean="0">
                <a:latin typeface="Candara" panose="020E0502030303020204" pitchFamily="34" charset="0"/>
              </a:rPr>
              <a:t>leaving university.</a:t>
            </a:r>
          </a:p>
          <a:p>
            <a:endParaRPr lang="en-GB" sz="3600" b="1" dirty="0" smtClean="0">
              <a:latin typeface="Candara" panose="020E0502030303020204" pitchFamily="34" charset="0"/>
            </a:endParaRPr>
          </a:p>
          <a:p>
            <a:r>
              <a:rPr lang="en-GB" sz="3600" b="1" dirty="0" smtClean="0">
                <a:latin typeface="Candara" panose="020E0502030303020204" pitchFamily="34" charset="0"/>
              </a:rPr>
              <a:t>Factors </a:t>
            </a:r>
            <a:r>
              <a:rPr lang="en-GB" sz="3600" b="1" dirty="0">
                <a:latin typeface="Candara" panose="020E0502030303020204" pitchFamily="34" charset="0"/>
              </a:rPr>
              <a:t>impacting on recovery </a:t>
            </a:r>
            <a:r>
              <a:rPr lang="en-GB" sz="3600" b="1" dirty="0" smtClean="0">
                <a:latin typeface="Candara" panose="020E0502030303020204" pitchFamily="34" charset="0"/>
              </a:rPr>
              <a:t>include: </a:t>
            </a:r>
          </a:p>
          <a:p>
            <a:r>
              <a:rPr lang="en-GB" sz="3600" b="1" dirty="0">
                <a:latin typeface="Candara" panose="020E0502030303020204" pitchFamily="34" charset="0"/>
              </a:rPr>
              <a:t>	</a:t>
            </a:r>
            <a:r>
              <a:rPr lang="en-GB" sz="3600" b="1" dirty="0" smtClean="0">
                <a:latin typeface="Candara" panose="020E0502030303020204" pitchFamily="34" charset="0"/>
              </a:rPr>
              <a:t>The </a:t>
            </a:r>
            <a:r>
              <a:rPr lang="en-GB" sz="3600" b="1" dirty="0">
                <a:latin typeface="Candara" panose="020E0502030303020204" pitchFamily="34" charset="0"/>
              </a:rPr>
              <a:t>reactions of other </a:t>
            </a:r>
            <a:r>
              <a:rPr lang="en-GB" sz="3600" b="1" dirty="0" smtClean="0">
                <a:latin typeface="Candara" panose="020E0502030303020204" pitchFamily="34" charset="0"/>
              </a:rPr>
              <a:t>people</a:t>
            </a:r>
            <a:r>
              <a:rPr lang="en-GB" sz="3600" b="1" dirty="0">
                <a:latin typeface="Candara" panose="020E0502030303020204" pitchFamily="34" charset="0"/>
              </a:rPr>
              <a:t>, </a:t>
            </a:r>
            <a:r>
              <a:rPr lang="en-GB" sz="3600" b="1" dirty="0" smtClean="0">
                <a:latin typeface="Candara" panose="020E0502030303020204" pitchFamily="34" charset="0"/>
              </a:rPr>
              <a:t>self-blame</a:t>
            </a:r>
            <a:r>
              <a:rPr lang="en-GB" sz="3600" b="1" dirty="0">
                <a:latin typeface="Candara" panose="020E0502030303020204" pitchFamily="34" charset="0"/>
              </a:rPr>
              <a:t>, the </a:t>
            </a:r>
            <a:r>
              <a:rPr lang="en-GB" sz="3600" b="1" dirty="0" smtClean="0">
                <a:latin typeface="Candara" panose="020E0502030303020204" pitchFamily="34" charset="0"/>
              </a:rPr>
              <a:t>	availability </a:t>
            </a:r>
            <a:r>
              <a:rPr lang="en-GB" sz="3600" b="1" dirty="0">
                <a:latin typeface="Candara" panose="020E0502030303020204" pitchFamily="34" charset="0"/>
              </a:rPr>
              <a:t>of </a:t>
            </a:r>
            <a:r>
              <a:rPr lang="en-GB" sz="3600" b="1" dirty="0" smtClean="0">
                <a:latin typeface="Candara" panose="020E0502030303020204" pitchFamily="34" charset="0"/>
              </a:rPr>
              <a:t>support.</a:t>
            </a:r>
            <a:endParaRPr lang="en-GB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959" y="537085"/>
            <a:ext cx="10897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4"/>
                </a:solidFill>
                <a:latin typeface="Candara" panose="020E0502030303020204" pitchFamily="34" charset="0"/>
              </a:rPr>
              <a:t>The </a:t>
            </a:r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Consequences </a:t>
            </a:r>
            <a:r>
              <a:rPr lang="en-GB" sz="3600" b="1" dirty="0">
                <a:solidFill>
                  <a:schemeClr val="accent4"/>
                </a:solidFill>
                <a:latin typeface="Candara" panose="020E0502030303020204" pitchFamily="34" charset="0"/>
              </a:rPr>
              <a:t>of </a:t>
            </a:r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Offending Behaviour</a:t>
            </a:r>
            <a:endParaRPr lang="en-GB" sz="3600" b="1" dirty="0">
              <a:solidFill>
                <a:schemeClr val="accent4"/>
              </a:solidFill>
              <a:latin typeface="Candara" panose="020E0502030303020204" pitchFamily="34" charset="0"/>
            </a:endParaRPr>
          </a:p>
          <a:p>
            <a:endParaRPr lang="en-GB" sz="3600" b="1" dirty="0" smtClean="0">
              <a:latin typeface="Candara" panose="020E0502030303020204" pitchFamily="34" charset="0"/>
            </a:endParaRPr>
          </a:p>
          <a:p>
            <a:r>
              <a:rPr lang="en-GB" sz="3600" b="1" dirty="0" smtClean="0">
                <a:latin typeface="Candara" panose="020E0502030303020204" pitchFamily="34" charset="0"/>
              </a:rPr>
              <a:t>Being </a:t>
            </a:r>
            <a:r>
              <a:rPr lang="en-GB" sz="3600" b="1" dirty="0">
                <a:latin typeface="Candara" panose="020E0502030303020204" pitchFamily="34" charset="0"/>
              </a:rPr>
              <a:t>labelled and known as an abusive </a:t>
            </a:r>
            <a:r>
              <a:rPr lang="en-GB" sz="3600" b="1" dirty="0" smtClean="0">
                <a:latin typeface="Candara" panose="020E0502030303020204" pitchFamily="34" charset="0"/>
              </a:rPr>
              <a:t>person: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andara" panose="020E0502030303020204" pitchFamily="34" charset="0"/>
              </a:rPr>
              <a:t>Facing </a:t>
            </a:r>
            <a:r>
              <a:rPr lang="en-GB" sz="3600" b="1" dirty="0">
                <a:latin typeface="Candara" panose="020E0502030303020204" pitchFamily="34" charset="0"/>
              </a:rPr>
              <a:t>friends, family and other </a:t>
            </a:r>
            <a:r>
              <a:rPr lang="en-GB" sz="3600" b="1" dirty="0" smtClean="0">
                <a:latin typeface="Candara" panose="020E0502030303020204" pitchFamily="34" charset="0"/>
              </a:rPr>
              <a:t>students</a:t>
            </a:r>
          </a:p>
          <a:p>
            <a:endParaRPr lang="en-GB" sz="3600" b="1" dirty="0">
              <a:latin typeface="Candara" panose="020E0502030303020204" pitchFamily="34" charset="0"/>
            </a:endParaRPr>
          </a:p>
          <a:p>
            <a:r>
              <a:rPr lang="en-GB" sz="3600" b="1" dirty="0" smtClean="0">
                <a:latin typeface="Candara" panose="020E0502030303020204" pitchFamily="34" charset="0"/>
              </a:rPr>
              <a:t>Possessing </a:t>
            </a:r>
            <a:r>
              <a:rPr lang="en-GB" sz="3600" b="1" dirty="0">
                <a:latin typeface="Candara" panose="020E0502030303020204" pitchFamily="34" charset="0"/>
              </a:rPr>
              <a:t>a criminal </a:t>
            </a:r>
            <a:r>
              <a:rPr lang="en-GB" sz="3600" b="1" dirty="0" smtClean="0">
                <a:latin typeface="Candara" panose="020E0502030303020204" pitchFamily="34" charset="0"/>
              </a:rPr>
              <a:t>record: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andara" panose="020E0502030303020204" pitchFamily="34" charset="0"/>
              </a:rPr>
              <a:t>Getting </a:t>
            </a:r>
            <a:r>
              <a:rPr lang="en-GB" sz="3600" b="1" dirty="0">
                <a:latin typeface="Candara" panose="020E0502030303020204" pitchFamily="34" charset="0"/>
              </a:rPr>
              <a:t>a job and impacting future </a:t>
            </a:r>
            <a:r>
              <a:rPr lang="en-GB" sz="3600" b="1" dirty="0" smtClean="0">
                <a:latin typeface="Candara" panose="020E0502030303020204" pitchFamily="34" charset="0"/>
              </a:rPr>
              <a:t>potential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andara" panose="020E0502030303020204" pitchFamily="34" charset="0"/>
              </a:rPr>
              <a:t>Being </a:t>
            </a:r>
            <a:r>
              <a:rPr lang="en-GB" sz="3600" b="1" dirty="0">
                <a:latin typeface="Candara" panose="020E0502030303020204" pitchFamily="34" charset="0"/>
              </a:rPr>
              <a:t>on the sex offender </a:t>
            </a:r>
            <a:r>
              <a:rPr lang="en-GB" sz="3600" b="1" dirty="0" smtClean="0">
                <a:latin typeface="Candara" panose="020E0502030303020204" pitchFamily="34" charset="0"/>
              </a:rPr>
              <a:t>register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3600" b="1" dirty="0">
                <a:latin typeface="Candara" panose="020E0502030303020204" pitchFamily="34" charset="0"/>
              </a:rPr>
              <a:t>P</a:t>
            </a:r>
            <a:r>
              <a:rPr lang="en-GB" sz="3600" b="1" dirty="0" smtClean="0">
                <a:latin typeface="Candara" panose="020E0502030303020204" pitchFamily="34" charset="0"/>
              </a:rPr>
              <a:t>ublic </a:t>
            </a:r>
            <a:r>
              <a:rPr lang="en-GB" sz="3600" b="1" dirty="0">
                <a:latin typeface="Candara" panose="020E0502030303020204" pitchFamily="34" charset="0"/>
              </a:rPr>
              <a:t>disclosure of a criminal record by the </a:t>
            </a:r>
            <a:r>
              <a:rPr lang="en-GB" sz="3600" b="1" dirty="0" smtClean="0">
                <a:latin typeface="Candara" panose="020E0502030303020204" pitchFamily="34" charset="0"/>
              </a:rPr>
              <a:t>police</a:t>
            </a:r>
            <a:endParaRPr lang="en-GB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404" y="716584"/>
            <a:ext cx="98672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3200" b="1" dirty="0">
                <a:solidFill>
                  <a:schemeClr val="accent4"/>
                </a:solidFill>
                <a:latin typeface="Candara" panose="020E0502030303020204" pitchFamily="34" charset="0"/>
              </a:rPr>
              <a:t>Being a </a:t>
            </a:r>
            <a:r>
              <a:rPr lang="en-GB" sz="32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Friend…….</a:t>
            </a:r>
          </a:p>
          <a:p>
            <a:pPr>
              <a:buClr>
                <a:schemeClr val="accent3"/>
              </a:buClr>
            </a:pPr>
            <a:endParaRPr lang="en-GB" sz="3200" b="1" dirty="0">
              <a:solidFill>
                <a:schemeClr val="accent4"/>
              </a:solidFill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ndara" panose="020E0502030303020204" pitchFamily="34" charset="0"/>
              </a:rPr>
              <a:t>Watching </a:t>
            </a:r>
            <a:r>
              <a:rPr lang="en-GB" sz="3200" b="1" dirty="0">
                <a:latin typeface="Candara" panose="020E0502030303020204" pitchFamily="34" charset="0"/>
              </a:rPr>
              <a:t>out for a friend who could be a potential </a:t>
            </a:r>
            <a:r>
              <a:rPr lang="en-GB" sz="3200" b="1" dirty="0" smtClean="0">
                <a:latin typeface="Candara" panose="020E0502030303020204" pitchFamily="34" charset="0"/>
              </a:rPr>
              <a:t>victim.</a:t>
            </a:r>
            <a:endParaRPr lang="en-GB" sz="3200" b="1" dirty="0"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3200" b="1" dirty="0"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atin typeface="Candara" panose="020E0502030303020204" pitchFamily="34" charset="0"/>
              </a:rPr>
              <a:t>Watching out for a friend who might be unaware that what they are doing or about to do is a </a:t>
            </a:r>
            <a:r>
              <a:rPr lang="en-GB" sz="3200" b="1" dirty="0" smtClean="0">
                <a:latin typeface="Candara" panose="020E0502030303020204" pitchFamily="34" charset="0"/>
              </a:rPr>
              <a:t>crime.</a:t>
            </a:r>
            <a:endParaRPr lang="en-GB" sz="3200" b="1" dirty="0"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3200" b="1" dirty="0"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atin typeface="Candara" panose="020E0502030303020204" pitchFamily="34" charset="0"/>
              </a:rPr>
              <a:t>Making someone realise that their behaviour is not </a:t>
            </a:r>
            <a:r>
              <a:rPr lang="en-GB" sz="3200" b="1" dirty="0" smtClean="0">
                <a:latin typeface="Candara" panose="020E0502030303020204" pitchFamily="34" charset="0"/>
              </a:rPr>
              <a:t>acceptable.</a:t>
            </a:r>
            <a:endParaRPr lang="en-GB" sz="3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0262" y="399256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Social Norms</a:t>
            </a:r>
            <a:endParaRPr lang="en-GB" sz="36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8984475"/>
              </p:ext>
            </p:extLst>
          </p:nvPr>
        </p:nvGraphicFramePr>
        <p:xfrm>
          <a:off x="1046922" y="1285462"/>
          <a:ext cx="10098156" cy="429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1703376" y="5579168"/>
            <a:ext cx="3775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(Adapted from Berkowitz, 2011: 167)</a:t>
            </a:r>
          </a:p>
        </p:txBody>
      </p:sp>
    </p:spTree>
    <p:extLst>
      <p:ext uri="{BB962C8B-B14F-4D97-AF65-F5344CB8AC3E}">
        <p14:creationId xmlns:p14="http://schemas.microsoft.com/office/powerpoint/2010/main" val="9984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62" y="1689545"/>
            <a:ext cx="652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4 Stages for Intervention</a:t>
            </a:r>
            <a:endParaRPr lang="en-GB" sz="36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979836"/>
              </p:ext>
            </p:extLst>
          </p:nvPr>
        </p:nvGraphicFramePr>
        <p:xfrm>
          <a:off x="698500" y="2335876"/>
          <a:ext cx="10274300" cy="300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41080" y="5857634"/>
            <a:ext cx="7738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GB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</a:t>
            </a:r>
            <a:r>
              <a:rPr lang="en-GB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Berkowitz, A. (2009) </a:t>
            </a:r>
            <a:r>
              <a:rPr lang="en-GB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 Ability: A Complete Guide to Bystander Intervention</a:t>
            </a:r>
            <a:r>
              <a:rPr lang="en-GB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Beck &amp; Co., </a:t>
            </a:r>
            <a:r>
              <a:rPr lang="en-GB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p. 10]</a:t>
            </a: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747" y="233802"/>
            <a:ext cx="432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This is a bystander programme: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9058" y="728100"/>
            <a:ext cx="8733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EMPOWERING </a:t>
            </a:r>
            <a:r>
              <a:rPr lang="en-GB" sz="2400" b="1" dirty="0">
                <a:solidFill>
                  <a:schemeClr val="accent3"/>
                </a:solidFill>
                <a:latin typeface="Candara" panose="020E0502030303020204" pitchFamily="34" charset="0"/>
              </a:rPr>
              <a:t>YOU AS BYSTANDERS TO INTERVENE TO PREVENT </a:t>
            </a:r>
            <a:r>
              <a:rPr lang="en-GB" sz="24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VIOLENCE</a:t>
            </a:r>
            <a:endParaRPr lang="en-GB" sz="240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Callout 21"/>
          <p:cNvSpPr/>
          <p:nvPr/>
        </p:nvSpPr>
        <p:spPr bwMode="auto">
          <a:xfrm>
            <a:off x="4359189" y="2196002"/>
            <a:ext cx="2665089" cy="1546225"/>
          </a:xfrm>
          <a:prstGeom prst="cloudCallout">
            <a:avLst>
              <a:gd name="adj1" fmla="val 22755"/>
              <a:gd name="adj2" fmla="val 99214"/>
            </a:avLst>
          </a:prstGeom>
          <a:solidFill>
            <a:srgbClr val="608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I’m uncomfortable but I’m the only 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5700" y="315749"/>
            <a:ext cx="5214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andara" panose="020E0502030303020204" pitchFamily="34" charset="0"/>
              </a:rPr>
              <a:t>The result of misperceptions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69843" y="1300451"/>
            <a:ext cx="3562210" cy="2145268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1. Misperceptions </a:t>
            </a:r>
            <a:r>
              <a:rPr lang="en-GB" sz="2000" b="1" dirty="0">
                <a:solidFill>
                  <a:schemeClr val="accent4"/>
                </a:solidFill>
                <a:latin typeface="Candara" panose="020E0502030303020204" pitchFamily="34" charset="0"/>
              </a:rPr>
              <a:t>inhibit bystander intervention. </a:t>
            </a:r>
            <a:r>
              <a:rPr lang="en-GB" sz="2000" b="1" dirty="0">
                <a:latin typeface="Candara" panose="020E0502030303020204" pitchFamily="34" charset="0"/>
              </a:rPr>
              <a:t>College men are less likely to intervene when they misperceive other men’s willingness to intervene 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095" b="2204"/>
          <a:stretch>
            <a:fillRect/>
          </a:stretch>
        </p:blipFill>
        <p:spPr>
          <a:xfrm>
            <a:off x="5855694" y="4780904"/>
            <a:ext cx="1475619" cy="1800000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5710" b="2204"/>
          <a:stretch>
            <a:fillRect/>
          </a:stretch>
        </p:blipFill>
        <p:spPr>
          <a:xfrm>
            <a:off x="7540600" y="1616773"/>
            <a:ext cx="1251986" cy="1616001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5710" b="2204"/>
          <a:stretch>
            <a:fillRect/>
          </a:stretch>
        </p:blipFill>
        <p:spPr>
          <a:xfrm>
            <a:off x="9806832" y="2637718"/>
            <a:ext cx="1251986" cy="1616001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5710" b="2204"/>
          <a:stretch>
            <a:fillRect/>
          </a:stretch>
        </p:blipFill>
        <p:spPr>
          <a:xfrm>
            <a:off x="9016219" y="4340577"/>
            <a:ext cx="1251986" cy="1616001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5710" b="2204"/>
          <a:stretch>
            <a:fillRect/>
          </a:stretch>
        </p:blipFill>
        <p:spPr>
          <a:xfrm>
            <a:off x="8887262" y="1021717"/>
            <a:ext cx="1251986" cy="1616001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5710" b="2204"/>
          <a:stretch>
            <a:fillRect/>
          </a:stretch>
        </p:blipFill>
        <p:spPr>
          <a:xfrm>
            <a:off x="7540600" y="3742227"/>
            <a:ext cx="1251986" cy="1616001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36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1157" y="822973"/>
            <a:ext cx="10598132" cy="4821807"/>
            <a:chOff x="903581" y="573591"/>
            <a:chExt cx="10598132" cy="4821807"/>
          </a:xfrm>
        </p:grpSpPr>
        <p:grpSp>
          <p:nvGrpSpPr>
            <p:cNvPr id="3" name="Group 2"/>
            <p:cNvGrpSpPr/>
            <p:nvPr/>
          </p:nvGrpSpPr>
          <p:grpSpPr>
            <a:xfrm>
              <a:off x="6867155" y="1307046"/>
              <a:ext cx="4634558" cy="3794918"/>
              <a:chOff x="3092357" y="1270000"/>
              <a:chExt cx="4634558" cy="379491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92357" y="1270000"/>
                <a:ext cx="3780000" cy="3780000"/>
              </a:xfrm>
              <a:prstGeom prst="ellipse">
                <a:avLst/>
              </a:prstGeom>
              <a:solidFill>
                <a:srgbClr val="92D050">
                  <a:alpha val="90000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946915" y="1284918"/>
                <a:ext cx="3780000" cy="3780000"/>
              </a:xfrm>
              <a:prstGeom prst="ellipse">
                <a:avLst/>
              </a:prstGeom>
              <a:solidFill>
                <a:srgbClr val="C00000">
                  <a:alpha val="80000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34177" y="2975334"/>
                <a:ext cx="24593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Everyone thinks it’s OK</a:t>
                </a:r>
                <a:endParaRPr lang="en-GB" b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4" name="Round Diagonal Corner Rectangle 3"/>
            <p:cNvSpPr/>
            <p:nvPr/>
          </p:nvSpPr>
          <p:spPr>
            <a:xfrm>
              <a:off x="903581" y="573591"/>
              <a:ext cx="3978793" cy="1123712"/>
            </a:xfrm>
            <a:prstGeom prst="round2Diag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2000" b="1" dirty="0" smtClean="0">
                  <a:solidFill>
                    <a:srgbClr val="7030A0"/>
                  </a:solidFill>
                  <a:latin typeface="Candara" panose="020E0502030303020204" pitchFamily="34" charset="0"/>
                </a:rPr>
                <a:t>2. </a:t>
              </a:r>
              <a:r>
                <a:rPr lang="en-GB" altLang="en-US" sz="2000" b="1" dirty="0">
                  <a:solidFill>
                    <a:srgbClr val="7030A0"/>
                  </a:solidFill>
                  <a:latin typeface="Candara" panose="020E0502030303020204" pitchFamily="34" charset="0"/>
                </a:rPr>
                <a:t>Misperceptions may facilitate violent and abusive behaviour in those already pre-disposed to it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3581" y="1906965"/>
              <a:ext cx="503968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 smtClean="0"/>
                <a:t>‘Overestimating </a:t>
              </a:r>
              <a:r>
                <a:rPr lang="en-GB" sz="2000" b="1" dirty="0" smtClean="0">
                  <a:latin typeface="Candara" panose="020E0502030303020204" pitchFamily="34" charset="0"/>
                </a:rPr>
                <a:t>the</a:t>
              </a:r>
              <a:r>
                <a:rPr lang="en-GB" sz="2000" b="1" dirty="0" smtClean="0"/>
                <a:t> prevalence of sexual assault was associated with greater likelihood of engaging in sexual assault</a:t>
              </a:r>
              <a:r>
                <a:rPr lang="en-GB" sz="1400" b="1" dirty="0" smtClean="0"/>
                <a:t>’ </a:t>
              </a:r>
              <a:r>
                <a:rPr lang="en-GB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en-GB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Neighbors</a:t>
              </a:r>
              <a:r>
                <a:rPr lang="en-GB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 2010 p.6)</a:t>
              </a:r>
            </a:p>
            <a:p>
              <a:endPara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3581" y="3148629"/>
              <a:ext cx="504977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‘[M]</a:t>
              </a:r>
              <a:r>
                <a:rPr lang="en-GB" sz="2000" b="1" dirty="0" err="1"/>
                <a:t>en</a:t>
              </a:r>
              <a:r>
                <a:rPr lang="en-GB" sz="2000" b="1" dirty="0"/>
                <a:t> who strongly believe in myths are more likely to act on them and perpetrate sexual assaults when they perceive their male peers to have similar attitudes … [and] less likely to act on them when they correctly perceive that other men are not in agreement</a:t>
              </a:r>
              <a:r>
                <a:rPr lang="en-GB" sz="2000" b="1" dirty="0" smtClean="0"/>
                <a:t>.’ </a:t>
              </a:r>
              <a:r>
                <a:rPr lang="en-GB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en-GB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Berkowitz 2013 p.21)  </a:t>
              </a:r>
            </a:p>
          </p:txBody>
        </p:sp>
      </p:grp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5710" b="2204"/>
          <a:stretch>
            <a:fillRect/>
          </a:stretch>
        </p:blipFill>
        <p:spPr>
          <a:xfrm>
            <a:off x="10594794" y="2629082"/>
            <a:ext cx="946695" cy="1079901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34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1617" y="382451"/>
            <a:ext cx="5955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andara" panose="020E0502030303020204" pitchFamily="34" charset="0"/>
              </a:rPr>
              <a:t>You are </a:t>
            </a:r>
            <a:r>
              <a:rPr lang="en-GB" sz="3600" b="1" dirty="0" smtClean="0">
                <a:latin typeface="Candara" panose="020E0502030303020204" pitchFamily="34" charset="0"/>
              </a:rPr>
              <a:t>Part </a:t>
            </a:r>
            <a:r>
              <a:rPr lang="en-GB" sz="3600" b="1" dirty="0">
                <a:latin typeface="Candara" panose="020E0502030303020204" pitchFamily="34" charset="0"/>
              </a:rPr>
              <a:t>of the </a:t>
            </a:r>
            <a:r>
              <a:rPr lang="en-GB" sz="3600" b="1" dirty="0" smtClean="0">
                <a:latin typeface="Candara" panose="020E0502030303020204" pitchFamily="34" charset="0"/>
              </a:rPr>
              <a:t>Solution</a:t>
            </a:r>
            <a:r>
              <a:rPr lang="en-GB" sz="3600" b="1" dirty="0">
                <a:latin typeface="Candara" panose="020E0502030303020204" pitchFamily="34" charset="0"/>
              </a:rPr>
              <a:t>!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5710" b="2204"/>
          <a:stretch>
            <a:fillRect/>
          </a:stretch>
        </p:blipFill>
        <p:spPr>
          <a:xfrm>
            <a:off x="5528920" y="3808728"/>
            <a:ext cx="1251986" cy="1616001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095" b="2204"/>
          <a:stretch>
            <a:fillRect/>
          </a:stretch>
        </p:blipFill>
        <p:spPr>
          <a:xfrm>
            <a:off x="5417103" y="1613755"/>
            <a:ext cx="1475619" cy="1800000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095" b="2204"/>
          <a:stretch>
            <a:fillRect/>
          </a:stretch>
        </p:blipFill>
        <p:spPr>
          <a:xfrm>
            <a:off x="7005621" y="1278699"/>
            <a:ext cx="1475619" cy="1800000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095" b="2204"/>
          <a:stretch>
            <a:fillRect/>
          </a:stretch>
        </p:blipFill>
        <p:spPr>
          <a:xfrm>
            <a:off x="3683301" y="1518755"/>
            <a:ext cx="1475619" cy="1800000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095" b="2204"/>
          <a:stretch>
            <a:fillRect/>
          </a:stretch>
        </p:blipFill>
        <p:spPr>
          <a:xfrm>
            <a:off x="3274676" y="3624729"/>
            <a:ext cx="1475619" cy="1800000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095" b="2204"/>
          <a:stretch>
            <a:fillRect/>
          </a:stretch>
        </p:blipFill>
        <p:spPr>
          <a:xfrm>
            <a:off x="7412945" y="3285704"/>
            <a:ext cx="1475619" cy="1800000"/>
          </a:xfrm>
          <a:custGeom>
            <a:avLst/>
            <a:gdLst>
              <a:gd name="connsiteX0" fmla="*/ 233652 w 504826"/>
              <a:gd name="connsiteY0" fmla="*/ 6 h 619760"/>
              <a:gd name="connsiteX1" fmla="*/ 323151 w 504826"/>
              <a:gd name="connsiteY1" fmla="*/ 28782 h 619760"/>
              <a:gd name="connsiteX2" fmla="*/ 345975 w 504826"/>
              <a:gd name="connsiteY2" fmla="*/ 158495 h 619760"/>
              <a:gd name="connsiteX3" fmla="*/ 311484 w 504826"/>
              <a:gd name="connsiteY3" fmla="*/ 192353 h 619760"/>
              <a:gd name="connsiteX4" fmla="*/ 401710 w 504826"/>
              <a:gd name="connsiteY4" fmla="*/ 211604 h 619760"/>
              <a:gd name="connsiteX5" fmla="*/ 488419 w 504826"/>
              <a:gd name="connsiteY5" fmla="*/ 307507 h 619760"/>
              <a:gd name="connsiteX6" fmla="*/ 504611 w 504826"/>
              <a:gd name="connsiteY6" fmla="*/ 426647 h 619760"/>
              <a:gd name="connsiteX7" fmla="*/ 407290 w 504826"/>
              <a:gd name="connsiteY7" fmla="*/ 459282 h 619760"/>
              <a:gd name="connsiteX8" fmla="*/ 405553 w 504826"/>
              <a:gd name="connsiteY8" fmla="*/ 408758 h 619760"/>
              <a:gd name="connsiteX9" fmla="*/ 405458 w 504826"/>
              <a:gd name="connsiteY9" fmla="*/ 404273 h 619760"/>
              <a:gd name="connsiteX10" fmla="*/ 405386 w 504826"/>
              <a:gd name="connsiteY10" fmla="*/ 403889 h 619760"/>
              <a:gd name="connsiteX11" fmla="*/ 405244 w 504826"/>
              <a:gd name="connsiteY11" fmla="*/ 399755 h 619760"/>
              <a:gd name="connsiteX12" fmla="*/ 392664 w 504826"/>
              <a:gd name="connsiteY12" fmla="*/ 336135 h 619760"/>
              <a:gd name="connsiteX13" fmla="*/ 405386 w 504826"/>
              <a:gd name="connsiteY13" fmla="*/ 403889 h 619760"/>
              <a:gd name="connsiteX14" fmla="*/ 405553 w 504826"/>
              <a:gd name="connsiteY14" fmla="*/ 408758 h 619760"/>
              <a:gd name="connsiteX15" fmla="*/ 406854 w 504826"/>
              <a:gd name="connsiteY15" fmla="*/ 469979 h 619760"/>
              <a:gd name="connsiteX16" fmla="*/ 391927 w 504826"/>
              <a:gd name="connsiteY16" fmla="*/ 608936 h 619760"/>
              <a:gd name="connsiteX17" fmla="*/ 103165 w 504826"/>
              <a:gd name="connsiteY17" fmla="*/ 608578 h 619760"/>
              <a:gd name="connsiteX18" fmla="*/ 75708 w 504826"/>
              <a:gd name="connsiteY18" fmla="*/ 329028 h 619760"/>
              <a:gd name="connsiteX19" fmla="*/ 67657 w 504826"/>
              <a:gd name="connsiteY19" fmla="*/ 445216 h 619760"/>
              <a:gd name="connsiteX20" fmla="*/ 1593 w 504826"/>
              <a:gd name="connsiteY20" fmla="*/ 415995 h 619760"/>
              <a:gd name="connsiteX21" fmla="*/ 16715 w 504826"/>
              <a:gd name="connsiteY21" fmla="*/ 296548 h 619760"/>
              <a:gd name="connsiteX22" fmla="*/ 103128 w 504826"/>
              <a:gd name="connsiteY22" fmla="*/ 218811 h 619760"/>
              <a:gd name="connsiteX23" fmla="*/ 166125 w 504826"/>
              <a:gd name="connsiteY23" fmla="*/ 197586 h 619760"/>
              <a:gd name="connsiteX24" fmla="*/ 119485 w 504826"/>
              <a:gd name="connsiteY24" fmla="*/ 157952 h 619760"/>
              <a:gd name="connsiteX25" fmla="*/ 142952 w 504826"/>
              <a:gd name="connsiteY25" fmla="*/ 29078 h 619760"/>
              <a:gd name="connsiteX26" fmla="*/ 233652 w 504826"/>
              <a:gd name="connsiteY26" fmla="*/ 6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826" h="619760">
                <a:moveTo>
                  <a:pt x="233652" y="6"/>
                </a:moveTo>
                <a:cubicBezTo>
                  <a:pt x="264488" y="294"/>
                  <a:pt x="295122" y="10223"/>
                  <a:pt x="323151" y="28782"/>
                </a:cubicBezTo>
                <a:cubicBezTo>
                  <a:pt x="356609" y="50935"/>
                  <a:pt x="380718" y="114740"/>
                  <a:pt x="345975" y="158495"/>
                </a:cubicBezTo>
                <a:cubicBezTo>
                  <a:pt x="332579" y="175367"/>
                  <a:pt x="322981" y="183732"/>
                  <a:pt x="311484" y="192353"/>
                </a:cubicBezTo>
                <a:cubicBezTo>
                  <a:pt x="340969" y="196194"/>
                  <a:pt x="367755" y="198243"/>
                  <a:pt x="401710" y="211604"/>
                </a:cubicBezTo>
                <a:cubicBezTo>
                  <a:pt x="452657" y="231651"/>
                  <a:pt x="470349" y="258744"/>
                  <a:pt x="488419" y="307507"/>
                </a:cubicBezTo>
                <a:cubicBezTo>
                  <a:pt x="501918" y="343935"/>
                  <a:pt x="505850" y="377539"/>
                  <a:pt x="504611" y="426647"/>
                </a:cubicBezTo>
                <a:cubicBezTo>
                  <a:pt x="477037" y="447021"/>
                  <a:pt x="446198" y="455600"/>
                  <a:pt x="407290" y="459282"/>
                </a:cubicBezTo>
                <a:lnTo>
                  <a:pt x="405553" y="408758"/>
                </a:lnTo>
                <a:lnTo>
                  <a:pt x="405458" y="404273"/>
                </a:lnTo>
                <a:lnTo>
                  <a:pt x="405386" y="403889"/>
                </a:lnTo>
                <a:lnTo>
                  <a:pt x="405244" y="399755"/>
                </a:lnTo>
                <a:cubicBezTo>
                  <a:pt x="403152" y="378710"/>
                  <a:pt x="399305" y="356982"/>
                  <a:pt x="392664" y="336135"/>
                </a:cubicBezTo>
                <a:lnTo>
                  <a:pt x="405386" y="403889"/>
                </a:lnTo>
                <a:lnTo>
                  <a:pt x="405553" y="408758"/>
                </a:lnTo>
                <a:lnTo>
                  <a:pt x="406854" y="469979"/>
                </a:lnTo>
                <a:cubicBezTo>
                  <a:pt x="404901" y="513796"/>
                  <a:pt x="398095" y="558466"/>
                  <a:pt x="391927" y="608936"/>
                </a:cubicBezTo>
                <a:cubicBezTo>
                  <a:pt x="299630" y="623776"/>
                  <a:pt x="185883" y="623072"/>
                  <a:pt x="103165" y="608578"/>
                </a:cubicBezTo>
                <a:cubicBezTo>
                  <a:pt x="77190" y="538000"/>
                  <a:pt x="53284" y="427946"/>
                  <a:pt x="75708" y="329028"/>
                </a:cubicBezTo>
                <a:cubicBezTo>
                  <a:pt x="63186" y="388068"/>
                  <a:pt x="67029" y="414451"/>
                  <a:pt x="67657" y="445216"/>
                </a:cubicBezTo>
                <a:cubicBezTo>
                  <a:pt x="37974" y="441653"/>
                  <a:pt x="17437" y="432407"/>
                  <a:pt x="1593" y="415995"/>
                </a:cubicBezTo>
                <a:cubicBezTo>
                  <a:pt x="-2090" y="378826"/>
                  <a:pt x="-288" y="334484"/>
                  <a:pt x="16715" y="296548"/>
                </a:cubicBezTo>
                <a:cubicBezTo>
                  <a:pt x="39878" y="244868"/>
                  <a:pt x="71115" y="230862"/>
                  <a:pt x="103128" y="218811"/>
                </a:cubicBezTo>
                <a:cubicBezTo>
                  <a:pt x="131087" y="208286"/>
                  <a:pt x="141496" y="205037"/>
                  <a:pt x="166125" y="197586"/>
                </a:cubicBezTo>
                <a:cubicBezTo>
                  <a:pt x="145097" y="187188"/>
                  <a:pt x="137346" y="179981"/>
                  <a:pt x="119485" y="157952"/>
                </a:cubicBezTo>
                <a:cubicBezTo>
                  <a:pt x="88069" y="119205"/>
                  <a:pt x="105189" y="55283"/>
                  <a:pt x="142952" y="29078"/>
                </a:cubicBezTo>
                <a:cubicBezTo>
                  <a:pt x="171782" y="9072"/>
                  <a:pt x="202817" y="-282"/>
                  <a:pt x="233652" y="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7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7340" y="873570"/>
            <a:ext cx="10078559" cy="3829753"/>
            <a:chOff x="807338" y="744174"/>
            <a:chExt cx="10078559" cy="3829753"/>
          </a:xfrm>
        </p:grpSpPr>
        <p:sp>
          <p:nvSpPr>
            <p:cNvPr id="2" name="Rectangle 1"/>
            <p:cNvSpPr/>
            <p:nvPr/>
          </p:nvSpPr>
          <p:spPr>
            <a:xfrm>
              <a:off x="4037230" y="744174"/>
              <a:ext cx="37818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accent4"/>
                  </a:solidFill>
                  <a:latin typeface="Candara" panose="020E0502030303020204" pitchFamily="34" charset="0"/>
                </a:rPr>
                <a:t>What can </a:t>
              </a:r>
              <a:r>
                <a:rPr lang="en-GB" sz="3600" b="1" u="sng" dirty="0" smtClean="0">
                  <a:latin typeface="Candara" panose="020E0502030303020204" pitchFamily="34" charset="0"/>
                </a:rPr>
                <a:t>YOU</a:t>
              </a:r>
              <a:r>
                <a:rPr lang="en-GB" sz="3600" b="1" dirty="0" smtClean="0">
                  <a:solidFill>
                    <a:schemeClr val="accent4"/>
                  </a:solidFill>
                  <a:latin typeface="Candara" panose="020E0502030303020204" pitchFamily="34" charset="0"/>
                </a:rPr>
                <a:t> </a:t>
              </a:r>
              <a:r>
                <a:rPr lang="en-GB" sz="3600" b="1" dirty="0">
                  <a:solidFill>
                    <a:schemeClr val="accent4"/>
                  </a:solidFill>
                  <a:latin typeface="Candara" panose="020E0502030303020204" pitchFamily="34" charset="0"/>
                </a:rPr>
                <a:t>do?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807338" y="2019382"/>
              <a:ext cx="1007855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GB" sz="3200" b="1" dirty="0">
                  <a:latin typeface="Candara" panose="020E0502030303020204" pitchFamily="34" charset="0"/>
                </a:rPr>
                <a:t>How might you challenge the cultural </a:t>
              </a:r>
              <a:r>
                <a:rPr lang="en-GB" sz="3200" b="1" dirty="0" smtClean="0">
                  <a:latin typeface="Candara" panose="020E0502030303020204" pitchFamily="34" charset="0"/>
                </a:rPr>
                <a:t>context?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endParaRPr lang="en-GB" sz="3200" b="1" dirty="0" smtClean="0">
                <a:latin typeface="Candara" panose="020E0502030303020204" pitchFamily="34" charset="0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GB" sz="3200" b="1" dirty="0" smtClean="0">
                  <a:latin typeface="Candara" panose="020E0502030303020204" pitchFamily="34" charset="0"/>
                </a:rPr>
                <a:t>What </a:t>
              </a:r>
              <a:r>
                <a:rPr lang="en-GB" sz="3200" b="1" dirty="0">
                  <a:latin typeface="Candara" panose="020E0502030303020204" pitchFamily="34" charset="0"/>
                </a:rPr>
                <a:t>situations might you notice as they </a:t>
              </a:r>
              <a:r>
                <a:rPr lang="en-GB" sz="3200" b="1" dirty="0" smtClean="0">
                  <a:latin typeface="Candara" panose="020E0502030303020204" pitchFamily="34" charset="0"/>
                </a:rPr>
                <a:t>occur?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endParaRPr lang="en-GB" sz="3200" b="1" dirty="0" smtClean="0">
                <a:latin typeface="Candara" panose="020E0502030303020204" pitchFamily="34" charset="0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GB" sz="3200" b="1" dirty="0" smtClean="0">
                  <a:latin typeface="Candara" panose="020E0502030303020204" pitchFamily="34" charset="0"/>
                </a:rPr>
                <a:t>What </a:t>
              </a:r>
              <a:r>
                <a:rPr lang="en-GB" sz="3200" b="1" dirty="0">
                  <a:latin typeface="Candara" panose="020E0502030303020204" pitchFamily="34" charset="0"/>
                </a:rPr>
                <a:t>situations might you prevent beforehand</a:t>
              </a:r>
              <a:r>
                <a:rPr lang="en-GB" sz="3200" b="1" dirty="0" smtClean="0">
                  <a:latin typeface="Candara" panose="020E0502030303020204" pitchFamily="34" charset="0"/>
                </a:rPr>
                <a:t>?</a:t>
              </a:r>
              <a:endParaRPr lang="en-GB" sz="3200" b="1" dirty="0">
                <a:latin typeface="Candara" panose="020E0502030303020204" pitchFamily="34" charset="0"/>
              </a:endParaRPr>
            </a:p>
          </p:txBody>
        </p:sp>
      </p:grpSp>
      <p:pic>
        <p:nvPicPr>
          <p:cNvPr id="1028" name="Picture 4" descr="Image result for thinking pers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4" t="10231" r="23850" b="12564"/>
          <a:stretch/>
        </p:blipFill>
        <p:spPr bwMode="auto">
          <a:xfrm>
            <a:off x="9883833" y="249382"/>
            <a:ext cx="1679171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r2-fenton\Pictures\a_girl_dru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6" y="255414"/>
            <a:ext cx="494592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r2-fenton\Pictures\DV tender campaigns\tumblr_mpqbi1L7ZG1qka41qo3_500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0676" y="355427"/>
            <a:ext cx="4882934" cy="62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102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222" y="514386"/>
            <a:ext cx="101555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References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Berkowitz, A. (2013). </a:t>
            </a:r>
            <a:r>
              <a:rPr lang="en-GB" i="1" dirty="0">
                <a:latin typeface="Candara" panose="020E0502030303020204" pitchFamily="34" charset="0"/>
              </a:rPr>
              <a:t>A Grassroots’ Guide to Fostering Healthy Norms to Reduce Violence in our Communities: Social Norms Toolkit</a:t>
            </a:r>
            <a:r>
              <a:rPr lang="en-GB" dirty="0">
                <a:latin typeface="Candara" panose="020E0502030303020204" pitchFamily="34" charset="0"/>
              </a:rPr>
              <a:t>.  USA: CDC. Online </a:t>
            </a:r>
            <a:r>
              <a:rPr lang="en-GB" dirty="0" smtClean="0">
                <a:latin typeface="Candara" panose="020E0502030303020204" pitchFamily="34" charset="0"/>
              </a:rPr>
              <a:t>at: www.alanberkowitz.com/Social_Norms_Violence_Prevention_Toolkit.pdf</a:t>
            </a:r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Berkowitz, A. (2011). “Using How College Men Feel about Being Men and ‘Doing the Right Thing’ to Promote Men’s Development” in Laker, J. and Davis, T., </a:t>
            </a:r>
            <a:r>
              <a:rPr lang="en-GB" i="1" dirty="0">
                <a:latin typeface="Candara" panose="020E0502030303020204" pitchFamily="34" charset="0"/>
              </a:rPr>
              <a:t>Masculinities in Higher Education: Theoretical and Practical Considerations</a:t>
            </a:r>
            <a:r>
              <a:rPr lang="en-GB" dirty="0">
                <a:latin typeface="Candara" panose="020E0502030303020204" pitchFamily="34" charset="0"/>
              </a:rPr>
              <a:t>. Routledge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 err="1">
                <a:latin typeface="Candara" panose="020E0502030303020204" pitchFamily="34" charset="0"/>
              </a:rPr>
              <a:t>Neighbors,C</a:t>
            </a:r>
            <a:r>
              <a:rPr lang="en-GB" dirty="0">
                <a:latin typeface="Candara" panose="020E0502030303020204" pitchFamily="34" charset="0"/>
              </a:rPr>
              <a:t>., Walker, </a:t>
            </a:r>
            <a:r>
              <a:rPr lang="en-GB" dirty="0" err="1">
                <a:latin typeface="Candara" panose="020E0502030303020204" pitchFamily="34" charset="0"/>
              </a:rPr>
              <a:t>D.D</a:t>
            </a:r>
            <a:r>
              <a:rPr lang="en-GB" dirty="0">
                <a:latin typeface="Candara" panose="020E0502030303020204" pitchFamily="34" charset="0"/>
              </a:rPr>
              <a:t>., </a:t>
            </a:r>
            <a:r>
              <a:rPr lang="en-GB" dirty="0" err="1">
                <a:latin typeface="Candara" panose="020E0502030303020204" pitchFamily="34" charset="0"/>
              </a:rPr>
              <a:t>Mbilinyi</a:t>
            </a:r>
            <a:r>
              <a:rPr lang="en-GB" dirty="0">
                <a:latin typeface="Candara" panose="020E0502030303020204" pitchFamily="34" charset="0"/>
              </a:rPr>
              <a:t>, </a:t>
            </a:r>
            <a:r>
              <a:rPr lang="en-GB" dirty="0" err="1">
                <a:latin typeface="Candara" panose="020E0502030303020204" pitchFamily="34" charset="0"/>
              </a:rPr>
              <a:t>L.F</a:t>
            </a:r>
            <a:r>
              <a:rPr lang="en-GB" dirty="0">
                <a:latin typeface="Candara" panose="020E0502030303020204" pitchFamily="34" charset="0"/>
              </a:rPr>
              <a:t>., O’Rourke, A., </a:t>
            </a:r>
            <a:r>
              <a:rPr lang="en-GB" dirty="0" err="1">
                <a:latin typeface="Candara" panose="020E0502030303020204" pitchFamily="34" charset="0"/>
              </a:rPr>
              <a:t>Edleson</a:t>
            </a:r>
            <a:r>
              <a:rPr lang="en-GB" dirty="0">
                <a:latin typeface="Candara" panose="020E0502030303020204" pitchFamily="34" charset="0"/>
              </a:rPr>
              <a:t>, </a:t>
            </a:r>
            <a:r>
              <a:rPr lang="en-GB" dirty="0" err="1">
                <a:latin typeface="Candara" panose="020E0502030303020204" pitchFamily="34" charset="0"/>
              </a:rPr>
              <a:t>J.L</a:t>
            </a:r>
            <a:r>
              <a:rPr lang="en-GB" dirty="0">
                <a:latin typeface="Candara" panose="020E0502030303020204" pitchFamily="34" charset="0"/>
              </a:rPr>
              <a:t>., Zegree, J., </a:t>
            </a:r>
            <a:r>
              <a:rPr lang="en-GB" dirty="0" err="1">
                <a:latin typeface="Candara" panose="020E0502030303020204" pitchFamily="34" charset="0"/>
              </a:rPr>
              <a:t>Roffman</a:t>
            </a:r>
            <a:r>
              <a:rPr lang="en-GB" dirty="0">
                <a:latin typeface="Candara" panose="020E0502030303020204" pitchFamily="34" charset="0"/>
              </a:rPr>
              <a:t>, R.A. (2010) “Normative misperceptions of abuse among perpetrators of intimate partner abuse”, </a:t>
            </a:r>
            <a:r>
              <a:rPr lang="en-GB" i="1" dirty="0">
                <a:latin typeface="Candara" panose="020E0502030303020204" pitchFamily="34" charset="0"/>
              </a:rPr>
              <a:t>Violence Against Women</a:t>
            </a:r>
            <a:r>
              <a:rPr lang="en-GB" dirty="0">
                <a:latin typeface="Candara" panose="020E0502030303020204" pitchFamily="34" charset="0"/>
              </a:rPr>
              <a:t>, 16(4), 370-386. 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 err="1">
                <a:latin typeface="Candara" panose="020E0502030303020204" pitchFamily="34" charset="0"/>
              </a:rPr>
              <a:t>HMIC</a:t>
            </a:r>
            <a:r>
              <a:rPr lang="en-GB" dirty="0">
                <a:latin typeface="Candara" panose="020E0502030303020204" pitchFamily="34" charset="0"/>
              </a:rPr>
              <a:t> (2007). </a:t>
            </a:r>
            <a:r>
              <a:rPr lang="en-GB" i="1" dirty="0">
                <a:latin typeface="Candara" panose="020E0502030303020204" pitchFamily="34" charset="0"/>
              </a:rPr>
              <a:t>Without Consent: A report on the joint review of the investigation and prosecution of rape offences</a:t>
            </a:r>
            <a:r>
              <a:rPr lang="en-GB" dirty="0">
                <a:latin typeface="Candara" panose="020E0502030303020204" pitchFamily="34" charset="0"/>
              </a:rPr>
              <a:t>. London: </a:t>
            </a:r>
            <a:r>
              <a:rPr lang="en-GB" dirty="0" err="1" smtClean="0">
                <a:latin typeface="Candara" panose="020E0502030303020204" pitchFamily="34" charset="0"/>
              </a:rPr>
              <a:t>HMIC</a:t>
            </a:r>
            <a:r>
              <a:rPr lang="en-GB" dirty="0" smtClean="0">
                <a:latin typeface="Candara" panose="020E0502030303020204" pitchFamily="34" charset="0"/>
              </a:rPr>
              <a:t>. www.hmcpsi.gov.uk/documents/reports/CJJI_THM/BOTJ/Without_Consent_Thematic.pdf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441" y="387903"/>
            <a:ext cx="10619992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Stage 1:</a:t>
            </a:r>
            <a:r>
              <a:rPr lang="en-GB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 Noticing behaviour </a:t>
            </a:r>
            <a:r>
              <a:rPr lang="en-GB" sz="2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or an event</a:t>
            </a:r>
          </a:p>
          <a:p>
            <a:endParaRPr lang="en-GB" sz="2800" b="1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We need to understand and learn about rape and sexual assault in order to be able to </a:t>
            </a:r>
            <a:r>
              <a:rPr lang="en-GB" sz="2800" b="1" dirty="0">
                <a:latin typeface="Candara" panose="020E0502030303020204" pitchFamily="34" charset="0"/>
              </a:rPr>
              <a:t>notice situations </a:t>
            </a:r>
            <a:r>
              <a:rPr lang="en-GB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and </a:t>
            </a:r>
            <a:r>
              <a:rPr lang="en-GB" sz="2800" b="1" dirty="0">
                <a:latin typeface="Candara" panose="020E0502030303020204" pitchFamily="34" charset="0"/>
              </a:rPr>
              <a:t>see behaviours or events as potentially problematic</a:t>
            </a:r>
            <a:r>
              <a:rPr lang="en-GB" sz="2800" b="1" dirty="0" smtClean="0">
                <a:latin typeface="Candara" panose="020E0502030303020204" pitchFamily="34" charset="0"/>
              </a:rPr>
              <a:t>.</a:t>
            </a:r>
            <a:endParaRPr lang="en-GB" sz="28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0958" y="3399297"/>
            <a:ext cx="3331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What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percentage </a:t>
            </a:r>
            <a:endParaRPr lang="en-GB" sz="2800" b="1" dirty="0" smtClean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of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rapes are committed by someone known </a:t>
            </a:r>
            <a:endParaRPr lang="en-GB" sz="2800" b="1" dirty="0" smtClean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to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the victim?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5199305"/>
              </p:ext>
            </p:extLst>
          </p:nvPr>
        </p:nvGraphicFramePr>
        <p:xfrm>
          <a:off x="5552901" y="3399297"/>
          <a:ext cx="4755579" cy="249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28359" y="3177276"/>
            <a:ext cx="9300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3"/>
                </a:solidFill>
              </a:rPr>
              <a:t>Q.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5025" y="395117"/>
            <a:ext cx="143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Candara" panose="020E0502030303020204" pitchFamily="34" charset="0"/>
              </a:rPr>
              <a:t>FACTS</a:t>
            </a:r>
            <a:endParaRPr lang="en-GB" sz="36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426" y="1308726"/>
            <a:ext cx="100451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3"/>
                </a:solidFill>
                <a:latin typeface="Candara" panose="020E0502030303020204" pitchFamily="34" charset="0"/>
              </a:rPr>
              <a:t>Rape is rarely committed by strangers: </a:t>
            </a: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85 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%</a:t>
            </a:r>
            <a:r>
              <a:rPr lang="en-GB" sz="36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 </a:t>
            </a:r>
            <a:r>
              <a:rPr lang="en-GB" sz="3600" b="1" dirty="0">
                <a:solidFill>
                  <a:schemeClr val="accent3"/>
                </a:solidFill>
                <a:latin typeface="Candara" panose="020E0502030303020204" pitchFamily="34" charset="0"/>
              </a:rPr>
              <a:t>of reported rapes are carried out by someone known to the </a:t>
            </a:r>
            <a:r>
              <a:rPr lang="en-GB" sz="36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victim. </a:t>
            </a:r>
            <a:endParaRPr lang="en-GB" sz="3600" b="1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HMIC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2007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endParaRPr lang="en-GB" sz="3200" b="1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en-GB" sz="3600" b="1" dirty="0">
                <a:solidFill>
                  <a:schemeClr val="accent3"/>
                </a:solidFill>
                <a:latin typeface="Candara" panose="020E0502030303020204" pitchFamily="34" charset="0"/>
              </a:rPr>
              <a:t>NUS survey found that the majority of perpetrators of stalking, sexual assault </a:t>
            </a:r>
            <a:r>
              <a:rPr lang="en-GB" sz="36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&amp; </a:t>
            </a:r>
            <a:r>
              <a:rPr lang="en-GB" sz="3600" b="1" dirty="0">
                <a:solidFill>
                  <a:schemeClr val="accent3"/>
                </a:solidFill>
                <a:latin typeface="Candara" panose="020E0502030303020204" pitchFamily="34" charset="0"/>
              </a:rPr>
              <a:t>physical violence were </a:t>
            </a:r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already known </a:t>
            </a:r>
            <a:r>
              <a:rPr lang="en-GB" sz="3600" b="1" dirty="0">
                <a:solidFill>
                  <a:schemeClr val="accent3"/>
                </a:solidFill>
                <a:latin typeface="Candara" panose="020E0502030303020204" pitchFamily="34" charset="0"/>
              </a:rPr>
              <a:t>to the </a:t>
            </a:r>
            <a:r>
              <a:rPr lang="en-GB" sz="36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victim.</a:t>
            </a:r>
            <a:endParaRPr lang="en-GB" sz="3600" b="1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(NUS 2011 p.19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8359" y="0"/>
            <a:ext cx="9300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3"/>
                </a:solidFill>
              </a:rPr>
              <a:t>Q.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6507" y="200055"/>
            <a:ext cx="3331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‘A rape victim will resist &amp; fight the attacker &amp; there will be signs of injury.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4970816"/>
              </p:ext>
            </p:extLst>
          </p:nvPr>
        </p:nvGraphicFramePr>
        <p:xfrm>
          <a:off x="5394959" y="105764"/>
          <a:ext cx="3840481" cy="199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58287" y="2205923"/>
            <a:ext cx="3445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  <a:latin typeface="Candara" panose="020E0502030303020204" pitchFamily="34" charset="0"/>
              </a:rPr>
              <a:t>Victim </a:t>
            </a:r>
            <a:r>
              <a:rPr lang="en-GB" sz="28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Resistance …</a:t>
            </a:r>
            <a:endParaRPr lang="en-GB" sz="2800" b="1" dirty="0">
              <a:solidFill>
                <a:schemeClr val="accent4"/>
              </a:solidFill>
              <a:latin typeface="Candara" panose="020E0502030303020204" pitchFamily="34" charset="0"/>
            </a:endParaRPr>
          </a:p>
          <a:p>
            <a:endParaRPr lang="en-GB" sz="2800" b="1" dirty="0" smtClean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149" y="3011061"/>
            <a:ext cx="5463513" cy="230832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b="1" dirty="0" smtClean="0">
                <a:latin typeface="Candara" panose="020E0502030303020204" pitchFamily="34" charset="0"/>
              </a:rPr>
              <a:t>How </a:t>
            </a:r>
            <a:r>
              <a:rPr lang="en-GB" sz="2400" b="1" dirty="0">
                <a:latin typeface="Candara" panose="020E0502030303020204" pitchFamily="34" charset="0"/>
              </a:rPr>
              <a:t>do victims of rape </a:t>
            </a:r>
            <a:r>
              <a:rPr lang="en-GB" sz="2400" b="1" dirty="0" smtClean="0">
                <a:latin typeface="Candara" panose="020E0502030303020204" pitchFamily="34" charset="0"/>
              </a:rPr>
              <a:t>resist?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ndara" panose="020E0502030303020204" pitchFamily="34" charset="0"/>
              </a:rPr>
              <a:t>Physical resistance</a:t>
            </a:r>
            <a:r>
              <a:rPr lang="en-GB" sz="2400" dirty="0" smtClean="0">
                <a:latin typeface="Candara" panose="020E0502030303020204" pitchFamily="34" charset="0"/>
              </a:rPr>
              <a:t>: </a:t>
            </a:r>
            <a:r>
              <a:rPr lang="en-GB" sz="2400" dirty="0" smtClean="0">
                <a:latin typeface="Candara" panose="020E0502030303020204" pitchFamily="34" charset="0"/>
              </a:rPr>
              <a:t>fighting</a:t>
            </a:r>
            <a:r>
              <a:rPr lang="en-GB" sz="2400" dirty="0">
                <a:latin typeface="Candara" panose="020E0502030303020204" pitchFamily="34" charset="0"/>
              </a:rPr>
              <a:t>, hitting, struggling, running away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ndara" panose="020E0502030303020204" pitchFamily="34" charset="0"/>
              </a:rPr>
              <a:t>Verbal </a:t>
            </a:r>
            <a:r>
              <a:rPr lang="en-GB" sz="2400" b="1" dirty="0" smtClean="0">
                <a:latin typeface="Candara" panose="020E0502030303020204" pitchFamily="34" charset="0"/>
              </a:rPr>
              <a:t>resistance</a:t>
            </a:r>
            <a:r>
              <a:rPr lang="en-GB" sz="2400" dirty="0" smtClean="0">
                <a:latin typeface="Candara" panose="020E0502030303020204" pitchFamily="34" charset="0"/>
              </a:rPr>
              <a:t>: </a:t>
            </a:r>
            <a:r>
              <a:rPr lang="en-GB" sz="2400" dirty="0" smtClean="0">
                <a:latin typeface="Candara" panose="020E0502030303020204" pitchFamily="34" charset="0"/>
              </a:rPr>
              <a:t>telling </a:t>
            </a:r>
            <a:r>
              <a:rPr lang="en-GB" sz="2400" dirty="0">
                <a:latin typeface="Candara" panose="020E0502030303020204" pitchFamily="34" charset="0"/>
              </a:rPr>
              <a:t>the perpetrator(s) </a:t>
            </a:r>
            <a:r>
              <a:rPr lang="en-GB" sz="2400" dirty="0" smtClean="0">
                <a:latin typeface="Candara" panose="020E0502030303020204" pitchFamily="34" charset="0"/>
              </a:rPr>
              <a:t>to </a:t>
            </a:r>
            <a:r>
              <a:rPr lang="en-GB" sz="2400" dirty="0">
                <a:latin typeface="Candara" panose="020E0502030303020204" pitchFamily="34" charset="0"/>
              </a:rPr>
              <a:t>stop, persuasion, shouting, </a:t>
            </a:r>
            <a:r>
              <a:rPr lang="en-GB" sz="2400" dirty="0" smtClean="0">
                <a:latin typeface="Candara" panose="020E0502030303020204" pitchFamily="34" charset="0"/>
              </a:rPr>
              <a:t>screaming</a:t>
            </a:r>
            <a:endParaRPr lang="en-GB" sz="2400" b="1" dirty="0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4153" y="2898910"/>
            <a:ext cx="3996494" cy="2677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b="1" dirty="0" smtClean="0">
                <a:latin typeface="Candara" panose="020E0502030303020204" pitchFamily="34" charset="0"/>
              </a:rPr>
              <a:t>Not </a:t>
            </a:r>
            <a:r>
              <a:rPr lang="en-GB" sz="2400" b="1" dirty="0">
                <a:latin typeface="Candara" panose="020E0502030303020204" pitchFamily="34" charset="0"/>
              </a:rPr>
              <a:t>all victims resist. Why is </a:t>
            </a:r>
            <a:r>
              <a:rPr lang="en-GB" sz="2400" b="1" dirty="0" smtClean="0">
                <a:latin typeface="Candara" panose="020E0502030303020204" pitchFamily="34" charset="0"/>
              </a:rPr>
              <a:t>this?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Candara" panose="020E0502030303020204" pitchFamily="34" charset="0"/>
              </a:rPr>
              <a:t>Fear</a:t>
            </a:r>
            <a:r>
              <a:rPr lang="en-GB" sz="2400" dirty="0" smtClean="0">
                <a:latin typeface="Candara" panose="020E0502030303020204" pitchFamily="34" charset="0"/>
              </a:rPr>
              <a:t> </a:t>
            </a:r>
            <a:r>
              <a:rPr lang="en-GB" sz="2400" dirty="0">
                <a:latin typeface="Candara" panose="020E0502030303020204" pitchFamily="34" charset="0"/>
              </a:rPr>
              <a:t>(the ‘freeze fright’ </a:t>
            </a:r>
            <a:r>
              <a:rPr lang="en-GB" sz="2400" dirty="0" smtClean="0">
                <a:latin typeface="Candara" panose="020E0502030303020204" pitchFamily="34" charset="0"/>
              </a:rPr>
              <a:t>response)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ndara" panose="020E0502030303020204" pitchFamily="34" charset="0"/>
              </a:rPr>
              <a:t>the </a:t>
            </a:r>
            <a:r>
              <a:rPr lang="en-GB" sz="2400" dirty="0">
                <a:latin typeface="Candara" panose="020E0502030303020204" pitchFamily="34" charset="0"/>
              </a:rPr>
              <a:t>use of </a:t>
            </a:r>
            <a:r>
              <a:rPr lang="en-GB" sz="2400" b="1" dirty="0" smtClean="0">
                <a:latin typeface="Candara" panose="020E0502030303020204" pitchFamily="34" charset="0"/>
              </a:rPr>
              <a:t>weapons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Candara" panose="020E0502030303020204" pitchFamily="34" charset="0"/>
              </a:rPr>
              <a:t>multiple</a:t>
            </a:r>
            <a:r>
              <a:rPr lang="en-GB" sz="2400" dirty="0" smtClean="0">
                <a:latin typeface="Candara" panose="020E0502030303020204" pitchFamily="34" charset="0"/>
              </a:rPr>
              <a:t> </a:t>
            </a:r>
            <a:r>
              <a:rPr lang="en-GB" sz="2400" dirty="0">
                <a:latin typeface="Candara" panose="020E0502030303020204" pitchFamily="34" charset="0"/>
              </a:rPr>
              <a:t>assailants or </a:t>
            </a:r>
            <a:r>
              <a:rPr lang="en-GB" sz="2400" dirty="0" smtClean="0">
                <a:latin typeface="Candara" panose="020E0502030303020204" pitchFamily="34" charset="0"/>
              </a:rPr>
              <a:t>threats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5237" y="5714967"/>
            <a:ext cx="3798916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 </a:t>
            </a:r>
            <a:r>
              <a:rPr lang="en-GB" b="1" dirty="0" smtClean="0">
                <a:latin typeface="Candara" panose="020E0502030303020204" pitchFamily="34" charset="0"/>
              </a:rPr>
              <a:t>I JUST FROZE – Rape Crisis Scotland</a:t>
            </a:r>
          </a:p>
          <a:p>
            <a:pPr algn="ctr"/>
            <a:r>
              <a:rPr lang="en-GB" dirty="0" smtClean="0">
                <a:latin typeface="Candara" panose="020E0502030303020204" pitchFamily="34" charset="0"/>
                <a:hlinkClick r:id="rId7"/>
              </a:rPr>
              <a:t>https</a:t>
            </a:r>
            <a:r>
              <a:rPr lang="en-GB" dirty="0">
                <a:latin typeface="Candara" panose="020E0502030303020204" pitchFamily="34" charset="0"/>
                <a:hlinkClick r:id="rId7"/>
              </a:rPr>
              <a:t>://</a:t>
            </a:r>
            <a:r>
              <a:rPr lang="en-GB" dirty="0" smtClean="0">
                <a:latin typeface="Candara" panose="020E0502030303020204" pitchFamily="34" charset="0"/>
                <a:hlinkClick r:id="rId7"/>
              </a:rPr>
              <a:t>vimeo.com/205066680</a:t>
            </a:r>
            <a:endParaRPr lang="en-GB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792" y="319108"/>
            <a:ext cx="1015129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Candara" panose="020E0502030303020204" pitchFamily="34" charset="0"/>
              </a:rPr>
              <a:t>A student’s experience: questions about masculinity</a:t>
            </a:r>
            <a:r>
              <a:rPr lang="en-GB" sz="4000" b="1" dirty="0" smtClean="0">
                <a:latin typeface="Candara" panose="020E0502030303020204" pitchFamily="34" charset="0"/>
              </a:rPr>
              <a:t>?</a:t>
            </a:r>
          </a:p>
          <a:p>
            <a:endParaRPr lang="en-GB" sz="4000" b="1" dirty="0">
              <a:latin typeface="Candara" panose="020E0502030303020204" pitchFamily="34" charset="0"/>
            </a:endParaRPr>
          </a:p>
          <a:p>
            <a:r>
              <a:rPr lang="en-GB" sz="40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‘</a:t>
            </a:r>
            <a:r>
              <a:rPr lang="en-GB" sz="4000" b="1" dirty="0">
                <a:solidFill>
                  <a:schemeClr val="accent3"/>
                </a:solidFill>
                <a:latin typeface="Candara" panose="020E0502030303020204" pitchFamily="34" charset="0"/>
              </a:rPr>
              <a:t>My main problem was dealing with the fact that men can get raped too. Others said I should have beaten him up or been more of a man or that it was a lesson for being seen as a bit promiscuous at times</a:t>
            </a:r>
            <a:r>
              <a:rPr lang="en-GB" sz="40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.’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Cambridge 2014 p.20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7231" y="5446030"/>
            <a:ext cx="8044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Cambridge study: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CUSU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(Cambridge University Students' Union) (2014). Cambridge Speaks Out. Cambridge: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CUSU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Women's Campaign. Online at http://www.womens.cusu.cam.ac.uk/Cambridge%20Speaks%20Out%20Report%202014.pdf</a:t>
            </a:r>
          </a:p>
        </p:txBody>
      </p:sp>
    </p:spTree>
    <p:extLst>
      <p:ext uri="{BB962C8B-B14F-4D97-AF65-F5344CB8AC3E}">
        <p14:creationId xmlns:p14="http://schemas.microsoft.com/office/powerpoint/2010/main" val="11617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966" y="0"/>
            <a:ext cx="9300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3"/>
                </a:solidFill>
              </a:rPr>
              <a:t>Q.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117" y="180578"/>
            <a:ext cx="3331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A person who is drunk or using drugs…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0660725"/>
              </p:ext>
            </p:extLst>
          </p:nvPr>
        </p:nvGraphicFramePr>
        <p:xfrm>
          <a:off x="4322618" y="280331"/>
          <a:ext cx="7448204" cy="199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44997" y="2774260"/>
            <a:ext cx="10609694" cy="26776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2800" b="1" dirty="0">
                <a:solidFill>
                  <a:schemeClr val="accent4"/>
                </a:solidFill>
                <a:latin typeface="Candara" panose="020E0502030303020204" pitchFamily="34" charset="0"/>
              </a:rPr>
              <a:t>Why rape is not the victim’s </a:t>
            </a:r>
            <a:r>
              <a:rPr lang="en-GB" sz="2800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fault</a:t>
            </a:r>
          </a:p>
          <a:p>
            <a:pPr>
              <a:buClr>
                <a:schemeClr val="accent3"/>
              </a:buClr>
            </a:pPr>
            <a:endParaRPr lang="en-GB" sz="2800" b="1" dirty="0">
              <a:solidFill>
                <a:schemeClr val="accent4"/>
              </a:solidFill>
              <a:latin typeface="Candara" panose="020E0502030303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andara" panose="020E0502030303020204" pitchFamily="34" charset="0"/>
              </a:rPr>
              <a:t>Rape is a violation &amp; act of violence with harmful consequences.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andara" panose="020E0502030303020204" pitchFamily="34" charset="0"/>
              </a:rPr>
              <a:t>Responsibility only lies with the perpetrator.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andara" panose="020E0502030303020204" pitchFamily="34" charset="0"/>
              </a:rPr>
              <a:t>Nobody has a right to your body without your consent, no matter what you do or how you behave.</a:t>
            </a:r>
            <a:endParaRPr lang="en-GB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360" b="16231"/>
          <a:stretch/>
        </p:blipFill>
        <p:spPr>
          <a:xfrm>
            <a:off x="241473" y="7937"/>
            <a:ext cx="11590311" cy="58691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5921" y="1173165"/>
            <a:ext cx="56429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andara" panose="020E0502030303020204" pitchFamily="34" charset="0"/>
              </a:rPr>
              <a:t>Why </a:t>
            </a:r>
            <a:r>
              <a:rPr lang="en-GB" sz="3200" b="1" dirty="0">
                <a:latin typeface="Candara" panose="020E0502030303020204" pitchFamily="34" charset="0"/>
              </a:rPr>
              <a:t>does </a:t>
            </a:r>
            <a:r>
              <a:rPr lang="en-GB" sz="3200" b="1" dirty="0" smtClean="0">
                <a:latin typeface="Candara" panose="020E0502030303020204" pitchFamily="34" charset="0"/>
              </a:rPr>
              <a:t>it </a:t>
            </a:r>
            <a:r>
              <a:rPr lang="en-GB" sz="3200" b="1" dirty="0">
                <a:latin typeface="Candara" panose="020E0502030303020204" pitchFamily="34" charset="0"/>
              </a:rPr>
              <a:t>matter if people hold </a:t>
            </a:r>
            <a:r>
              <a:rPr lang="en-GB" sz="3200" b="1" dirty="0" smtClean="0">
                <a:latin typeface="Candara" panose="020E0502030303020204" pitchFamily="34" charset="0"/>
              </a:rPr>
              <a:t>inaccurate </a:t>
            </a:r>
            <a:r>
              <a:rPr lang="en-GB" sz="3200" b="1" dirty="0">
                <a:latin typeface="Candara" panose="020E0502030303020204" pitchFamily="34" charset="0"/>
              </a:rPr>
              <a:t>views </a:t>
            </a:r>
            <a:r>
              <a:rPr lang="en-GB" sz="3200" b="1" dirty="0" smtClean="0">
                <a:latin typeface="Candara" panose="020E0502030303020204" pitchFamily="34" charset="0"/>
              </a:rPr>
              <a:t>about rape i.e. believe the ‘rape myths’?</a:t>
            </a:r>
            <a:endParaRPr lang="en-GB" sz="32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utoShape 2" descr="Image result for discussion point"/>
          <p:cNvSpPr>
            <a:spLocks noChangeAspect="1" noChangeArrowheads="1"/>
          </p:cNvSpPr>
          <p:nvPr/>
        </p:nvSpPr>
        <p:spPr bwMode="auto">
          <a:xfrm>
            <a:off x="155574" y="-144463"/>
            <a:ext cx="3577607" cy="35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discussion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225680B9C50489130D057AF04EFB7" ma:contentTypeVersion="0" ma:contentTypeDescription="Create a new document." ma:contentTypeScope="" ma:versionID="cc750769f8181acf4500a53a3fe311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83B889-686E-4049-9749-673E2869936B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688C80-4530-4EA1-8583-B88B0CD8C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F11389-6665-4FD6-B7FE-38C8FC3DC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2086</Words>
  <Application>Microsoft Office PowerPoint</Application>
  <PresentationFormat>Widescreen</PresentationFormat>
  <Paragraphs>254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Calibri</vt:lpstr>
      <vt:lpstr>Candara</vt:lpstr>
      <vt:lpstr>Franklin Gothic Book</vt:lpstr>
      <vt:lpstr>Franklin Gothic Demi</vt:lpstr>
      <vt:lpstr>Franklin Gothic Heavy</vt:lpstr>
      <vt:lpstr>Franklin Gothic Medium</vt:lpstr>
      <vt:lpstr>Lucida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McCarry</dc:creator>
  <cp:lastModifiedBy>UOS</cp:lastModifiedBy>
  <cp:revision>76</cp:revision>
  <cp:lastPrinted>2017-03-02T14:52:40Z</cp:lastPrinted>
  <dcterms:created xsi:type="dcterms:W3CDTF">2017-02-23T14:32:21Z</dcterms:created>
  <dcterms:modified xsi:type="dcterms:W3CDTF">2019-11-04T10:56:59Z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0x0101006F8225680B9C50489130D057AF04EFB7</vt:lpwstr>
  </property>
</Properties>
</file>