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351" r:id="rId5"/>
    <p:sldId id="352" r:id="rId6"/>
    <p:sldId id="288" r:id="rId7"/>
    <p:sldId id="327" r:id="rId8"/>
    <p:sldId id="322" r:id="rId9"/>
    <p:sldId id="353" r:id="rId10"/>
    <p:sldId id="328" r:id="rId11"/>
    <p:sldId id="354" r:id="rId12"/>
    <p:sldId id="324" r:id="rId13"/>
    <p:sldId id="330" r:id="rId14"/>
    <p:sldId id="356" r:id="rId15"/>
    <p:sldId id="333" r:id="rId16"/>
    <p:sldId id="355" r:id="rId17"/>
    <p:sldId id="334" r:id="rId18"/>
    <p:sldId id="335" r:id="rId19"/>
    <p:sldId id="336" r:id="rId20"/>
    <p:sldId id="346" r:id="rId21"/>
    <p:sldId id="337" r:id="rId22"/>
    <p:sldId id="339" r:id="rId23"/>
    <p:sldId id="338" r:id="rId24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64A2"/>
    <a:srgbClr val="608CAB"/>
    <a:srgbClr val="9BBB59"/>
    <a:srgbClr val="5CB3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6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10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8500DC-5498-4FA1-A2B4-285491FC89AA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DF8583F8-F14B-4C98-8F9D-51C4B1DC67C3}">
      <dgm:prSet phldrT="[Text]"/>
      <dgm:spPr/>
      <dgm:t>
        <a:bodyPr/>
        <a:lstStyle/>
        <a:p>
          <a:r>
            <a:rPr lang="en-GB" b="1" dirty="0" smtClean="0">
              <a:latin typeface="Candara" panose="020E0502030303020204" pitchFamily="34" charset="0"/>
            </a:rPr>
            <a:t>3. Feel responsible for dealing with it</a:t>
          </a:r>
          <a:endParaRPr lang="en-GB" b="1" dirty="0">
            <a:latin typeface="Candara" panose="020E0502030303020204" pitchFamily="34" charset="0"/>
          </a:endParaRPr>
        </a:p>
      </dgm:t>
    </dgm:pt>
    <dgm:pt modelId="{74B058FA-9C03-4746-82B9-F53DFD19F8D0}" type="parTrans" cxnId="{B93B2801-9484-4512-A114-F340280B960A}">
      <dgm:prSet/>
      <dgm:spPr/>
      <dgm:t>
        <a:bodyPr/>
        <a:lstStyle/>
        <a:p>
          <a:endParaRPr lang="en-GB"/>
        </a:p>
      </dgm:t>
    </dgm:pt>
    <dgm:pt modelId="{588DE5E1-1458-495F-9183-F8FB7371C47C}" type="sibTrans" cxnId="{B93B2801-9484-4512-A114-F340280B960A}">
      <dgm:prSet/>
      <dgm:spPr/>
      <dgm:t>
        <a:bodyPr/>
        <a:lstStyle/>
        <a:p>
          <a:endParaRPr lang="en-GB"/>
        </a:p>
      </dgm:t>
    </dgm:pt>
    <dgm:pt modelId="{120686B7-0990-46C7-B9EC-ED98B44D3803}">
      <dgm:prSet/>
      <dgm:spPr/>
      <dgm:t>
        <a:bodyPr/>
        <a:lstStyle/>
        <a:p>
          <a:r>
            <a:rPr lang="en-GB" b="1" dirty="0" smtClean="0">
              <a:latin typeface="Candara" panose="020E0502030303020204" pitchFamily="34" charset="0"/>
            </a:rPr>
            <a:t>2. Interpret it as a problem</a:t>
          </a:r>
          <a:endParaRPr lang="en-GB" b="1" dirty="0">
            <a:latin typeface="Candara" panose="020E0502030303020204" pitchFamily="34" charset="0"/>
          </a:endParaRPr>
        </a:p>
      </dgm:t>
    </dgm:pt>
    <dgm:pt modelId="{8A86DDB5-92A3-4D5C-8718-21FE9E55D263}" type="parTrans" cxnId="{CAF08A7B-5D23-450D-AA48-B3643FC871CC}">
      <dgm:prSet/>
      <dgm:spPr/>
      <dgm:t>
        <a:bodyPr/>
        <a:lstStyle/>
        <a:p>
          <a:endParaRPr lang="en-GB"/>
        </a:p>
      </dgm:t>
    </dgm:pt>
    <dgm:pt modelId="{2E4AE4ED-203B-427D-BF45-B10DF92EDDA9}" type="sibTrans" cxnId="{CAF08A7B-5D23-450D-AA48-B3643FC871CC}">
      <dgm:prSet/>
      <dgm:spPr/>
      <dgm:t>
        <a:bodyPr/>
        <a:lstStyle/>
        <a:p>
          <a:endParaRPr lang="en-GB"/>
        </a:p>
      </dgm:t>
    </dgm:pt>
    <dgm:pt modelId="{0275C31E-3BBE-4505-BF88-5AC9C7BB95ED}">
      <dgm:prSet/>
      <dgm:spPr/>
      <dgm:t>
        <a:bodyPr/>
        <a:lstStyle/>
        <a:p>
          <a:r>
            <a:rPr lang="en-US" altLang="en-US" b="1" dirty="0" smtClean="0">
              <a:latin typeface="Candara" panose="020E0502030303020204" pitchFamily="34" charset="0"/>
            </a:rPr>
            <a:t>1. Notice the event</a:t>
          </a:r>
        </a:p>
      </dgm:t>
    </dgm:pt>
    <dgm:pt modelId="{7A25FDB0-BC89-4E05-A207-F09ACDC0C922}" type="parTrans" cxnId="{394B0EA2-8ABD-4D09-AC48-7568C3130A22}">
      <dgm:prSet/>
      <dgm:spPr/>
      <dgm:t>
        <a:bodyPr/>
        <a:lstStyle/>
        <a:p>
          <a:endParaRPr lang="en-GB"/>
        </a:p>
      </dgm:t>
    </dgm:pt>
    <dgm:pt modelId="{D655643E-F02F-43C3-AE9E-BC0F5423B2FB}" type="sibTrans" cxnId="{394B0EA2-8ABD-4D09-AC48-7568C3130A22}">
      <dgm:prSet/>
      <dgm:spPr/>
      <dgm:t>
        <a:bodyPr/>
        <a:lstStyle/>
        <a:p>
          <a:endParaRPr lang="en-GB"/>
        </a:p>
      </dgm:t>
    </dgm:pt>
    <dgm:pt modelId="{9B89C1A7-5F31-4CD5-BA07-6481DE1DE4C2}">
      <dgm:prSet/>
      <dgm:spPr/>
      <dgm:t>
        <a:bodyPr/>
        <a:lstStyle/>
        <a:p>
          <a:r>
            <a:rPr lang="en-GB" b="1" dirty="0" smtClean="0">
              <a:latin typeface="Candara" panose="020E0502030303020204" pitchFamily="34" charset="0"/>
            </a:rPr>
            <a:t>4. Possess necessary skills to act</a:t>
          </a:r>
          <a:endParaRPr lang="en-GB" b="1" dirty="0">
            <a:latin typeface="Candara" panose="020E0502030303020204" pitchFamily="34" charset="0"/>
          </a:endParaRPr>
        </a:p>
      </dgm:t>
    </dgm:pt>
    <dgm:pt modelId="{96CCBA69-7D7C-400D-BA4B-8152ACC52146}" type="parTrans" cxnId="{86DF5A37-AAFE-48C1-83A1-5B3A5429EC51}">
      <dgm:prSet/>
      <dgm:spPr/>
      <dgm:t>
        <a:bodyPr/>
        <a:lstStyle/>
        <a:p>
          <a:endParaRPr lang="en-GB"/>
        </a:p>
      </dgm:t>
    </dgm:pt>
    <dgm:pt modelId="{1F094DAD-C808-4938-B4E5-B04327953968}" type="sibTrans" cxnId="{86DF5A37-AAFE-48C1-83A1-5B3A5429EC51}">
      <dgm:prSet/>
      <dgm:spPr/>
      <dgm:t>
        <a:bodyPr/>
        <a:lstStyle/>
        <a:p>
          <a:endParaRPr lang="en-GB"/>
        </a:p>
      </dgm:t>
    </dgm:pt>
    <dgm:pt modelId="{E8F2E507-E8B4-41D3-B494-385A8B0B1829}" type="pres">
      <dgm:prSet presAssocID="{DA8500DC-5498-4FA1-A2B4-285491FC89A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602E5A9-7EF4-402B-BA5D-FEE8DE7E4DB8}" type="pres">
      <dgm:prSet presAssocID="{DA8500DC-5498-4FA1-A2B4-285491FC89AA}" presName="dummyMaxCanvas" presStyleCnt="0">
        <dgm:presLayoutVars/>
      </dgm:prSet>
      <dgm:spPr/>
      <dgm:t>
        <a:bodyPr/>
        <a:lstStyle/>
        <a:p>
          <a:endParaRPr lang="en-US"/>
        </a:p>
      </dgm:t>
    </dgm:pt>
    <dgm:pt modelId="{9F4B0E64-D3E8-4050-99A7-49132DAA22E6}" type="pres">
      <dgm:prSet presAssocID="{DA8500DC-5498-4FA1-A2B4-285491FC89AA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1DFD6B6-9BCE-4A40-99D6-35EF1BCE8519}" type="pres">
      <dgm:prSet presAssocID="{DA8500DC-5498-4FA1-A2B4-285491FC89AA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6D2B86-A24A-4948-9385-024311F44200}" type="pres">
      <dgm:prSet presAssocID="{DA8500DC-5498-4FA1-A2B4-285491FC89AA}" presName="FourNodes_3" presStyleLbl="node1" presStyleIdx="2" presStyleCnt="4" custLinFactNeighborX="-454" custLinFactNeighborY="-17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6B8C97-D49D-44DB-A54F-E932884AABA6}" type="pres">
      <dgm:prSet presAssocID="{DA8500DC-5498-4FA1-A2B4-285491FC89AA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549F40F-B0F2-47F0-977A-8C583808BCA3}" type="pres">
      <dgm:prSet presAssocID="{DA8500DC-5498-4FA1-A2B4-285491FC89AA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5E0C784-D869-4164-8EDF-91B26CA6EBA4}" type="pres">
      <dgm:prSet presAssocID="{DA8500DC-5498-4FA1-A2B4-285491FC89AA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075C58-6D81-4DA7-948F-6EE2832529B3}" type="pres">
      <dgm:prSet presAssocID="{DA8500DC-5498-4FA1-A2B4-285491FC89AA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DA8D1DE-DD11-42AA-A3BB-FF75CF40ECAD}" type="pres">
      <dgm:prSet presAssocID="{DA8500DC-5498-4FA1-A2B4-285491FC89AA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983F295-6085-4D7D-BAD2-C9FEC3012A97}" type="pres">
      <dgm:prSet presAssocID="{DA8500DC-5498-4FA1-A2B4-285491FC89AA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44751D-52CD-4EE5-94C3-0D1B8A08B6C5}" type="pres">
      <dgm:prSet presAssocID="{DA8500DC-5498-4FA1-A2B4-285491FC89AA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A167252-EC87-49ED-89C6-D35EACE4C98E}" type="pres">
      <dgm:prSet presAssocID="{DA8500DC-5498-4FA1-A2B4-285491FC89AA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3C94E36-19D0-410F-9E90-696F9BD231CA}" type="presOf" srcId="{9B89C1A7-5F31-4CD5-BA07-6481DE1DE4C2}" destId="{476B8C97-D49D-44DB-A54F-E932884AABA6}" srcOrd="0" destOrd="0" presId="urn:microsoft.com/office/officeart/2005/8/layout/vProcess5"/>
    <dgm:cxn modelId="{3772F0D4-4569-4818-9A9D-B2348CB467C2}" type="presOf" srcId="{120686B7-0990-46C7-B9EC-ED98B44D3803}" destId="{01DFD6B6-9BCE-4A40-99D6-35EF1BCE8519}" srcOrd="0" destOrd="0" presId="urn:microsoft.com/office/officeart/2005/8/layout/vProcess5"/>
    <dgm:cxn modelId="{73EDD63F-023A-40FA-8F8E-2BA171C69D1E}" type="presOf" srcId="{0275C31E-3BBE-4505-BF88-5AC9C7BB95ED}" destId="{BDA8D1DE-DD11-42AA-A3BB-FF75CF40ECAD}" srcOrd="1" destOrd="0" presId="urn:microsoft.com/office/officeart/2005/8/layout/vProcess5"/>
    <dgm:cxn modelId="{CAF08A7B-5D23-450D-AA48-B3643FC871CC}" srcId="{DA8500DC-5498-4FA1-A2B4-285491FC89AA}" destId="{120686B7-0990-46C7-B9EC-ED98B44D3803}" srcOrd="1" destOrd="0" parTransId="{8A86DDB5-92A3-4D5C-8718-21FE9E55D263}" sibTransId="{2E4AE4ED-203B-427D-BF45-B10DF92EDDA9}"/>
    <dgm:cxn modelId="{B93B2801-9484-4512-A114-F340280B960A}" srcId="{DA8500DC-5498-4FA1-A2B4-285491FC89AA}" destId="{DF8583F8-F14B-4C98-8F9D-51C4B1DC67C3}" srcOrd="2" destOrd="0" parTransId="{74B058FA-9C03-4746-82B9-F53DFD19F8D0}" sibTransId="{588DE5E1-1458-495F-9183-F8FB7371C47C}"/>
    <dgm:cxn modelId="{2FC7C6A3-D0C4-4A1F-965D-2F4AD3729242}" type="presOf" srcId="{DA8500DC-5498-4FA1-A2B4-285491FC89AA}" destId="{E8F2E507-E8B4-41D3-B494-385A8B0B1829}" srcOrd="0" destOrd="0" presId="urn:microsoft.com/office/officeart/2005/8/layout/vProcess5"/>
    <dgm:cxn modelId="{23CAAB57-19ED-4EED-BB4F-256B1E7AFDF1}" type="presOf" srcId="{D655643E-F02F-43C3-AE9E-BC0F5423B2FB}" destId="{6549F40F-B0F2-47F0-977A-8C583808BCA3}" srcOrd="0" destOrd="0" presId="urn:microsoft.com/office/officeart/2005/8/layout/vProcess5"/>
    <dgm:cxn modelId="{6030233F-EE84-46E0-BD76-9829BFECE7C9}" type="presOf" srcId="{588DE5E1-1458-495F-9183-F8FB7371C47C}" destId="{3A075C58-6D81-4DA7-948F-6EE2832529B3}" srcOrd="0" destOrd="0" presId="urn:microsoft.com/office/officeart/2005/8/layout/vProcess5"/>
    <dgm:cxn modelId="{394B0EA2-8ABD-4D09-AC48-7568C3130A22}" srcId="{DA8500DC-5498-4FA1-A2B4-285491FC89AA}" destId="{0275C31E-3BBE-4505-BF88-5AC9C7BB95ED}" srcOrd="0" destOrd="0" parTransId="{7A25FDB0-BC89-4E05-A207-F09ACDC0C922}" sibTransId="{D655643E-F02F-43C3-AE9E-BC0F5423B2FB}"/>
    <dgm:cxn modelId="{5573BA37-C8D7-49DE-8566-1F98C5AAD176}" type="presOf" srcId="{120686B7-0990-46C7-B9EC-ED98B44D3803}" destId="{7983F295-6085-4D7D-BAD2-C9FEC3012A97}" srcOrd="1" destOrd="0" presId="urn:microsoft.com/office/officeart/2005/8/layout/vProcess5"/>
    <dgm:cxn modelId="{FD692F83-815E-4B16-B69D-24708A9219F9}" type="presOf" srcId="{0275C31E-3BBE-4505-BF88-5AC9C7BB95ED}" destId="{9F4B0E64-D3E8-4050-99A7-49132DAA22E6}" srcOrd="0" destOrd="0" presId="urn:microsoft.com/office/officeart/2005/8/layout/vProcess5"/>
    <dgm:cxn modelId="{996D8707-D741-4A24-A160-2840CF1D1107}" type="presOf" srcId="{2E4AE4ED-203B-427D-BF45-B10DF92EDDA9}" destId="{B5E0C784-D869-4164-8EDF-91B26CA6EBA4}" srcOrd="0" destOrd="0" presId="urn:microsoft.com/office/officeart/2005/8/layout/vProcess5"/>
    <dgm:cxn modelId="{2F593E80-1BEE-4035-BFAB-0A578981F52F}" type="presOf" srcId="{DF8583F8-F14B-4C98-8F9D-51C4B1DC67C3}" destId="{7D6D2B86-A24A-4948-9385-024311F44200}" srcOrd="0" destOrd="0" presId="urn:microsoft.com/office/officeart/2005/8/layout/vProcess5"/>
    <dgm:cxn modelId="{6406E9ED-200A-4156-8568-EF67909D85AE}" type="presOf" srcId="{DF8583F8-F14B-4C98-8F9D-51C4B1DC67C3}" destId="{3744751D-52CD-4EE5-94C3-0D1B8A08B6C5}" srcOrd="1" destOrd="0" presId="urn:microsoft.com/office/officeart/2005/8/layout/vProcess5"/>
    <dgm:cxn modelId="{380BE31F-22F7-47F5-8E36-7153F6550BA6}" type="presOf" srcId="{9B89C1A7-5F31-4CD5-BA07-6481DE1DE4C2}" destId="{EA167252-EC87-49ED-89C6-D35EACE4C98E}" srcOrd="1" destOrd="0" presId="urn:microsoft.com/office/officeart/2005/8/layout/vProcess5"/>
    <dgm:cxn modelId="{86DF5A37-AAFE-48C1-83A1-5B3A5429EC51}" srcId="{DA8500DC-5498-4FA1-A2B4-285491FC89AA}" destId="{9B89C1A7-5F31-4CD5-BA07-6481DE1DE4C2}" srcOrd="3" destOrd="0" parTransId="{96CCBA69-7D7C-400D-BA4B-8152ACC52146}" sibTransId="{1F094DAD-C808-4938-B4E5-B04327953968}"/>
    <dgm:cxn modelId="{A4147CD5-1E28-4422-8952-B86ADA8AF2F0}" type="presParOf" srcId="{E8F2E507-E8B4-41D3-B494-385A8B0B1829}" destId="{0602E5A9-7EF4-402B-BA5D-FEE8DE7E4DB8}" srcOrd="0" destOrd="0" presId="urn:microsoft.com/office/officeart/2005/8/layout/vProcess5"/>
    <dgm:cxn modelId="{CFDC4637-5C09-463B-BA53-682EA02825EE}" type="presParOf" srcId="{E8F2E507-E8B4-41D3-B494-385A8B0B1829}" destId="{9F4B0E64-D3E8-4050-99A7-49132DAA22E6}" srcOrd="1" destOrd="0" presId="urn:microsoft.com/office/officeart/2005/8/layout/vProcess5"/>
    <dgm:cxn modelId="{264B04E4-405C-468B-BE86-C57E1F14C469}" type="presParOf" srcId="{E8F2E507-E8B4-41D3-B494-385A8B0B1829}" destId="{01DFD6B6-9BCE-4A40-99D6-35EF1BCE8519}" srcOrd="2" destOrd="0" presId="urn:microsoft.com/office/officeart/2005/8/layout/vProcess5"/>
    <dgm:cxn modelId="{7F812171-334B-4B28-9910-E1E1204D68B6}" type="presParOf" srcId="{E8F2E507-E8B4-41D3-B494-385A8B0B1829}" destId="{7D6D2B86-A24A-4948-9385-024311F44200}" srcOrd="3" destOrd="0" presId="urn:microsoft.com/office/officeart/2005/8/layout/vProcess5"/>
    <dgm:cxn modelId="{90BFA1BE-4846-40C2-9F13-BACCA13B6D27}" type="presParOf" srcId="{E8F2E507-E8B4-41D3-B494-385A8B0B1829}" destId="{476B8C97-D49D-44DB-A54F-E932884AABA6}" srcOrd="4" destOrd="0" presId="urn:microsoft.com/office/officeart/2005/8/layout/vProcess5"/>
    <dgm:cxn modelId="{AB4EEBB3-7C1A-47D7-A319-CE224561E574}" type="presParOf" srcId="{E8F2E507-E8B4-41D3-B494-385A8B0B1829}" destId="{6549F40F-B0F2-47F0-977A-8C583808BCA3}" srcOrd="5" destOrd="0" presId="urn:microsoft.com/office/officeart/2005/8/layout/vProcess5"/>
    <dgm:cxn modelId="{0D6EB57E-E255-4639-81E8-A70CA771D678}" type="presParOf" srcId="{E8F2E507-E8B4-41D3-B494-385A8B0B1829}" destId="{B5E0C784-D869-4164-8EDF-91B26CA6EBA4}" srcOrd="6" destOrd="0" presId="urn:microsoft.com/office/officeart/2005/8/layout/vProcess5"/>
    <dgm:cxn modelId="{4AD4A836-59B9-4406-A81A-A1B9B586B196}" type="presParOf" srcId="{E8F2E507-E8B4-41D3-B494-385A8B0B1829}" destId="{3A075C58-6D81-4DA7-948F-6EE2832529B3}" srcOrd="7" destOrd="0" presId="urn:microsoft.com/office/officeart/2005/8/layout/vProcess5"/>
    <dgm:cxn modelId="{C630478B-955E-4EB5-B4DE-A8A06564A486}" type="presParOf" srcId="{E8F2E507-E8B4-41D3-B494-385A8B0B1829}" destId="{BDA8D1DE-DD11-42AA-A3BB-FF75CF40ECAD}" srcOrd="8" destOrd="0" presId="urn:microsoft.com/office/officeart/2005/8/layout/vProcess5"/>
    <dgm:cxn modelId="{CAC0B4F5-E0BA-4600-98B2-5390FCC26F71}" type="presParOf" srcId="{E8F2E507-E8B4-41D3-B494-385A8B0B1829}" destId="{7983F295-6085-4D7D-BAD2-C9FEC3012A97}" srcOrd="9" destOrd="0" presId="urn:microsoft.com/office/officeart/2005/8/layout/vProcess5"/>
    <dgm:cxn modelId="{3D6210A0-00B5-43E7-AEF6-FC697D6FDAEA}" type="presParOf" srcId="{E8F2E507-E8B4-41D3-B494-385A8B0B1829}" destId="{3744751D-52CD-4EE5-94C3-0D1B8A08B6C5}" srcOrd="10" destOrd="0" presId="urn:microsoft.com/office/officeart/2005/8/layout/vProcess5"/>
    <dgm:cxn modelId="{75C38BA1-5C64-49FC-9580-6CC93106233B}" type="presParOf" srcId="{E8F2E507-E8B4-41D3-B494-385A8B0B1829}" destId="{EA167252-EC87-49ED-89C6-D35EACE4C98E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6F8CFD-83C6-4709-B870-621542ACC2B8}" type="doc">
      <dgm:prSet loTypeId="urn:microsoft.com/office/officeart/2005/8/layout/radial3" loCatId="relationship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79684E6-48F6-4835-A874-B51C85BF2205}">
      <dgm:prSet phldrT="[Text]"/>
      <dgm:spPr/>
      <dgm:t>
        <a:bodyPr/>
        <a:lstStyle/>
        <a:p>
          <a:pPr algn="ctr"/>
          <a:r>
            <a:rPr lang="en-US" b="1" dirty="0" smtClean="0">
              <a:latin typeface="Candara" panose="020E0502030303020204" pitchFamily="34" charset="0"/>
            </a:rPr>
            <a:t>Bystanders</a:t>
          </a:r>
          <a:endParaRPr lang="en-US" b="1" dirty="0">
            <a:latin typeface="Candara" panose="020E0502030303020204" pitchFamily="34" charset="0"/>
          </a:endParaRPr>
        </a:p>
      </dgm:t>
    </dgm:pt>
    <dgm:pt modelId="{DDFA7EB4-FE18-48D8-B75A-E5987F167024}" type="parTrans" cxnId="{EBA8D21F-91BA-484E-A364-99342189A11D}">
      <dgm:prSet/>
      <dgm:spPr/>
      <dgm:t>
        <a:bodyPr/>
        <a:lstStyle/>
        <a:p>
          <a:endParaRPr lang="en-US"/>
        </a:p>
      </dgm:t>
    </dgm:pt>
    <dgm:pt modelId="{58C7E98F-57AD-4599-BE18-498D22C21621}" type="sibTrans" cxnId="{EBA8D21F-91BA-484E-A364-99342189A11D}">
      <dgm:prSet/>
      <dgm:spPr/>
      <dgm:t>
        <a:bodyPr/>
        <a:lstStyle/>
        <a:p>
          <a:endParaRPr lang="en-US"/>
        </a:p>
      </dgm:t>
    </dgm:pt>
    <dgm:pt modelId="{76E540C2-AEAC-4554-BCE0-59EA40CB9808}">
      <dgm:prSet phldrT="[Text]"/>
      <dgm:spPr/>
      <dgm:t>
        <a:bodyPr/>
        <a:lstStyle/>
        <a:p>
          <a:pPr algn="ctr"/>
          <a:r>
            <a:rPr lang="en-US" b="1" dirty="0" smtClean="0">
              <a:latin typeface="Candara" panose="020E0502030303020204" pitchFamily="34" charset="0"/>
            </a:rPr>
            <a:t>The Flatmate</a:t>
          </a:r>
          <a:endParaRPr lang="en-US" b="1" dirty="0">
            <a:latin typeface="Candara" panose="020E0502030303020204" pitchFamily="34" charset="0"/>
          </a:endParaRPr>
        </a:p>
      </dgm:t>
    </dgm:pt>
    <dgm:pt modelId="{8E3369AF-B811-4AB0-9294-DF537E8984BE}" type="sibTrans" cxnId="{55526650-D1C0-41CD-93C2-157F0234BFD5}">
      <dgm:prSet/>
      <dgm:spPr/>
      <dgm:t>
        <a:bodyPr/>
        <a:lstStyle/>
        <a:p>
          <a:endParaRPr lang="en-US"/>
        </a:p>
      </dgm:t>
    </dgm:pt>
    <dgm:pt modelId="{E46AB98B-B49D-4BDC-A022-D73EDE29BCF4}" type="parTrans" cxnId="{55526650-D1C0-41CD-93C2-157F0234BFD5}">
      <dgm:prSet/>
      <dgm:spPr/>
      <dgm:t>
        <a:bodyPr/>
        <a:lstStyle/>
        <a:p>
          <a:endParaRPr lang="en-US"/>
        </a:p>
      </dgm:t>
    </dgm:pt>
    <dgm:pt modelId="{61145C2A-FC51-4D22-814D-0DA382928FE7}">
      <dgm:prSet phldrT="[Text]"/>
      <dgm:spPr/>
      <dgm:t>
        <a:bodyPr/>
        <a:lstStyle/>
        <a:p>
          <a:pPr algn="ctr"/>
          <a:r>
            <a:rPr lang="en-US" b="1" dirty="0" smtClean="0">
              <a:latin typeface="Candara" panose="020E0502030303020204" pitchFamily="34" charset="0"/>
            </a:rPr>
            <a:t>The Stranger</a:t>
          </a:r>
          <a:endParaRPr lang="en-US" b="1" dirty="0">
            <a:latin typeface="Candara" panose="020E0502030303020204" pitchFamily="34" charset="0"/>
          </a:endParaRPr>
        </a:p>
      </dgm:t>
    </dgm:pt>
    <dgm:pt modelId="{E8BC8736-4B59-47DA-978F-768B2A0FA7F5}" type="parTrans" cxnId="{814E0031-BAD1-4ACF-AAF1-1E851824A28B}">
      <dgm:prSet/>
      <dgm:spPr/>
      <dgm:t>
        <a:bodyPr/>
        <a:lstStyle/>
        <a:p>
          <a:endParaRPr lang="en-US"/>
        </a:p>
      </dgm:t>
    </dgm:pt>
    <dgm:pt modelId="{B8381B05-AD1B-43EC-839E-9D476A4F3345}" type="sibTrans" cxnId="{814E0031-BAD1-4ACF-AAF1-1E851824A28B}">
      <dgm:prSet/>
      <dgm:spPr/>
      <dgm:t>
        <a:bodyPr/>
        <a:lstStyle/>
        <a:p>
          <a:endParaRPr lang="en-US"/>
        </a:p>
      </dgm:t>
    </dgm:pt>
    <dgm:pt modelId="{2C52BEB0-D952-42B7-B917-9E8A8D00C857}">
      <dgm:prSet phldrT="[Text]"/>
      <dgm:spPr/>
      <dgm:t>
        <a:bodyPr/>
        <a:lstStyle/>
        <a:p>
          <a:pPr algn="ctr"/>
          <a:r>
            <a:rPr lang="en-US" b="1" dirty="0" smtClean="0">
              <a:latin typeface="Candara" panose="020E0502030303020204" pitchFamily="34" charset="0"/>
            </a:rPr>
            <a:t>The Bartender</a:t>
          </a:r>
          <a:endParaRPr lang="en-US" b="1" dirty="0">
            <a:latin typeface="Candara" panose="020E0502030303020204" pitchFamily="34" charset="0"/>
          </a:endParaRPr>
        </a:p>
      </dgm:t>
    </dgm:pt>
    <dgm:pt modelId="{B8BCF971-CA5A-4A22-9E0F-7CB9B6F5ED7B}" type="parTrans" cxnId="{27972A68-A500-4620-9BB4-D7B4A2B583B0}">
      <dgm:prSet/>
      <dgm:spPr/>
      <dgm:t>
        <a:bodyPr/>
        <a:lstStyle/>
        <a:p>
          <a:endParaRPr lang="en-US"/>
        </a:p>
      </dgm:t>
    </dgm:pt>
    <dgm:pt modelId="{0269DE1A-FABC-4F8B-8A75-C133638BE1F3}" type="sibTrans" cxnId="{27972A68-A500-4620-9BB4-D7B4A2B583B0}">
      <dgm:prSet/>
      <dgm:spPr/>
      <dgm:t>
        <a:bodyPr/>
        <a:lstStyle/>
        <a:p>
          <a:endParaRPr lang="en-US"/>
        </a:p>
      </dgm:t>
    </dgm:pt>
    <dgm:pt modelId="{52155C2D-65F1-46FE-8045-D79A0877E194}">
      <dgm:prSet phldrT="[Text]"/>
      <dgm:spPr/>
      <dgm:t>
        <a:bodyPr/>
        <a:lstStyle/>
        <a:p>
          <a:pPr algn="ctr"/>
          <a:r>
            <a:rPr lang="en-US" b="1" dirty="0" smtClean="0">
              <a:latin typeface="Candara" panose="020E0502030303020204" pitchFamily="34" charset="0"/>
            </a:rPr>
            <a:t>The Best Friend</a:t>
          </a:r>
          <a:endParaRPr lang="en-US" b="1" dirty="0">
            <a:latin typeface="Candara" panose="020E0502030303020204" pitchFamily="34" charset="0"/>
          </a:endParaRPr>
        </a:p>
      </dgm:t>
    </dgm:pt>
    <dgm:pt modelId="{02C5D5D0-2AB6-4CDB-8051-94A0228899FF}" type="parTrans" cxnId="{B061C0AF-16EF-4377-9277-A7B97E89942E}">
      <dgm:prSet/>
      <dgm:spPr/>
      <dgm:t>
        <a:bodyPr/>
        <a:lstStyle/>
        <a:p>
          <a:endParaRPr lang="en-US"/>
        </a:p>
      </dgm:t>
    </dgm:pt>
    <dgm:pt modelId="{00BF957A-EF55-46B4-A4E2-6BADE16443FC}" type="sibTrans" cxnId="{B061C0AF-16EF-4377-9277-A7B97E89942E}">
      <dgm:prSet/>
      <dgm:spPr/>
      <dgm:t>
        <a:bodyPr/>
        <a:lstStyle/>
        <a:p>
          <a:endParaRPr lang="en-US"/>
        </a:p>
      </dgm:t>
    </dgm:pt>
    <dgm:pt modelId="{83C3E2B1-791F-42AB-8776-7D73FD24741E}" type="pres">
      <dgm:prSet presAssocID="{3A6F8CFD-83C6-4709-B870-621542ACC2B8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0BA3EA-A741-4D77-97AC-43F70224C4DB}" type="pres">
      <dgm:prSet presAssocID="{3A6F8CFD-83C6-4709-B870-621542ACC2B8}" presName="radial" presStyleCnt="0">
        <dgm:presLayoutVars>
          <dgm:animLvl val="ctr"/>
        </dgm:presLayoutVars>
      </dgm:prSet>
      <dgm:spPr/>
      <dgm:t>
        <a:bodyPr/>
        <a:lstStyle/>
        <a:p>
          <a:endParaRPr lang="en-US"/>
        </a:p>
      </dgm:t>
    </dgm:pt>
    <dgm:pt modelId="{4388E248-8879-47BD-9A4C-3E5B8BCAB169}" type="pres">
      <dgm:prSet presAssocID="{D79684E6-48F6-4835-A874-B51C85BF2205}" presName="centerShape" presStyleLbl="vennNode1" presStyleIdx="0" presStyleCnt="5" custScaleX="92269" custScaleY="92269"/>
      <dgm:spPr/>
      <dgm:t>
        <a:bodyPr/>
        <a:lstStyle/>
        <a:p>
          <a:endParaRPr lang="en-US"/>
        </a:p>
      </dgm:t>
    </dgm:pt>
    <dgm:pt modelId="{508780AB-B6B6-4D59-AC6A-52B8634E406B}" type="pres">
      <dgm:prSet presAssocID="{76E540C2-AEAC-4554-BCE0-59EA40CB9808}" presName="node" presStyleLbl="vennNode1" presStyleIdx="1" presStyleCnt="5" custScaleX="124350" custScaleY="1243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F9B209-2EB5-4AF3-B85F-1094D87D53E3}" type="pres">
      <dgm:prSet presAssocID="{61145C2A-FC51-4D22-814D-0DA382928FE7}" presName="node" presStyleLbl="vennNode1" presStyleIdx="2" presStyleCnt="5" custScaleX="124350" custScaleY="1243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BA26BF-44B7-40A1-97AB-BD56F7B40A19}" type="pres">
      <dgm:prSet presAssocID="{2C52BEB0-D952-42B7-B917-9E8A8D00C857}" presName="node" presStyleLbl="vennNode1" presStyleIdx="3" presStyleCnt="5" custScaleX="124350" custScaleY="124350" custRadScaleRad="889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598C10-B622-4B6C-83F4-FC42CCBC618C}" type="pres">
      <dgm:prSet presAssocID="{52155C2D-65F1-46FE-8045-D79A0877E194}" presName="node" presStyleLbl="vennNode1" presStyleIdx="4" presStyleCnt="5" custScaleX="124350" custScaleY="1243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7972A68-A500-4620-9BB4-D7B4A2B583B0}" srcId="{D79684E6-48F6-4835-A874-B51C85BF2205}" destId="{2C52BEB0-D952-42B7-B917-9E8A8D00C857}" srcOrd="2" destOrd="0" parTransId="{B8BCF971-CA5A-4A22-9E0F-7CB9B6F5ED7B}" sibTransId="{0269DE1A-FABC-4F8B-8A75-C133638BE1F3}"/>
    <dgm:cxn modelId="{814E0031-BAD1-4ACF-AAF1-1E851824A28B}" srcId="{D79684E6-48F6-4835-A874-B51C85BF2205}" destId="{61145C2A-FC51-4D22-814D-0DA382928FE7}" srcOrd="1" destOrd="0" parTransId="{E8BC8736-4B59-47DA-978F-768B2A0FA7F5}" sibTransId="{B8381B05-AD1B-43EC-839E-9D476A4F3345}"/>
    <dgm:cxn modelId="{80306616-F5E8-47F0-B3AB-BB69DD808C35}" type="presOf" srcId="{76E540C2-AEAC-4554-BCE0-59EA40CB9808}" destId="{508780AB-B6B6-4D59-AC6A-52B8634E406B}" srcOrd="0" destOrd="0" presId="urn:microsoft.com/office/officeart/2005/8/layout/radial3"/>
    <dgm:cxn modelId="{B061C0AF-16EF-4377-9277-A7B97E89942E}" srcId="{D79684E6-48F6-4835-A874-B51C85BF2205}" destId="{52155C2D-65F1-46FE-8045-D79A0877E194}" srcOrd="3" destOrd="0" parTransId="{02C5D5D0-2AB6-4CDB-8051-94A0228899FF}" sibTransId="{00BF957A-EF55-46B4-A4E2-6BADE16443FC}"/>
    <dgm:cxn modelId="{23AD7361-CD67-4E48-B0FD-789412E33965}" type="presOf" srcId="{3A6F8CFD-83C6-4709-B870-621542ACC2B8}" destId="{83C3E2B1-791F-42AB-8776-7D73FD24741E}" srcOrd="0" destOrd="0" presId="urn:microsoft.com/office/officeart/2005/8/layout/radial3"/>
    <dgm:cxn modelId="{EF3CA1A8-AD45-44DE-9556-14F2BD554063}" type="presOf" srcId="{61145C2A-FC51-4D22-814D-0DA382928FE7}" destId="{18F9B209-2EB5-4AF3-B85F-1094D87D53E3}" srcOrd="0" destOrd="0" presId="urn:microsoft.com/office/officeart/2005/8/layout/radial3"/>
    <dgm:cxn modelId="{44AE8865-50B9-4AA1-94AB-9F4674A4EF17}" type="presOf" srcId="{D79684E6-48F6-4835-A874-B51C85BF2205}" destId="{4388E248-8879-47BD-9A4C-3E5B8BCAB169}" srcOrd="0" destOrd="0" presId="urn:microsoft.com/office/officeart/2005/8/layout/radial3"/>
    <dgm:cxn modelId="{E9301396-E634-4C49-AE3D-C41D725C2E89}" type="presOf" srcId="{52155C2D-65F1-46FE-8045-D79A0877E194}" destId="{08598C10-B622-4B6C-83F4-FC42CCBC618C}" srcOrd="0" destOrd="0" presId="urn:microsoft.com/office/officeart/2005/8/layout/radial3"/>
    <dgm:cxn modelId="{B8D368B6-A7D1-4271-A2CC-C4F3F8BFE3E1}" type="presOf" srcId="{2C52BEB0-D952-42B7-B917-9E8A8D00C857}" destId="{07BA26BF-44B7-40A1-97AB-BD56F7B40A19}" srcOrd="0" destOrd="0" presId="urn:microsoft.com/office/officeart/2005/8/layout/radial3"/>
    <dgm:cxn modelId="{EBA8D21F-91BA-484E-A364-99342189A11D}" srcId="{3A6F8CFD-83C6-4709-B870-621542ACC2B8}" destId="{D79684E6-48F6-4835-A874-B51C85BF2205}" srcOrd="0" destOrd="0" parTransId="{DDFA7EB4-FE18-48D8-B75A-E5987F167024}" sibTransId="{58C7E98F-57AD-4599-BE18-498D22C21621}"/>
    <dgm:cxn modelId="{55526650-D1C0-41CD-93C2-157F0234BFD5}" srcId="{D79684E6-48F6-4835-A874-B51C85BF2205}" destId="{76E540C2-AEAC-4554-BCE0-59EA40CB9808}" srcOrd="0" destOrd="0" parTransId="{E46AB98B-B49D-4BDC-A022-D73EDE29BCF4}" sibTransId="{8E3369AF-B811-4AB0-9294-DF537E8984BE}"/>
    <dgm:cxn modelId="{CDC334F1-5B95-4B1B-9618-ADA7A8A467C4}" type="presParOf" srcId="{83C3E2B1-791F-42AB-8776-7D73FD24741E}" destId="{5C0BA3EA-A741-4D77-97AC-43F70224C4DB}" srcOrd="0" destOrd="0" presId="urn:microsoft.com/office/officeart/2005/8/layout/radial3"/>
    <dgm:cxn modelId="{9F07633E-ED39-447B-954F-6E98E79D2B4C}" type="presParOf" srcId="{5C0BA3EA-A741-4D77-97AC-43F70224C4DB}" destId="{4388E248-8879-47BD-9A4C-3E5B8BCAB169}" srcOrd="0" destOrd="0" presId="urn:microsoft.com/office/officeart/2005/8/layout/radial3"/>
    <dgm:cxn modelId="{0E13F27F-1F27-4A86-AC68-A44C98D6D800}" type="presParOf" srcId="{5C0BA3EA-A741-4D77-97AC-43F70224C4DB}" destId="{508780AB-B6B6-4D59-AC6A-52B8634E406B}" srcOrd="1" destOrd="0" presId="urn:microsoft.com/office/officeart/2005/8/layout/radial3"/>
    <dgm:cxn modelId="{341AA5EE-D8B9-43C2-B2E7-FABC9CDDA8E6}" type="presParOf" srcId="{5C0BA3EA-A741-4D77-97AC-43F70224C4DB}" destId="{18F9B209-2EB5-4AF3-B85F-1094D87D53E3}" srcOrd="2" destOrd="0" presId="urn:microsoft.com/office/officeart/2005/8/layout/radial3"/>
    <dgm:cxn modelId="{CA32F8F1-9BBC-45EA-9518-C2067476ABB4}" type="presParOf" srcId="{5C0BA3EA-A741-4D77-97AC-43F70224C4DB}" destId="{07BA26BF-44B7-40A1-97AB-BD56F7B40A19}" srcOrd="3" destOrd="0" presId="urn:microsoft.com/office/officeart/2005/8/layout/radial3"/>
    <dgm:cxn modelId="{B9E4A1CE-3C52-43D4-8427-D37F2908CEDB}" type="presParOf" srcId="{5C0BA3EA-A741-4D77-97AC-43F70224C4DB}" destId="{08598C10-B622-4B6C-83F4-FC42CCBC618C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AC7C60-1919-45FF-AF38-1FDCD042B325}" type="doc">
      <dgm:prSet loTypeId="urn:microsoft.com/office/officeart/2005/8/layout/hierarchy3" loCatId="list" qsTypeId="urn:microsoft.com/office/officeart/2005/8/quickstyle/3d3" qsCatId="3D" csTypeId="urn:microsoft.com/office/officeart/2005/8/colors/colorful3" csCatId="colorful" phldr="1"/>
      <dgm:spPr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gm:spPr>
      <dgm:t>
        <a:bodyPr/>
        <a:lstStyle/>
        <a:p>
          <a:endParaRPr lang="en-US"/>
        </a:p>
      </dgm:t>
    </dgm:pt>
    <dgm:pt modelId="{C25B9A63-0026-4375-81DB-32B53CAEB9AC}">
      <dgm:prSet phldrT="[Text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sz="4000" b="1" dirty="0" smtClean="0">
              <a:latin typeface="Candara" panose="020E0502030303020204" pitchFamily="34" charset="0"/>
            </a:rPr>
            <a:t>DURING</a:t>
          </a:r>
          <a:endParaRPr lang="en-US" sz="4000" b="1" dirty="0">
            <a:latin typeface="Candara" panose="020E0502030303020204" pitchFamily="34" charset="0"/>
          </a:endParaRPr>
        </a:p>
      </dgm:t>
    </dgm:pt>
    <dgm:pt modelId="{94932E70-3978-42F8-AF2B-CCE4BFE95106}" type="parTrans" cxnId="{B40820F4-A51D-4040-A81D-91DA907E51D7}">
      <dgm:prSet/>
      <dgm:spPr/>
      <dgm:t>
        <a:bodyPr/>
        <a:lstStyle/>
        <a:p>
          <a:endParaRPr lang="en-US"/>
        </a:p>
      </dgm:t>
    </dgm:pt>
    <dgm:pt modelId="{52E0FFDC-2439-431B-9B78-1D86ACC333BD}" type="sibTrans" cxnId="{B40820F4-A51D-4040-A81D-91DA907E51D7}">
      <dgm:prSet/>
      <dgm:spPr/>
      <dgm:t>
        <a:bodyPr/>
        <a:lstStyle/>
        <a:p>
          <a:endParaRPr lang="en-US"/>
        </a:p>
      </dgm:t>
    </dgm:pt>
    <dgm:pt modelId="{E17403A6-482C-4FAB-B430-D04355249A7B}">
      <dgm:prSet phldrT="[Text]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-300000" prstMaterial="matte">
          <a:bevelT w="127000" h="63500"/>
        </a:sp3d>
      </dgm:spPr>
      <dgm:t>
        <a:bodyPr/>
        <a:lstStyle/>
        <a:p>
          <a:r>
            <a:rPr lang="en-US" b="1" dirty="0" smtClean="0">
              <a:latin typeface="Candara" panose="020E0502030303020204" pitchFamily="34" charset="0"/>
            </a:rPr>
            <a:t>Advantages</a:t>
          </a:r>
          <a:endParaRPr lang="en-US" b="1" dirty="0">
            <a:latin typeface="Candara" panose="020E0502030303020204" pitchFamily="34" charset="0"/>
          </a:endParaRPr>
        </a:p>
      </dgm:t>
    </dgm:pt>
    <dgm:pt modelId="{07BE3865-F303-48E8-9D45-66F31CD3CBFA}" type="parTrans" cxnId="{4AB4752B-318D-40A9-AF00-46906CE1EFB4}">
      <dgm:prSet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-110000" prstMaterial="matte">
          <a:bevelT w="127000" h="63500"/>
        </a:sp3d>
      </dgm:spPr>
      <dgm:t>
        <a:bodyPr/>
        <a:lstStyle/>
        <a:p>
          <a:endParaRPr lang="en-US"/>
        </a:p>
      </dgm:t>
    </dgm:pt>
    <dgm:pt modelId="{746312FC-2FF2-43F1-BB8D-B57A079652E4}" type="sibTrans" cxnId="{4AB4752B-318D-40A9-AF00-46906CE1EFB4}">
      <dgm:prSet/>
      <dgm:spPr/>
      <dgm:t>
        <a:bodyPr/>
        <a:lstStyle/>
        <a:p>
          <a:endParaRPr lang="en-US"/>
        </a:p>
      </dgm:t>
    </dgm:pt>
    <dgm:pt modelId="{2D8215CD-A314-458B-BB6C-9C06DBB2C2AE}">
      <dgm:prSet phldrT="[Text]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-300000" prstMaterial="matte">
          <a:bevelT w="127000" h="63500"/>
        </a:sp3d>
      </dgm:spPr>
      <dgm:t>
        <a:bodyPr/>
        <a:lstStyle/>
        <a:p>
          <a:r>
            <a:rPr lang="en-US" b="1" dirty="0" smtClean="0">
              <a:latin typeface="Candara" panose="020E0502030303020204" pitchFamily="34" charset="0"/>
            </a:rPr>
            <a:t>Disadvantages</a:t>
          </a:r>
          <a:endParaRPr lang="en-US" b="1" dirty="0">
            <a:latin typeface="Candara" panose="020E0502030303020204" pitchFamily="34" charset="0"/>
          </a:endParaRPr>
        </a:p>
      </dgm:t>
    </dgm:pt>
    <dgm:pt modelId="{1D63FF08-CE27-4CB7-B753-336562067FA7}" type="parTrans" cxnId="{5C55FB13-7874-4800-8262-42D859E93E69}">
      <dgm:prSet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-110000" prstMaterial="matte">
          <a:bevelT w="127000" h="63500"/>
        </a:sp3d>
      </dgm:spPr>
      <dgm:t>
        <a:bodyPr/>
        <a:lstStyle/>
        <a:p>
          <a:endParaRPr lang="en-US"/>
        </a:p>
      </dgm:t>
    </dgm:pt>
    <dgm:pt modelId="{C6B21CB8-BEE0-41D0-996F-39A0F5AEE03C}" type="sibTrans" cxnId="{5C55FB13-7874-4800-8262-42D859E93E69}">
      <dgm:prSet/>
      <dgm:spPr/>
      <dgm:t>
        <a:bodyPr/>
        <a:lstStyle/>
        <a:p>
          <a:endParaRPr lang="en-US"/>
        </a:p>
      </dgm:t>
    </dgm:pt>
    <dgm:pt modelId="{59147914-A971-4B3C-83D0-7423F66D6546}">
      <dgm:prSet phldrT="[Text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sz="4000" b="1" dirty="0" smtClean="0">
              <a:latin typeface="Candara" panose="020E0502030303020204" pitchFamily="34" charset="0"/>
            </a:rPr>
            <a:t>AFTER</a:t>
          </a:r>
          <a:endParaRPr lang="en-US" sz="4000" b="1" dirty="0">
            <a:latin typeface="Candara" panose="020E0502030303020204" pitchFamily="34" charset="0"/>
          </a:endParaRPr>
        </a:p>
      </dgm:t>
    </dgm:pt>
    <dgm:pt modelId="{AA966D54-865D-4715-A724-D503BCA718EF}" type="parTrans" cxnId="{291EC66A-4419-461F-8432-92C803F959F1}">
      <dgm:prSet/>
      <dgm:spPr/>
      <dgm:t>
        <a:bodyPr/>
        <a:lstStyle/>
        <a:p>
          <a:endParaRPr lang="en-US"/>
        </a:p>
      </dgm:t>
    </dgm:pt>
    <dgm:pt modelId="{49DD1B6B-6838-4230-A00E-5035E839BAC5}" type="sibTrans" cxnId="{291EC66A-4419-461F-8432-92C803F959F1}">
      <dgm:prSet/>
      <dgm:spPr/>
      <dgm:t>
        <a:bodyPr/>
        <a:lstStyle/>
        <a:p>
          <a:endParaRPr lang="en-US"/>
        </a:p>
      </dgm:t>
    </dgm:pt>
    <dgm:pt modelId="{CEB4DD40-59B7-459D-A85F-96BBBCC21F98}">
      <dgm:prSet phldrT="[Text]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-300000" prstMaterial="matte">
          <a:bevelT w="127000" h="63500"/>
        </a:sp3d>
      </dgm:spPr>
      <dgm:t>
        <a:bodyPr/>
        <a:lstStyle/>
        <a:p>
          <a:r>
            <a:rPr lang="en-US" b="1" dirty="0" smtClean="0">
              <a:latin typeface="Candara" panose="020E0502030303020204" pitchFamily="34" charset="0"/>
            </a:rPr>
            <a:t>Advantages</a:t>
          </a:r>
          <a:endParaRPr lang="en-US" b="1" dirty="0">
            <a:latin typeface="Candara" panose="020E0502030303020204" pitchFamily="34" charset="0"/>
          </a:endParaRPr>
        </a:p>
      </dgm:t>
    </dgm:pt>
    <dgm:pt modelId="{C53706DB-65F7-49F5-8B97-978000E193D3}" type="parTrans" cxnId="{72C0B0B8-F9ED-4277-B195-C59E88F3386A}">
      <dgm:prSet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-110000" prstMaterial="matte">
          <a:bevelT w="127000" h="63500"/>
        </a:sp3d>
      </dgm:spPr>
      <dgm:t>
        <a:bodyPr/>
        <a:lstStyle/>
        <a:p>
          <a:endParaRPr lang="en-US"/>
        </a:p>
      </dgm:t>
    </dgm:pt>
    <dgm:pt modelId="{5D0A0A71-51E0-478F-AB3F-8E4918FA478A}" type="sibTrans" cxnId="{72C0B0B8-F9ED-4277-B195-C59E88F3386A}">
      <dgm:prSet/>
      <dgm:spPr/>
      <dgm:t>
        <a:bodyPr/>
        <a:lstStyle/>
        <a:p>
          <a:endParaRPr lang="en-US"/>
        </a:p>
      </dgm:t>
    </dgm:pt>
    <dgm:pt modelId="{67F6F4FD-92D6-4812-AEC9-6CD94137CFBE}">
      <dgm:prSet phldrT="[Text]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-300000" prstMaterial="matte">
          <a:bevelT w="127000" h="63500"/>
        </a:sp3d>
      </dgm:spPr>
      <dgm:t>
        <a:bodyPr/>
        <a:lstStyle/>
        <a:p>
          <a:r>
            <a:rPr lang="en-US" b="1" dirty="0" smtClean="0">
              <a:latin typeface="Candara" panose="020E0502030303020204" pitchFamily="34" charset="0"/>
            </a:rPr>
            <a:t>Disadvantages</a:t>
          </a:r>
          <a:endParaRPr lang="en-US" b="1" dirty="0">
            <a:latin typeface="Candara" panose="020E0502030303020204" pitchFamily="34" charset="0"/>
          </a:endParaRPr>
        </a:p>
      </dgm:t>
    </dgm:pt>
    <dgm:pt modelId="{C5E00F35-FC6B-4DBB-8A2C-80E159634096}" type="parTrans" cxnId="{2A04CAB5-77D0-43B5-B388-81D3B649CFB9}">
      <dgm:prSet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-110000" prstMaterial="matte">
          <a:bevelT w="127000" h="63500"/>
        </a:sp3d>
      </dgm:spPr>
      <dgm:t>
        <a:bodyPr/>
        <a:lstStyle/>
        <a:p>
          <a:endParaRPr lang="en-US"/>
        </a:p>
      </dgm:t>
    </dgm:pt>
    <dgm:pt modelId="{D57EDA9E-106B-40A5-BF4C-54698DEB2555}" type="sibTrans" cxnId="{2A04CAB5-77D0-43B5-B388-81D3B649CFB9}">
      <dgm:prSet/>
      <dgm:spPr/>
      <dgm:t>
        <a:bodyPr/>
        <a:lstStyle/>
        <a:p>
          <a:endParaRPr lang="en-US"/>
        </a:p>
      </dgm:t>
    </dgm:pt>
    <dgm:pt modelId="{41873CC0-15C5-4B59-9DD7-45FFA03982AE}" type="pres">
      <dgm:prSet presAssocID="{3AAC7C60-1919-45FF-AF38-1FDCD042B32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4971A5F-31A9-43CC-9A5A-9C3BBA16CF05}" type="pres">
      <dgm:prSet presAssocID="{C25B9A63-0026-4375-81DB-32B53CAEB9AC}" presName="root" presStyleCnt="0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endParaRPr lang="en-US"/>
        </a:p>
      </dgm:t>
    </dgm:pt>
    <dgm:pt modelId="{1AAEB1C3-E0F3-4F4D-8589-0E2B83B61C60}" type="pres">
      <dgm:prSet presAssocID="{C25B9A63-0026-4375-81DB-32B53CAEB9AC}" presName="rootComposite" presStyleCnt="0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endParaRPr lang="en-US"/>
        </a:p>
      </dgm:t>
    </dgm:pt>
    <dgm:pt modelId="{8F62BEE5-BC77-4500-AD41-0BB099F322FE}" type="pres">
      <dgm:prSet presAssocID="{C25B9A63-0026-4375-81DB-32B53CAEB9AC}" presName="rootText" presStyleLbl="node1" presStyleIdx="0" presStyleCnt="2" custLinFactNeighborX="-334" custLinFactNeighborY="2007"/>
      <dgm:spPr/>
      <dgm:t>
        <a:bodyPr/>
        <a:lstStyle/>
        <a:p>
          <a:endParaRPr lang="en-US"/>
        </a:p>
      </dgm:t>
    </dgm:pt>
    <dgm:pt modelId="{59CDCAA8-D4FE-4203-B8F2-0C0781F254E6}" type="pres">
      <dgm:prSet presAssocID="{C25B9A63-0026-4375-81DB-32B53CAEB9AC}" presName="rootConnector" presStyleLbl="node1" presStyleIdx="0" presStyleCnt="2"/>
      <dgm:spPr/>
      <dgm:t>
        <a:bodyPr/>
        <a:lstStyle/>
        <a:p>
          <a:endParaRPr lang="en-US"/>
        </a:p>
      </dgm:t>
    </dgm:pt>
    <dgm:pt modelId="{971F2ADF-7F58-4602-AE90-070A4CC99067}" type="pres">
      <dgm:prSet presAssocID="{C25B9A63-0026-4375-81DB-32B53CAEB9AC}" presName="childShape" presStyleCnt="0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endParaRPr lang="en-US"/>
        </a:p>
      </dgm:t>
    </dgm:pt>
    <dgm:pt modelId="{846EF15C-E438-4A2D-8B9D-349DD2FEBA48}" type="pres">
      <dgm:prSet presAssocID="{07BE3865-F303-48E8-9D45-66F31CD3CBFA}" presName="Name13" presStyleLbl="parChTrans1D2" presStyleIdx="0" presStyleCnt="4"/>
      <dgm:spPr/>
      <dgm:t>
        <a:bodyPr/>
        <a:lstStyle/>
        <a:p>
          <a:endParaRPr lang="en-US"/>
        </a:p>
      </dgm:t>
    </dgm:pt>
    <dgm:pt modelId="{426210C4-EDE5-4A8F-9C8C-FBD773D62681}" type="pres">
      <dgm:prSet presAssocID="{E17403A6-482C-4FAB-B430-D04355249A7B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1214E0-5BCE-483E-A8CD-6D122FF06A6B}" type="pres">
      <dgm:prSet presAssocID="{1D63FF08-CE27-4CB7-B753-336562067FA7}" presName="Name13" presStyleLbl="parChTrans1D2" presStyleIdx="1" presStyleCnt="4"/>
      <dgm:spPr/>
      <dgm:t>
        <a:bodyPr/>
        <a:lstStyle/>
        <a:p>
          <a:endParaRPr lang="en-US"/>
        </a:p>
      </dgm:t>
    </dgm:pt>
    <dgm:pt modelId="{41548B57-CD81-4F12-8421-36F47BC75CF7}" type="pres">
      <dgm:prSet presAssocID="{2D8215CD-A314-458B-BB6C-9C06DBB2C2AE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4BE07D-6A1C-424F-8D93-7FA8D226162B}" type="pres">
      <dgm:prSet presAssocID="{59147914-A971-4B3C-83D0-7423F66D6546}" presName="root" presStyleCnt="0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endParaRPr lang="en-US"/>
        </a:p>
      </dgm:t>
    </dgm:pt>
    <dgm:pt modelId="{1F12EB9E-9CAB-467C-A01E-97FDBB6631F3}" type="pres">
      <dgm:prSet presAssocID="{59147914-A971-4B3C-83D0-7423F66D6546}" presName="rootComposite" presStyleCnt="0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endParaRPr lang="en-US"/>
        </a:p>
      </dgm:t>
    </dgm:pt>
    <dgm:pt modelId="{2BFCD22C-CEF8-4CA9-AA48-5F64E212EF2E}" type="pres">
      <dgm:prSet presAssocID="{59147914-A971-4B3C-83D0-7423F66D6546}" presName="rootText" presStyleLbl="node1" presStyleIdx="1" presStyleCnt="2"/>
      <dgm:spPr/>
      <dgm:t>
        <a:bodyPr/>
        <a:lstStyle/>
        <a:p>
          <a:endParaRPr lang="en-US"/>
        </a:p>
      </dgm:t>
    </dgm:pt>
    <dgm:pt modelId="{B8066CD5-FD76-4050-9D09-F32BFFDCCFFD}" type="pres">
      <dgm:prSet presAssocID="{59147914-A971-4B3C-83D0-7423F66D6546}" presName="rootConnector" presStyleLbl="node1" presStyleIdx="1" presStyleCnt="2"/>
      <dgm:spPr/>
      <dgm:t>
        <a:bodyPr/>
        <a:lstStyle/>
        <a:p>
          <a:endParaRPr lang="en-US"/>
        </a:p>
      </dgm:t>
    </dgm:pt>
    <dgm:pt modelId="{2E9B8281-70AF-4973-B2D8-733EF7329287}" type="pres">
      <dgm:prSet presAssocID="{59147914-A971-4B3C-83D0-7423F66D6546}" presName="childShape" presStyleCnt="0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endParaRPr lang="en-US"/>
        </a:p>
      </dgm:t>
    </dgm:pt>
    <dgm:pt modelId="{CD502593-EA5C-48B1-AE7A-E0541126A578}" type="pres">
      <dgm:prSet presAssocID="{C53706DB-65F7-49F5-8B97-978000E193D3}" presName="Name13" presStyleLbl="parChTrans1D2" presStyleIdx="2" presStyleCnt="4"/>
      <dgm:spPr/>
      <dgm:t>
        <a:bodyPr/>
        <a:lstStyle/>
        <a:p>
          <a:endParaRPr lang="en-US"/>
        </a:p>
      </dgm:t>
    </dgm:pt>
    <dgm:pt modelId="{BD50D73F-7E3F-48EA-BC83-AD1D80DA5B46}" type="pres">
      <dgm:prSet presAssocID="{CEB4DD40-59B7-459D-A85F-96BBBCC21F98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4093F1-ACB8-4C81-AD59-05D41304FC85}" type="pres">
      <dgm:prSet presAssocID="{C5E00F35-FC6B-4DBB-8A2C-80E159634096}" presName="Name13" presStyleLbl="parChTrans1D2" presStyleIdx="3" presStyleCnt="4"/>
      <dgm:spPr/>
      <dgm:t>
        <a:bodyPr/>
        <a:lstStyle/>
        <a:p>
          <a:endParaRPr lang="en-US"/>
        </a:p>
      </dgm:t>
    </dgm:pt>
    <dgm:pt modelId="{D18B9161-D136-4143-8C08-18BC133DF6C5}" type="pres">
      <dgm:prSet presAssocID="{67F6F4FD-92D6-4812-AEC9-6CD94137CFBE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E3FBFA-FE47-4371-9843-373CA2100A1D}" type="presOf" srcId="{E17403A6-482C-4FAB-B430-D04355249A7B}" destId="{426210C4-EDE5-4A8F-9C8C-FBD773D62681}" srcOrd="0" destOrd="0" presId="urn:microsoft.com/office/officeart/2005/8/layout/hierarchy3"/>
    <dgm:cxn modelId="{45217260-8677-490C-8AA7-B5441217C0CC}" type="presOf" srcId="{59147914-A971-4B3C-83D0-7423F66D6546}" destId="{2BFCD22C-CEF8-4CA9-AA48-5F64E212EF2E}" srcOrd="0" destOrd="0" presId="urn:microsoft.com/office/officeart/2005/8/layout/hierarchy3"/>
    <dgm:cxn modelId="{2A04CAB5-77D0-43B5-B388-81D3B649CFB9}" srcId="{59147914-A971-4B3C-83D0-7423F66D6546}" destId="{67F6F4FD-92D6-4812-AEC9-6CD94137CFBE}" srcOrd="1" destOrd="0" parTransId="{C5E00F35-FC6B-4DBB-8A2C-80E159634096}" sibTransId="{D57EDA9E-106B-40A5-BF4C-54698DEB2555}"/>
    <dgm:cxn modelId="{713BF186-1B12-484C-8E8C-26EF3BDE91A9}" type="presOf" srcId="{1D63FF08-CE27-4CB7-B753-336562067FA7}" destId="{841214E0-5BCE-483E-A8CD-6D122FF06A6B}" srcOrd="0" destOrd="0" presId="urn:microsoft.com/office/officeart/2005/8/layout/hierarchy3"/>
    <dgm:cxn modelId="{291EC66A-4419-461F-8432-92C803F959F1}" srcId="{3AAC7C60-1919-45FF-AF38-1FDCD042B325}" destId="{59147914-A971-4B3C-83D0-7423F66D6546}" srcOrd="1" destOrd="0" parTransId="{AA966D54-865D-4715-A724-D503BCA718EF}" sibTransId="{49DD1B6B-6838-4230-A00E-5035E839BAC5}"/>
    <dgm:cxn modelId="{3327C239-155E-4E19-B700-8367F07C5153}" type="presOf" srcId="{C53706DB-65F7-49F5-8B97-978000E193D3}" destId="{CD502593-EA5C-48B1-AE7A-E0541126A578}" srcOrd="0" destOrd="0" presId="urn:microsoft.com/office/officeart/2005/8/layout/hierarchy3"/>
    <dgm:cxn modelId="{B40820F4-A51D-4040-A81D-91DA907E51D7}" srcId="{3AAC7C60-1919-45FF-AF38-1FDCD042B325}" destId="{C25B9A63-0026-4375-81DB-32B53CAEB9AC}" srcOrd="0" destOrd="0" parTransId="{94932E70-3978-42F8-AF2B-CCE4BFE95106}" sibTransId="{52E0FFDC-2439-431B-9B78-1D86ACC333BD}"/>
    <dgm:cxn modelId="{E51CE862-997F-4839-8A3F-3EFB3CB5D803}" type="presOf" srcId="{2D8215CD-A314-458B-BB6C-9C06DBB2C2AE}" destId="{41548B57-CD81-4F12-8421-36F47BC75CF7}" srcOrd="0" destOrd="0" presId="urn:microsoft.com/office/officeart/2005/8/layout/hierarchy3"/>
    <dgm:cxn modelId="{4AB4752B-318D-40A9-AF00-46906CE1EFB4}" srcId="{C25B9A63-0026-4375-81DB-32B53CAEB9AC}" destId="{E17403A6-482C-4FAB-B430-D04355249A7B}" srcOrd="0" destOrd="0" parTransId="{07BE3865-F303-48E8-9D45-66F31CD3CBFA}" sibTransId="{746312FC-2FF2-43F1-BB8D-B57A079652E4}"/>
    <dgm:cxn modelId="{5C55FB13-7874-4800-8262-42D859E93E69}" srcId="{C25B9A63-0026-4375-81DB-32B53CAEB9AC}" destId="{2D8215CD-A314-458B-BB6C-9C06DBB2C2AE}" srcOrd="1" destOrd="0" parTransId="{1D63FF08-CE27-4CB7-B753-336562067FA7}" sibTransId="{C6B21CB8-BEE0-41D0-996F-39A0F5AEE03C}"/>
    <dgm:cxn modelId="{3588F1D8-36D5-4126-A41C-60341F1B1740}" type="presOf" srcId="{3AAC7C60-1919-45FF-AF38-1FDCD042B325}" destId="{41873CC0-15C5-4B59-9DD7-45FFA03982AE}" srcOrd="0" destOrd="0" presId="urn:microsoft.com/office/officeart/2005/8/layout/hierarchy3"/>
    <dgm:cxn modelId="{3812C8A1-541A-4117-8045-EC0EB5E5E28D}" type="presOf" srcId="{C5E00F35-FC6B-4DBB-8A2C-80E159634096}" destId="{A14093F1-ACB8-4C81-AD59-05D41304FC85}" srcOrd="0" destOrd="0" presId="urn:microsoft.com/office/officeart/2005/8/layout/hierarchy3"/>
    <dgm:cxn modelId="{72C0B0B8-F9ED-4277-B195-C59E88F3386A}" srcId="{59147914-A971-4B3C-83D0-7423F66D6546}" destId="{CEB4DD40-59B7-459D-A85F-96BBBCC21F98}" srcOrd="0" destOrd="0" parTransId="{C53706DB-65F7-49F5-8B97-978000E193D3}" sibTransId="{5D0A0A71-51E0-478F-AB3F-8E4918FA478A}"/>
    <dgm:cxn modelId="{D20574F7-059B-4D43-AC0A-34CB461A37D7}" type="presOf" srcId="{07BE3865-F303-48E8-9D45-66F31CD3CBFA}" destId="{846EF15C-E438-4A2D-8B9D-349DD2FEBA48}" srcOrd="0" destOrd="0" presId="urn:microsoft.com/office/officeart/2005/8/layout/hierarchy3"/>
    <dgm:cxn modelId="{3AD97A58-4BB0-4F53-8A5A-7484A8BCC75F}" type="presOf" srcId="{67F6F4FD-92D6-4812-AEC9-6CD94137CFBE}" destId="{D18B9161-D136-4143-8C08-18BC133DF6C5}" srcOrd="0" destOrd="0" presId="urn:microsoft.com/office/officeart/2005/8/layout/hierarchy3"/>
    <dgm:cxn modelId="{4FB3804D-B879-4178-9ED4-F0FF65D3D907}" type="presOf" srcId="{59147914-A971-4B3C-83D0-7423F66D6546}" destId="{B8066CD5-FD76-4050-9D09-F32BFFDCCFFD}" srcOrd="1" destOrd="0" presId="urn:microsoft.com/office/officeart/2005/8/layout/hierarchy3"/>
    <dgm:cxn modelId="{C81C8BA7-FE60-41C9-89EE-B9955AEEE703}" type="presOf" srcId="{C25B9A63-0026-4375-81DB-32B53CAEB9AC}" destId="{59CDCAA8-D4FE-4203-B8F2-0C0781F254E6}" srcOrd="1" destOrd="0" presId="urn:microsoft.com/office/officeart/2005/8/layout/hierarchy3"/>
    <dgm:cxn modelId="{2C8E4E93-6EF7-4F0B-961C-ECFE704AB4FD}" type="presOf" srcId="{CEB4DD40-59B7-459D-A85F-96BBBCC21F98}" destId="{BD50D73F-7E3F-48EA-BC83-AD1D80DA5B46}" srcOrd="0" destOrd="0" presId="urn:microsoft.com/office/officeart/2005/8/layout/hierarchy3"/>
    <dgm:cxn modelId="{4A053575-426C-4FB3-9768-74C020A81745}" type="presOf" srcId="{C25B9A63-0026-4375-81DB-32B53CAEB9AC}" destId="{8F62BEE5-BC77-4500-AD41-0BB099F322FE}" srcOrd="0" destOrd="0" presId="urn:microsoft.com/office/officeart/2005/8/layout/hierarchy3"/>
    <dgm:cxn modelId="{83FD56C4-BED2-4290-B6E3-FADBFD68433A}" type="presParOf" srcId="{41873CC0-15C5-4B59-9DD7-45FFA03982AE}" destId="{44971A5F-31A9-43CC-9A5A-9C3BBA16CF05}" srcOrd="0" destOrd="0" presId="urn:microsoft.com/office/officeart/2005/8/layout/hierarchy3"/>
    <dgm:cxn modelId="{55E035E1-45AF-4D3C-881A-660CC704D1F3}" type="presParOf" srcId="{44971A5F-31A9-43CC-9A5A-9C3BBA16CF05}" destId="{1AAEB1C3-E0F3-4F4D-8589-0E2B83B61C60}" srcOrd="0" destOrd="0" presId="urn:microsoft.com/office/officeart/2005/8/layout/hierarchy3"/>
    <dgm:cxn modelId="{9094CC3D-439A-4F29-874A-CADE19C5357F}" type="presParOf" srcId="{1AAEB1C3-E0F3-4F4D-8589-0E2B83B61C60}" destId="{8F62BEE5-BC77-4500-AD41-0BB099F322FE}" srcOrd="0" destOrd="0" presId="urn:microsoft.com/office/officeart/2005/8/layout/hierarchy3"/>
    <dgm:cxn modelId="{FD298B15-3103-4982-BB00-4FEEF22169ED}" type="presParOf" srcId="{1AAEB1C3-E0F3-4F4D-8589-0E2B83B61C60}" destId="{59CDCAA8-D4FE-4203-B8F2-0C0781F254E6}" srcOrd="1" destOrd="0" presId="urn:microsoft.com/office/officeart/2005/8/layout/hierarchy3"/>
    <dgm:cxn modelId="{E3D3D49C-9B97-498A-A1D8-C0E258B24185}" type="presParOf" srcId="{44971A5F-31A9-43CC-9A5A-9C3BBA16CF05}" destId="{971F2ADF-7F58-4602-AE90-070A4CC99067}" srcOrd="1" destOrd="0" presId="urn:microsoft.com/office/officeart/2005/8/layout/hierarchy3"/>
    <dgm:cxn modelId="{6B7FCA24-75EC-458E-A3EE-9843699969F9}" type="presParOf" srcId="{971F2ADF-7F58-4602-AE90-070A4CC99067}" destId="{846EF15C-E438-4A2D-8B9D-349DD2FEBA48}" srcOrd="0" destOrd="0" presId="urn:microsoft.com/office/officeart/2005/8/layout/hierarchy3"/>
    <dgm:cxn modelId="{A2553BB9-B3B3-4D96-9406-07B3A5A96AC0}" type="presParOf" srcId="{971F2ADF-7F58-4602-AE90-070A4CC99067}" destId="{426210C4-EDE5-4A8F-9C8C-FBD773D62681}" srcOrd="1" destOrd="0" presId="urn:microsoft.com/office/officeart/2005/8/layout/hierarchy3"/>
    <dgm:cxn modelId="{27FC5B78-9273-469D-B814-C4D01F73D60C}" type="presParOf" srcId="{971F2ADF-7F58-4602-AE90-070A4CC99067}" destId="{841214E0-5BCE-483E-A8CD-6D122FF06A6B}" srcOrd="2" destOrd="0" presId="urn:microsoft.com/office/officeart/2005/8/layout/hierarchy3"/>
    <dgm:cxn modelId="{7CFEF275-DBBD-4C68-A3AD-9D92CBA04630}" type="presParOf" srcId="{971F2ADF-7F58-4602-AE90-070A4CC99067}" destId="{41548B57-CD81-4F12-8421-36F47BC75CF7}" srcOrd="3" destOrd="0" presId="urn:microsoft.com/office/officeart/2005/8/layout/hierarchy3"/>
    <dgm:cxn modelId="{67C2C6B4-8BF3-4308-8D36-045525D34217}" type="presParOf" srcId="{41873CC0-15C5-4B59-9DD7-45FFA03982AE}" destId="{6E4BE07D-6A1C-424F-8D93-7FA8D226162B}" srcOrd="1" destOrd="0" presId="urn:microsoft.com/office/officeart/2005/8/layout/hierarchy3"/>
    <dgm:cxn modelId="{075FE63C-353B-40AC-A162-82B55F28134A}" type="presParOf" srcId="{6E4BE07D-6A1C-424F-8D93-7FA8D226162B}" destId="{1F12EB9E-9CAB-467C-A01E-97FDBB6631F3}" srcOrd="0" destOrd="0" presId="urn:microsoft.com/office/officeart/2005/8/layout/hierarchy3"/>
    <dgm:cxn modelId="{DCB5F40E-093D-472B-8652-841819687E21}" type="presParOf" srcId="{1F12EB9E-9CAB-467C-A01E-97FDBB6631F3}" destId="{2BFCD22C-CEF8-4CA9-AA48-5F64E212EF2E}" srcOrd="0" destOrd="0" presId="urn:microsoft.com/office/officeart/2005/8/layout/hierarchy3"/>
    <dgm:cxn modelId="{46DA3292-9C60-4DB7-9B1C-D58B64DF0812}" type="presParOf" srcId="{1F12EB9E-9CAB-467C-A01E-97FDBB6631F3}" destId="{B8066CD5-FD76-4050-9D09-F32BFFDCCFFD}" srcOrd="1" destOrd="0" presId="urn:microsoft.com/office/officeart/2005/8/layout/hierarchy3"/>
    <dgm:cxn modelId="{8D495951-DF9B-471D-9540-8A3453414F4F}" type="presParOf" srcId="{6E4BE07D-6A1C-424F-8D93-7FA8D226162B}" destId="{2E9B8281-70AF-4973-B2D8-733EF7329287}" srcOrd="1" destOrd="0" presId="urn:microsoft.com/office/officeart/2005/8/layout/hierarchy3"/>
    <dgm:cxn modelId="{A37F2A5A-323A-478F-8DAA-94BC3ADFE61D}" type="presParOf" srcId="{2E9B8281-70AF-4973-B2D8-733EF7329287}" destId="{CD502593-EA5C-48B1-AE7A-E0541126A578}" srcOrd="0" destOrd="0" presId="urn:microsoft.com/office/officeart/2005/8/layout/hierarchy3"/>
    <dgm:cxn modelId="{A07C6BA9-EB79-4B91-81E4-0C8CE7920B52}" type="presParOf" srcId="{2E9B8281-70AF-4973-B2D8-733EF7329287}" destId="{BD50D73F-7E3F-48EA-BC83-AD1D80DA5B46}" srcOrd="1" destOrd="0" presId="urn:microsoft.com/office/officeart/2005/8/layout/hierarchy3"/>
    <dgm:cxn modelId="{FE2299B6-E2D2-4233-9F7F-EACF730596DE}" type="presParOf" srcId="{2E9B8281-70AF-4973-B2D8-733EF7329287}" destId="{A14093F1-ACB8-4C81-AD59-05D41304FC85}" srcOrd="2" destOrd="0" presId="urn:microsoft.com/office/officeart/2005/8/layout/hierarchy3"/>
    <dgm:cxn modelId="{1143A4D1-F6FC-4314-AC0F-1AB431654350}" type="presParOf" srcId="{2E9B8281-70AF-4973-B2D8-733EF7329287}" destId="{D18B9161-D136-4143-8C08-18BC133DF6C5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5D304B-9ADB-42E1-A4B7-836BFBAB5590}" type="doc">
      <dgm:prSet loTypeId="urn:microsoft.com/office/officeart/2005/8/layout/hierarchy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63A9FDF-9B0A-4920-8A8A-475E13D07C5E}">
      <dgm:prSet phldrT="[Text]" custT="1"/>
      <dgm:spPr/>
      <dgm:t>
        <a:bodyPr/>
        <a:lstStyle/>
        <a:p>
          <a:r>
            <a:rPr lang="en-US" sz="3200" dirty="0" smtClean="0">
              <a:latin typeface="Franklin Gothic Heavy" panose="020B0903020102020204" pitchFamily="34" charset="0"/>
            </a:rPr>
            <a:t>Shift the Focus</a:t>
          </a:r>
          <a:endParaRPr lang="en-US" sz="3200" dirty="0">
            <a:latin typeface="Franklin Gothic Heavy" panose="020B0903020102020204" pitchFamily="34" charset="0"/>
          </a:endParaRPr>
        </a:p>
      </dgm:t>
    </dgm:pt>
    <dgm:pt modelId="{0BA6FEC2-7455-4830-AB3F-3B57EE9DC6BC}" type="parTrans" cxnId="{A8A6F32B-2C21-46EE-B8A8-0656BA7E909C}">
      <dgm:prSet/>
      <dgm:spPr/>
      <dgm:t>
        <a:bodyPr/>
        <a:lstStyle/>
        <a:p>
          <a:endParaRPr lang="en-US"/>
        </a:p>
      </dgm:t>
    </dgm:pt>
    <dgm:pt modelId="{55B7A1ED-C283-4F56-84E1-2C203F765AD2}" type="sibTrans" cxnId="{A8A6F32B-2C21-46EE-B8A8-0656BA7E909C}">
      <dgm:prSet/>
      <dgm:spPr/>
      <dgm:t>
        <a:bodyPr/>
        <a:lstStyle/>
        <a:p>
          <a:endParaRPr lang="en-US"/>
        </a:p>
      </dgm:t>
    </dgm:pt>
    <dgm:pt modelId="{C966CE04-465F-4CA4-946A-1F6B68133587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800" dirty="0" smtClean="0">
              <a:latin typeface="+mj-lt"/>
            </a:rPr>
            <a:t>Interrupt the behavior (Diversion/distraction</a:t>
          </a:r>
          <a:endParaRPr lang="en-US" sz="1800" dirty="0">
            <a:latin typeface="+mj-lt"/>
          </a:endParaRPr>
        </a:p>
      </dgm:t>
    </dgm:pt>
    <dgm:pt modelId="{0FF2A938-318A-414E-AF6A-F8F80243358D}" type="parTrans" cxnId="{A7F88519-B85E-4116-BFD0-D1E18BA51EFD}">
      <dgm:prSet/>
      <dgm:spPr/>
      <dgm:t>
        <a:bodyPr/>
        <a:lstStyle/>
        <a:p>
          <a:endParaRPr lang="en-US" sz="1800">
            <a:latin typeface="+mj-lt"/>
          </a:endParaRPr>
        </a:p>
      </dgm:t>
    </dgm:pt>
    <dgm:pt modelId="{05528EC0-9278-4CFE-A974-C6F914D63A24}" type="sibTrans" cxnId="{A7F88519-B85E-4116-BFD0-D1E18BA51EFD}">
      <dgm:prSet/>
      <dgm:spPr/>
      <dgm:t>
        <a:bodyPr/>
        <a:lstStyle/>
        <a:p>
          <a:endParaRPr lang="en-US"/>
        </a:p>
      </dgm:t>
    </dgm:pt>
    <dgm:pt modelId="{956ACDF0-47A4-48A7-9F02-F85C8A2EFD86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800" dirty="0" smtClean="0">
              <a:latin typeface="+mj-lt"/>
            </a:rPr>
            <a:t>Don’t respond, laugh or engage. Leave.</a:t>
          </a:r>
          <a:endParaRPr lang="en-US" sz="1800" dirty="0">
            <a:latin typeface="+mj-lt"/>
          </a:endParaRPr>
        </a:p>
      </dgm:t>
    </dgm:pt>
    <dgm:pt modelId="{25D96519-01C3-4365-890B-1000809E392E}" type="parTrans" cxnId="{FF9F7DC4-00CC-40FD-8D16-7673DF53C577}">
      <dgm:prSet/>
      <dgm:spPr/>
      <dgm:t>
        <a:bodyPr/>
        <a:lstStyle/>
        <a:p>
          <a:endParaRPr lang="en-US" sz="1800">
            <a:latin typeface="+mj-lt"/>
          </a:endParaRPr>
        </a:p>
      </dgm:t>
    </dgm:pt>
    <dgm:pt modelId="{5655EF15-6C8F-444D-9F02-C85408849F18}" type="sibTrans" cxnId="{FF9F7DC4-00CC-40FD-8D16-7673DF53C577}">
      <dgm:prSet/>
      <dgm:spPr/>
      <dgm:t>
        <a:bodyPr/>
        <a:lstStyle/>
        <a:p>
          <a:endParaRPr lang="en-US"/>
        </a:p>
      </dgm:t>
    </dgm:pt>
    <dgm:pt modelId="{D98BFA72-0E9F-408B-B712-B86840E3332C}">
      <dgm:prSet phldrT="[Text]" custT="1"/>
      <dgm:spPr/>
      <dgm:t>
        <a:bodyPr/>
        <a:lstStyle/>
        <a:p>
          <a:r>
            <a:rPr lang="en-US" sz="3200" dirty="0" smtClean="0">
              <a:latin typeface="Franklin Gothic Heavy" panose="020B0903020102020204" pitchFamily="34" charset="0"/>
            </a:rPr>
            <a:t>Confrontation</a:t>
          </a:r>
          <a:endParaRPr lang="en-US" sz="3200" dirty="0">
            <a:latin typeface="Franklin Gothic Heavy" panose="020B0903020102020204" pitchFamily="34" charset="0"/>
          </a:endParaRPr>
        </a:p>
      </dgm:t>
    </dgm:pt>
    <dgm:pt modelId="{8C1FACA0-0156-4417-931D-D130EB796DD9}" type="parTrans" cxnId="{79B12CC1-7444-4A47-BAF6-7AB6C5EC6F97}">
      <dgm:prSet/>
      <dgm:spPr/>
      <dgm:t>
        <a:bodyPr/>
        <a:lstStyle/>
        <a:p>
          <a:endParaRPr lang="en-US"/>
        </a:p>
      </dgm:t>
    </dgm:pt>
    <dgm:pt modelId="{9DB6010D-C35F-4CC9-B024-D12E5BEE9A25}" type="sibTrans" cxnId="{79B12CC1-7444-4A47-BAF6-7AB6C5EC6F97}">
      <dgm:prSet/>
      <dgm:spPr/>
      <dgm:t>
        <a:bodyPr/>
        <a:lstStyle/>
        <a:p>
          <a:endParaRPr lang="en-US"/>
        </a:p>
      </dgm:t>
    </dgm:pt>
    <dgm:pt modelId="{4A36B333-3A04-4C58-AD78-CBDA648F1229}">
      <dgm:prSet phldrT="[Text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800" dirty="0" smtClean="0">
              <a:latin typeface="+mj-lt"/>
            </a:rPr>
            <a:t>Say why it is unacceptable</a:t>
          </a:r>
          <a:endParaRPr lang="en-US" sz="1800" dirty="0">
            <a:latin typeface="+mj-lt"/>
          </a:endParaRPr>
        </a:p>
      </dgm:t>
    </dgm:pt>
    <dgm:pt modelId="{F7B2EC37-2730-4212-99BF-AEF50A5FCF33}" type="parTrans" cxnId="{868F54B1-8487-4766-B160-63F69DF80A39}">
      <dgm:prSet/>
      <dgm:spPr/>
      <dgm:t>
        <a:bodyPr/>
        <a:lstStyle/>
        <a:p>
          <a:endParaRPr lang="en-US" sz="1800">
            <a:latin typeface="+mj-lt"/>
          </a:endParaRPr>
        </a:p>
      </dgm:t>
    </dgm:pt>
    <dgm:pt modelId="{1185E662-F208-4605-9388-0646DBADE6FF}" type="sibTrans" cxnId="{868F54B1-8487-4766-B160-63F69DF80A39}">
      <dgm:prSet/>
      <dgm:spPr/>
      <dgm:t>
        <a:bodyPr/>
        <a:lstStyle/>
        <a:p>
          <a:endParaRPr lang="en-US"/>
        </a:p>
      </dgm:t>
    </dgm:pt>
    <dgm:pt modelId="{D75DFC08-6512-4949-B4EF-A6C58CC501BC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800" dirty="0" smtClean="0">
              <a:latin typeface="+mj-lt"/>
            </a:rPr>
            <a:t>Deflection – change the subject</a:t>
          </a:r>
          <a:endParaRPr lang="en-US" sz="1800" dirty="0">
            <a:latin typeface="+mj-lt"/>
          </a:endParaRPr>
        </a:p>
      </dgm:t>
    </dgm:pt>
    <dgm:pt modelId="{25E7B377-1337-4E7A-99E8-2D3E84C439BC}" type="parTrans" cxnId="{5062A94C-DB19-4779-B427-525F501D835B}">
      <dgm:prSet/>
      <dgm:spPr/>
      <dgm:t>
        <a:bodyPr/>
        <a:lstStyle/>
        <a:p>
          <a:endParaRPr lang="en-US" sz="1800">
            <a:latin typeface="+mj-lt"/>
          </a:endParaRPr>
        </a:p>
      </dgm:t>
    </dgm:pt>
    <dgm:pt modelId="{66CA8CB8-4989-43BA-ACCB-AAEE1719D7AD}" type="sibTrans" cxnId="{5062A94C-DB19-4779-B427-525F501D835B}">
      <dgm:prSet/>
      <dgm:spPr/>
      <dgm:t>
        <a:bodyPr/>
        <a:lstStyle/>
        <a:p>
          <a:endParaRPr lang="en-US"/>
        </a:p>
      </dgm:t>
    </dgm:pt>
    <dgm:pt modelId="{4B434AD9-955C-4927-9A7E-BD0BFB52EEB9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800" dirty="0" smtClean="0">
              <a:latin typeface="+mj-lt"/>
            </a:rPr>
            <a:t>Reframe – Change the remark into something positive</a:t>
          </a:r>
          <a:endParaRPr lang="en-US" sz="1800" dirty="0">
            <a:latin typeface="+mj-lt"/>
          </a:endParaRPr>
        </a:p>
      </dgm:t>
    </dgm:pt>
    <dgm:pt modelId="{47AE454D-C348-419B-9F70-01F3C79FCAD4}" type="parTrans" cxnId="{5D527FBA-F38B-403D-828D-99F491DDEC1C}">
      <dgm:prSet/>
      <dgm:spPr/>
      <dgm:t>
        <a:bodyPr/>
        <a:lstStyle/>
        <a:p>
          <a:endParaRPr lang="en-US" sz="1800">
            <a:latin typeface="+mj-lt"/>
          </a:endParaRPr>
        </a:p>
      </dgm:t>
    </dgm:pt>
    <dgm:pt modelId="{09599361-4A74-41C9-AB1E-64C1ABABD68E}" type="sibTrans" cxnId="{5D527FBA-F38B-403D-828D-99F491DDEC1C}">
      <dgm:prSet/>
      <dgm:spPr/>
      <dgm:t>
        <a:bodyPr/>
        <a:lstStyle/>
        <a:p>
          <a:endParaRPr lang="en-US"/>
        </a:p>
      </dgm:t>
    </dgm:pt>
    <dgm:pt modelId="{BF7C33EB-575A-4FCB-80A4-B681DE207BBC}">
      <dgm:prSet phldrT="[Text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800" dirty="0" smtClean="0">
              <a:latin typeface="+mj-lt"/>
            </a:rPr>
            <a:t>Say why it bothers you</a:t>
          </a:r>
          <a:endParaRPr lang="en-US" sz="1800" dirty="0">
            <a:latin typeface="+mj-lt"/>
          </a:endParaRPr>
        </a:p>
      </dgm:t>
    </dgm:pt>
    <dgm:pt modelId="{484F7C81-4C46-4220-A3B4-DA98F9156622}" type="parTrans" cxnId="{7893EB02-47B9-4BEB-9F22-14AC1D90FBDC}">
      <dgm:prSet/>
      <dgm:spPr/>
      <dgm:t>
        <a:bodyPr/>
        <a:lstStyle/>
        <a:p>
          <a:endParaRPr lang="en-US" sz="1800">
            <a:latin typeface="+mj-lt"/>
          </a:endParaRPr>
        </a:p>
      </dgm:t>
    </dgm:pt>
    <dgm:pt modelId="{8AAC8856-2E19-42ED-B71C-0ED13000C8EC}" type="sibTrans" cxnId="{7893EB02-47B9-4BEB-9F22-14AC1D90FBDC}">
      <dgm:prSet/>
      <dgm:spPr/>
      <dgm:t>
        <a:bodyPr/>
        <a:lstStyle/>
        <a:p>
          <a:endParaRPr lang="en-US"/>
        </a:p>
      </dgm:t>
    </dgm:pt>
    <dgm:pt modelId="{EA9905DC-22B7-41B4-A47F-3513C8C4DA6D}">
      <dgm:prSet phldrT="[Text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800" dirty="0" smtClean="0">
              <a:latin typeface="+mj-lt"/>
            </a:rPr>
            <a:t>Raise consequences that the offending person identifies with</a:t>
          </a:r>
          <a:endParaRPr lang="en-US" sz="1800" dirty="0">
            <a:latin typeface="+mj-lt"/>
          </a:endParaRPr>
        </a:p>
      </dgm:t>
    </dgm:pt>
    <dgm:pt modelId="{12C23D9A-4E11-4F17-B84C-584124A3CDDC}" type="parTrans" cxnId="{CC195F08-72BC-4AE8-9CC6-C9287390BA15}">
      <dgm:prSet/>
      <dgm:spPr/>
      <dgm:t>
        <a:bodyPr/>
        <a:lstStyle/>
        <a:p>
          <a:endParaRPr lang="en-US" sz="1800">
            <a:latin typeface="+mj-lt"/>
          </a:endParaRPr>
        </a:p>
      </dgm:t>
    </dgm:pt>
    <dgm:pt modelId="{E7FA7721-6AE6-4507-88C5-874A6967E352}" type="sibTrans" cxnId="{CC195F08-72BC-4AE8-9CC6-C9287390BA15}">
      <dgm:prSet/>
      <dgm:spPr/>
      <dgm:t>
        <a:bodyPr/>
        <a:lstStyle/>
        <a:p>
          <a:endParaRPr lang="en-US"/>
        </a:p>
      </dgm:t>
    </dgm:pt>
    <dgm:pt modelId="{CBA7DE48-E9D7-436E-861E-F2DEDAA3F26A}" type="pres">
      <dgm:prSet presAssocID="{C95D304B-9ADB-42E1-A4B7-836BFBAB559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5CE8ED6-DC6C-47C5-986A-334B120D09D9}" type="pres">
      <dgm:prSet presAssocID="{963A9FDF-9B0A-4920-8A8A-475E13D07C5E}" presName="root" presStyleCnt="0"/>
      <dgm:spPr/>
    </dgm:pt>
    <dgm:pt modelId="{52FD7832-BF07-4CC5-885C-D649A330F1DD}" type="pres">
      <dgm:prSet presAssocID="{963A9FDF-9B0A-4920-8A8A-475E13D07C5E}" presName="rootComposite" presStyleCnt="0"/>
      <dgm:spPr/>
    </dgm:pt>
    <dgm:pt modelId="{070A468E-ABA9-4A64-A45F-89CB987A4393}" type="pres">
      <dgm:prSet presAssocID="{963A9FDF-9B0A-4920-8A8A-475E13D07C5E}" presName="rootText" presStyleLbl="node1" presStyleIdx="0" presStyleCnt="2" custScaleX="274619"/>
      <dgm:spPr/>
      <dgm:t>
        <a:bodyPr/>
        <a:lstStyle/>
        <a:p>
          <a:endParaRPr lang="en-US"/>
        </a:p>
      </dgm:t>
    </dgm:pt>
    <dgm:pt modelId="{9780B15E-B423-439F-829E-35A9C7ADAACE}" type="pres">
      <dgm:prSet presAssocID="{963A9FDF-9B0A-4920-8A8A-475E13D07C5E}" presName="rootConnector" presStyleLbl="node1" presStyleIdx="0" presStyleCnt="2"/>
      <dgm:spPr/>
      <dgm:t>
        <a:bodyPr/>
        <a:lstStyle/>
        <a:p>
          <a:endParaRPr lang="en-US"/>
        </a:p>
      </dgm:t>
    </dgm:pt>
    <dgm:pt modelId="{6862C639-AEA5-4094-B028-00485ADE268C}" type="pres">
      <dgm:prSet presAssocID="{963A9FDF-9B0A-4920-8A8A-475E13D07C5E}" presName="childShape" presStyleCnt="0"/>
      <dgm:spPr/>
    </dgm:pt>
    <dgm:pt modelId="{2E69D747-D8F8-4A86-ACE7-C5BA120544E5}" type="pres">
      <dgm:prSet presAssocID="{0FF2A938-318A-414E-AF6A-F8F80243358D}" presName="Name13" presStyleLbl="parChTrans1D2" presStyleIdx="0" presStyleCnt="7"/>
      <dgm:spPr/>
      <dgm:t>
        <a:bodyPr/>
        <a:lstStyle/>
        <a:p>
          <a:endParaRPr lang="en-US"/>
        </a:p>
      </dgm:t>
    </dgm:pt>
    <dgm:pt modelId="{76231D41-E412-4DEC-864B-99AC085181ED}" type="pres">
      <dgm:prSet presAssocID="{C966CE04-465F-4CA4-946A-1F6B68133587}" presName="childText" presStyleLbl="bgAcc1" presStyleIdx="0" presStyleCnt="7" custScaleX="2574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D4C59C-C17C-4771-BA4B-7ED1CA3F8549}" type="pres">
      <dgm:prSet presAssocID="{25D96519-01C3-4365-890B-1000809E392E}" presName="Name13" presStyleLbl="parChTrans1D2" presStyleIdx="1" presStyleCnt="7"/>
      <dgm:spPr/>
      <dgm:t>
        <a:bodyPr/>
        <a:lstStyle/>
        <a:p>
          <a:endParaRPr lang="en-US"/>
        </a:p>
      </dgm:t>
    </dgm:pt>
    <dgm:pt modelId="{55F9CAC6-627A-4F9F-81C0-1E6B6BD1BDDC}" type="pres">
      <dgm:prSet presAssocID="{956ACDF0-47A4-48A7-9F02-F85C8A2EFD86}" presName="childText" presStyleLbl="bgAcc1" presStyleIdx="1" presStyleCnt="7" custScaleX="2574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5843F1-28C1-4C26-9E93-9AF1ABF40306}" type="pres">
      <dgm:prSet presAssocID="{25E7B377-1337-4E7A-99E8-2D3E84C439BC}" presName="Name13" presStyleLbl="parChTrans1D2" presStyleIdx="2" presStyleCnt="7"/>
      <dgm:spPr/>
      <dgm:t>
        <a:bodyPr/>
        <a:lstStyle/>
        <a:p>
          <a:endParaRPr lang="en-US"/>
        </a:p>
      </dgm:t>
    </dgm:pt>
    <dgm:pt modelId="{C41F597D-0EDB-444B-8C96-B09EC7C284A9}" type="pres">
      <dgm:prSet presAssocID="{D75DFC08-6512-4949-B4EF-A6C58CC501BC}" presName="childText" presStyleLbl="bgAcc1" presStyleIdx="2" presStyleCnt="7" custScaleX="2574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2FC99-FA69-4C1B-A09A-9155C72446E9}" type="pres">
      <dgm:prSet presAssocID="{47AE454D-C348-419B-9F70-01F3C79FCAD4}" presName="Name13" presStyleLbl="parChTrans1D2" presStyleIdx="3" presStyleCnt="7"/>
      <dgm:spPr/>
      <dgm:t>
        <a:bodyPr/>
        <a:lstStyle/>
        <a:p>
          <a:endParaRPr lang="en-US"/>
        </a:p>
      </dgm:t>
    </dgm:pt>
    <dgm:pt modelId="{5B6F8574-F0D8-4345-B99C-A66CD980CE93}" type="pres">
      <dgm:prSet presAssocID="{4B434AD9-955C-4927-9A7E-BD0BFB52EEB9}" presName="childText" presStyleLbl="bgAcc1" presStyleIdx="3" presStyleCnt="7" custScaleX="2574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8D4595-A1ED-49EC-96AA-192BD3B4C625}" type="pres">
      <dgm:prSet presAssocID="{D98BFA72-0E9F-408B-B712-B86840E3332C}" presName="root" presStyleCnt="0"/>
      <dgm:spPr/>
    </dgm:pt>
    <dgm:pt modelId="{F962BFEA-80FA-4790-87B6-C3A29FF91B08}" type="pres">
      <dgm:prSet presAssocID="{D98BFA72-0E9F-408B-B712-B86840E3332C}" presName="rootComposite" presStyleCnt="0"/>
      <dgm:spPr/>
    </dgm:pt>
    <dgm:pt modelId="{A4BC6FEA-E869-4E9E-9B9E-EA744F308DFC}" type="pres">
      <dgm:prSet presAssocID="{D98BFA72-0E9F-408B-B712-B86840E3332C}" presName="rootText" presStyleLbl="node1" presStyleIdx="1" presStyleCnt="2" custScaleX="274619"/>
      <dgm:spPr/>
      <dgm:t>
        <a:bodyPr/>
        <a:lstStyle/>
        <a:p>
          <a:endParaRPr lang="en-US"/>
        </a:p>
      </dgm:t>
    </dgm:pt>
    <dgm:pt modelId="{1FA075C0-7687-49F0-A16A-FE77E4FBEA82}" type="pres">
      <dgm:prSet presAssocID="{D98BFA72-0E9F-408B-B712-B86840E3332C}" presName="rootConnector" presStyleLbl="node1" presStyleIdx="1" presStyleCnt="2"/>
      <dgm:spPr/>
      <dgm:t>
        <a:bodyPr/>
        <a:lstStyle/>
        <a:p>
          <a:endParaRPr lang="en-US"/>
        </a:p>
      </dgm:t>
    </dgm:pt>
    <dgm:pt modelId="{7018641B-9444-428B-AD91-800EBE8E18BF}" type="pres">
      <dgm:prSet presAssocID="{D98BFA72-0E9F-408B-B712-B86840E3332C}" presName="childShape" presStyleCnt="0"/>
      <dgm:spPr/>
    </dgm:pt>
    <dgm:pt modelId="{7995AA68-C429-4863-9F06-563C38CB5044}" type="pres">
      <dgm:prSet presAssocID="{F7B2EC37-2730-4212-99BF-AEF50A5FCF33}" presName="Name13" presStyleLbl="parChTrans1D2" presStyleIdx="4" presStyleCnt="7"/>
      <dgm:spPr/>
      <dgm:t>
        <a:bodyPr/>
        <a:lstStyle/>
        <a:p>
          <a:endParaRPr lang="en-US"/>
        </a:p>
      </dgm:t>
    </dgm:pt>
    <dgm:pt modelId="{8C0E9DEA-AF03-4524-9675-6AA0D2D59909}" type="pres">
      <dgm:prSet presAssocID="{4A36B333-3A04-4C58-AD78-CBDA648F1229}" presName="childText" presStyleLbl="bgAcc1" presStyleIdx="4" presStyleCnt="7" custScaleX="2574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B95A43-5BA4-4D92-937F-ED5EE421EF6F}" type="pres">
      <dgm:prSet presAssocID="{484F7C81-4C46-4220-A3B4-DA98F9156622}" presName="Name13" presStyleLbl="parChTrans1D2" presStyleIdx="5" presStyleCnt="7"/>
      <dgm:spPr/>
      <dgm:t>
        <a:bodyPr/>
        <a:lstStyle/>
        <a:p>
          <a:endParaRPr lang="en-US"/>
        </a:p>
      </dgm:t>
    </dgm:pt>
    <dgm:pt modelId="{9B4EFD5A-217D-4D32-9733-3BF655115A33}" type="pres">
      <dgm:prSet presAssocID="{BF7C33EB-575A-4FCB-80A4-B681DE207BBC}" presName="childText" presStyleLbl="bgAcc1" presStyleIdx="5" presStyleCnt="7" custScaleX="2574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7FCAC0-4D19-481D-96D0-E423F61AAA8E}" type="pres">
      <dgm:prSet presAssocID="{12C23D9A-4E11-4F17-B84C-584124A3CDDC}" presName="Name13" presStyleLbl="parChTrans1D2" presStyleIdx="6" presStyleCnt="7"/>
      <dgm:spPr/>
      <dgm:t>
        <a:bodyPr/>
        <a:lstStyle/>
        <a:p>
          <a:endParaRPr lang="en-US"/>
        </a:p>
      </dgm:t>
    </dgm:pt>
    <dgm:pt modelId="{75BE8FBD-5FA7-4108-8A81-F5E4791CF3AE}" type="pres">
      <dgm:prSet presAssocID="{EA9905DC-22B7-41B4-A47F-3513C8C4DA6D}" presName="childText" presStyleLbl="bgAcc1" presStyleIdx="6" presStyleCnt="7" custScaleX="2574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654EC8-6C47-44DE-9839-5728D3B0539E}" type="presOf" srcId="{25E7B377-1337-4E7A-99E8-2D3E84C439BC}" destId="{D65843F1-28C1-4C26-9E93-9AF1ABF40306}" srcOrd="0" destOrd="0" presId="urn:microsoft.com/office/officeart/2005/8/layout/hierarchy3"/>
    <dgm:cxn modelId="{E4DEDC98-3EAC-4F1C-8F50-0AB6E6702C4D}" type="presOf" srcId="{F7B2EC37-2730-4212-99BF-AEF50A5FCF33}" destId="{7995AA68-C429-4863-9F06-563C38CB5044}" srcOrd="0" destOrd="0" presId="urn:microsoft.com/office/officeart/2005/8/layout/hierarchy3"/>
    <dgm:cxn modelId="{A8A6F32B-2C21-46EE-B8A8-0656BA7E909C}" srcId="{C95D304B-9ADB-42E1-A4B7-836BFBAB5590}" destId="{963A9FDF-9B0A-4920-8A8A-475E13D07C5E}" srcOrd="0" destOrd="0" parTransId="{0BA6FEC2-7455-4830-AB3F-3B57EE9DC6BC}" sibTransId="{55B7A1ED-C283-4F56-84E1-2C203F765AD2}"/>
    <dgm:cxn modelId="{41302142-22B8-4297-BCCD-F47EB7894D38}" type="presOf" srcId="{EA9905DC-22B7-41B4-A47F-3513C8C4DA6D}" destId="{75BE8FBD-5FA7-4108-8A81-F5E4791CF3AE}" srcOrd="0" destOrd="0" presId="urn:microsoft.com/office/officeart/2005/8/layout/hierarchy3"/>
    <dgm:cxn modelId="{E3EC2293-6C22-4316-A4C4-2A30A009B4E8}" type="presOf" srcId="{963A9FDF-9B0A-4920-8A8A-475E13D07C5E}" destId="{9780B15E-B423-439F-829E-35A9C7ADAACE}" srcOrd="1" destOrd="0" presId="urn:microsoft.com/office/officeart/2005/8/layout/hierarchy3"/>
    <dgm:cxn modelId="{369022A3-27C2-4C58-84D4-4EF3713B641B}" type="presOf" srcId="{25D96519-01C3-4365-890B-1000809E392E}" destId="{CDD4C59C-C17C-4771-BA4B-7ED1CA3F8549}" srcOrd="0" destOrd="0" presId="urn:microsoft.com/office/officeart/2005/8/layout/hierarchy3"/>
    <dgm:cxn modelId="{58575BF6-E9EE-4A56-B522-E40BB1E123A3}" type="presOf" srcId="{12C23D9A-4E11-4F17-B84C-584124A3CDDC}" destId="{B77FCAC0-4D19-481D-96D0-E423F61AAA8E}" srcOrd="0" destOrd="0" presId="urn:microsoft.com/office/officeart/2005/8/layout/hierarchy3"/>
    <dgm:cxn modelId="{39D36CA5-C722-483E-8A4E-D985E75EB117}" type="presOf" srcId="{0FF2A938-318A-414E-AF6A-F8F80243358D}" destId="{2E69D747-D8F8-4A86-ACE7-C5BA120544E5}" srcOrd="0" destOrd="0" presId="urn:microsoft.com/office/officeart/2005/8/layout/hierarchy3"/>
    <dgm:cxn modelId="{3EF40A9C-1C72-45F5-9456-424E1194D29B}" type="presOf" srcId="{D98BFA72-0E9F-408B-B712-B86840E3332C}" destId="{1FA075C0-7687-49F0-A16A-FE77E4FBEA82}" srcOrd="1" destOrd="0" presId="urn:microsoft.com/office/officeart/2005/8/layout/hierarchy3"/>
    <dgm:cxn modelId="{CFD1803B-CE72-42F8-B434-505C2C11EDDA}" type="presOf" srcId="{484F7C81-4C46-4220-A3B4-DA98F9156622}" destId="{20B95A43-5BA4-4D92-937F-ED5EE421EF6F}" srcOrd="0" destOrd="0" presId="urn:microsoft.com/office/officeart/2005/8/layout/hierarchy3"/>
    <dgm:cxn modelId="{7E9F465B-1647-40EB-A555-AA67A013DEFB}" type="presOf" srcId="{47AE454D-C348-419B-9F70-01F3C79FCAD4}" destId="{0E72FC99-FA69-4C1B-A09A-9155C72446E9}" srcOrd="0" destOrd="0" presId="urn:microsoft.com/office/officeart/2005/8/layout/hierarchy3"/>
    <dgm:cxn modelId="{1059FADC-577C-4BEB-AF87-BFFD6D734B5C}" type="presOf" srcId="{D75DFC08-6512-4949-B4EF-A6C58CC501BC}" destId="{C41F597D-0EDB-444B-8C96-B09EC7C284A9}" srcOrd="0" destOrd="0" presId="urn:microsoft.com/office/officeart/2005/8/layout/hierarchy3"/>
    <dgm:cxn modelId="{CC195F08-72BC-4AE8-9CC6-C9287390BA15}" srcId="{D98BFA72-0E9F-408B-B712-B86840E3332C}" destId="{EA9905DC-22B7-41B4-A47F-3513C8C4DA6D}" srcOrd="2" destOrd="0" parTransId="{12C23D9A-4E11-4F17-B84C-584124A3CDDC}" sibTransId="{E7FA7721-6AE6-4507-88C5-874A6967E352}"/>
    <dgm:cxn modelId="{FF9F7DC4-00CC-40FD-8D16-7673DF53C577}" srcId="{963A9FDF-9B0A-4920-8A8A-475E13D07C5E}" destId="{956ACDF0-47A4-48A7-9F02-F85C8A2EFD86}" srcOrd="1" destOrd="0" parTransId="{25D96519-01C3-4365-890B-1000809E392E}" sibTransId="{5655EF15-6C8F-444D-9F02-C85408849F18}"/>
    <dgm:cxn modelId="{64191092-0E09-4570-9D3F-24E28CDD8D97}" type="presOf" srcId="{4A36B333-3A04-4C58-AD78-CBDA648F1229}" destId="{8C0E9DEA-AF03-4524-9675-6AA0D2D59909}" srcOrd="0" destOrd="0" presId="urn:microsoft.com/office/officeart/2005/8/layout/hierarchy3"/>
    <dgm:cxn modelId="{8C82D8CC-97AC-4C58-8893-25A52BA956AC}" type="presOf" srcId="{956ACDF0-47A4-48A7-9F02-F85C8A2EFD86}" destId="{55F9CAC6-627A-4F9F-81C0-1E6B6BD1BDDC}" srcOrd="0" destOrd="0" presId="urn:microsoft.com/office/officeart/2005/8/layout/hierarchy3"/>
    <dgm:cxn modelId="{7893EB02-47B9-4BEB-9F22-14AC1D90FBDC}" srcId="{D98BFA72-0E9F-408B-B712-B86840E3332C}" destId="{BF7C33EB-575A-4FCB-80A4-B681DE207BBC}" srcOrd="1" destOrd="0" parTransId="{484F7C81-4C46-4220-A3B4-DA98F9156622}" sibTransId="{8AAC8856-2E19-42ED-B71C-0ED13000C8EC}"/>
    <dgm:cxn modelId="{79B12CC1-7444-4A47-BAF6-7AB6C5EC6F97}" srcId="{C95D304B-9ADB-42E1-A4B7-836BFBAB5590}" destId="{D98BFA72-0E9F-408B-B712-B86840E3332C}" srcOrd="1" destOrd="0" parTransId="{8C1FACA0-0156-4417-931D-D130EB796DD9}" sibTransId="{9DB6010D-C35F-4CC9-B024-D12E5BEE9A25}"/>
    <dgm:cxn modelId="{DDB1FAEA-C174-4B29-8A92-BD3A385072D9}" type="presOf" srcId="{C966CE04-465F-4CA4-946A-1F6B68133587}" destId="{76231D41-E412-4DEC-864B-99AC085181ED}" srcOrd="0" destOrd="0" presId="urn:microsoft.com/office/officeart/2005/8/layout/hierarchy3"/>
    <dgm:cxn modelId="{F8470241-1D02-41E7-9A15-093A4C661B0B}" type="presOf" srcId="{963A9FDF-9B0A-4920-8A8A-475E13D07C5E}" destId="{070A468E-ABA9-4A64-A45F-89CB987A4393}" srcOrd="0" destOrd="0" presId="urn:microsoft.com/office/officeart/2005/8/layout/hierarchy3"/>
    <dgm:cxn modelId="{D3AAE06B-DACA-46B6-BEC4-66460B1C2EA0}" type="presOf" srcId="{4B434AD9-955C-4927-9A7E-BD0BFB52EEB9}" destId="{5B6F8574-F0D8-4345-B99C-A66CD980CE93}" srcOrd="0" destOrd="0" presId="urn:microsoft.com/office/officeart/2005/8/layout/hierarchy3"/>
    <dgm:cxn modelId="{A7F88519-B85E-4116-BFD0-D1E18BA51EFD}" srcId="{963A9FDF-9B0A-4920-8A8A-475E13D07C5E}" destId="{C966CE04-465F-4CA4-946A-1F6B68133587}" srcOrd="0" destOrd="0" parTransId="{0FF2A938-318A-414E-AF6A-F8F80243358D}" sibTransId="{05528EC0-9278-4CFE-A974-C6F914D63A24}"/>
    <dgm:cxn modelId="{4A6E809C-D5BC-4DEB-A52E-C23D91D021BD}" type="presOf" srcId="{D98BFA72-0E9F-408B-B712-B86840E3332C}" destId="{A4BC6FEA-E869-4E9E-9B9E-EA744F308DFC}" srcOrd="0" destOrd="0" presId="urn:microsoft.com/office/officeart/2005/8/layout/hierarchy3"/>
    <dgm:cxn modelId="{868F54B1-8487-4766-B160-63F69DF80A39}" srcId="{D98BFA72-0E9F-408B-B712-B86840E3332C}" destId="{4A36B333-3A04-4C58-AD78-CBDA648F1229}" srcOrd="0" destOrd="0" parTransId="{F7B2EC37-2730-4212-99BF-AEF50A5FCF33}" sibTransId="{1185E662-F208-4605-9388-0646DBADE6FF}"/>
    <dgm:cxn modelId="{5062A94C-DB19-4779-B427-525F501D835B}" srcId="{963A9FDF-9B0A-4920-8A8A-475E13D07C5E}" destId="{D75DFC08-6512-4949-B4EF-A6C58CC501BC}" srcOrd="2" destOrd="0" parTransId="{25E7B377-1337-4E7A-99E8-2D3E84C439BC}" sibTransId="{66CA8CB8-4989-43BA-ACCB-AAEE1719D7AD}"/>
    <dgm:cxn modelId="{31D88249-6794-4C57-A4CC-18C5383313CD}" type="presOf" srcId="{BF7C33EB-575A-4FCB-80A4-B681DE207BBC}" destId="{9B4EFD5A-217D-4D32-9733-3BF655115A33}" srcOrd="0" destOrd="0" presId="urn:microsoft.com/office/officeart/2005/8/layout/hierarchy3"/>
    <dgm:cxn modelId="{5D527FBA-F38B-403D-828D-99F491DDEC1C}" srcId="{963A9FDF-9B0A-4920-8A8A-475E13D07C5E}" destId="{4B434AD9-955C-4927-9A7E-BD0BFB52EEB9}" srcOrd="3" destOrd="0" parTransId="{47AE454D-C348-419B-9F70-01F3C79FCAD4}" sibTransId="{09599361-4A74-41C9-AB1E-64C1ABABD68E}"/>
    <dgm:cxn modelId="{F78F75EB-9906-4091-974B-D6A91362AE25}" type="presOf" srcId="{C95D304B-9ADB-42E1-A4B7-836BFBAB5590}" destId="{CBA7DE48-E9D7-436E-861E-F2DEDAA3F26A}" srcOrd="0" destOrd="0" presId="urn:microsoft.com/office/officeart/2005/8/layout/hierarchy3"/>
    <dgm:cxn modelId="{D049EC22-5148-4E64-B9B1-B08A4F043878}" type="presParOf" srcId="{CBA7DE48-E9D7-436E-861E-F2DEDAA3F26A}" destId="{05CE8ED6-DC6C-47C5-986A-334B120D09D9}" srcOrd="0" destOrd="0" presId="urn:microsoft.com/office/officeart/2005/8/layout/hierarchy3"/>
    <dgm:cxn modelId="{F740C8E7-0E55-48F3-8215-04E08855D628}" type="presParOf" srcId="{05CE8ED6-DC6C-47C5-986A-334B120D09D9}" destId="{52FD7832-BF07-4CC5-885C-D649A330F1DD}" srcOrd="0" destOrd="0" presId="urn:microsoft.com/office/officeart/2005/8/layout/hierarchy3"/>
    <dgm:cxn modelId="{8FCB0DF2-A6FC-43ED-831B-4DB768579403}" type="presParOf" srcId="{52FD7832-BF07-4CC5-885C-D649A330F1DD}" destId="{070A468E-ABA9-4A64-A45F-89CB987A4393}" srcOrd="0" destOrd="0" presId="urn:microsoft.com/office/officeart/2005/8/layout/hierarchy3"/>
    <dgm:cxn modelId="{AE5FFDA0-E9CE-4599-800A-75B438566BF7}" type="presParOf" srcId="{52FD7832-BF07-4CC5-885C-D649A330F1DD}" destId="{9780B15E-B423-439F-829E-35A9C7ADAACE}" srcOrd="1" destOrd="0" presId="urn:microsoft.com/office/officeart/2005/8/layout/hierarchy3"/>
    <dgm:cxn modelId="{D95B6086-299E-4409-8C66-AB153815978B}" type="presParOf" srcId="{05CE8ED6-DC6C-47C5-986A-334B120D09D9}" destId="{6862C639-AEA5-4094-B028-00485ADE268C}" srcOrd="1" destOrd="0" presId="urn:microsoft.com/office/officeart/2005/8/layout/hierarchy3"/>
    <dgm:cxn modelId="{3E1C8964-E8C8-4E20-86E0-FE51759019AB}" type="presParOf" srcId="{6862C639-AEA5-4094-B028-00485ADE268C}" destId="{2E69D747-D8F8-4A86-ACE7-C5BA120544E5}" srcOrd="0" destOrd="0" presId="urn:microsoft.com/office/officeart/2005/8/layout/hierarchy3"/>
    <dgm:cxn modelId="{3271B11B-A666-4C01-BD90-3606224358AE}" type="presParOf" srcId="{6862C639-AEA5-4094-B028-00485ADE268C}" destId="{76231D41-E412-4DEC-864B-99AC085181ED}" srcOrd="1" destOrd="0" presId="urn:microsoft.com/office/officeart/2005/8/layout/hierarchy3"/>
    <dgm:cxn modelId="{C0006527-DDFA-45CA-B2BB-220BB6A49B14}" type="presParOf" srcId="{6862C639-AEA5-4094-B028-00485ADE268C}" destId="{CDD4C59C-C17C-4771-BA4B-7ED1CA3F8549}" srcOrd="2" destOrd="0" presId="urn:microsoft.com/office/officeart/2005/8/layout/hierarchy3"/>
    <dgm:cxn modelId="{E8E9AA13-3EAA-4B2A-B930-4C0E062626BD}" type="presParOf" srcId="{6862C639-AEA5-4094-B028-00485ADE268C}" destId="{55F9CAC6-627A-4F9F-81C0-1E6B6BD1BDDC}" srcOrd="3" destOrd="0" presId="urn:microsoft.com/office/officeart/2005/8/layout/hierarchy3"/>
    <dgm:cxn modelId="{0C88D445-BF93-4FD9-8961-7EA93A11A1FF}" type="presParOf" srcId="{6862C639-AEA5-4094-B028-00485ADE268C}" destId="{D65843F1-28C1-4C26-9E93-9AF1ABF40306}" srcOrd="4" destOrd="0" presId="urn:microsoft.com/office/officeart/2005/8/layout/hierarchy3"/>
    <dgm:cxn modelId="{590BBF58-C87C-4984-A85C-C942DB0454EE}" type="presParOf" srcId="{6862C639-AEA5-4094-B028-00485ADE268C}" destId="{C41F597D-0EDB-444B-8C96-B09EC7C284A9}" srcOrd="5" destOrd="0" presId="urn:microsoft.com/office/officeart/2005/8/layout/hierarchy3"/>
    <dgm:cxn modelId="{0F60D107-C778-4FDF-8908-94ED4FFBF1DC}" type="presParOf" srcId="{6862C639-AEA5-4094-B028-00485ADE268C}" destId="{0E72FC99-FA69-4C1B-A09A-9155C72446E9}" srcOrd="6" destOrd="0" presId="urn:microsoft.com/office/officeart/2005/8/layout/hierarchy3"/>
    <dgm:cxn modelId="{DEB8C4EF-9163-41C4-9E1B-9F38911A6EE5}" type="presParOf" srcId="{6862C639-AEA5-4094-B028-00485ADE268C}" destId="{5B6F8574-F0D8-4345-B99C-A66CD980CE93}" srcOrd="7" destOrd="0" presId="urn:microsoft.com/office/officeart/2005/8/layout/hierarchy3"/>
    <dgm:cxn modelId="{564DDD88-A429-4F50-9627-31FEA5F690EA}" type="presParOf" srcId="{CBA7DE48-E9D7-436E-861E-F2DEDAA3F26A}" destId="{5C8D4595-A1ED-49EC-96AA-192BD3B4C625}" srcOrd="1" destOrd="0" presId="urn:microsoft.com/office/officeart/2005/8/layout/hierarchy3"/>
    <dgm:cxn modelId="{E3B5443D-2E5D-4672-85FE-2B45DB46BB98}" type="presParOf" srcId="{5C8D4595-A1ED-49EC-96AA-192BD3B4C625}" destId="{F962BFEA-80FA-4790-87B6-C3A29FF91B08}" srcOrd="0" destOrd="0" presId="urn:microsoft.com/office/officeart/2005/8/layout/hierarchy3"/>
    <dgm:cxn modelId="{7A97FC30-F583-44FA-93BC-5D92B025BF2D}" type="presParOf" srcId="{F962BFEA-80FA-4790-87B6-C3A29FF91B08}" destId="{A4BC6FEA-E869-4E9E-9B9E-EA744F308DFC}" srcOrd="0" destOrd="0" presId="urn:microsoft.com/office/officeart/2005/8/layout/hierarchy3"/>
    <dgm:cxn modelId="{53F1B0BB-1720-46FE-A118-CA4BF1A326CF}" type="presParOf" srcId="{F962BFEA-80FA-4790-87B6-C3A29FF91B08}" destId="{1FA075C0-7687-49F0-A16A-FE77E4FBEA82}" srcOrd="1" destOrd="0" presId="urn:microsoft.com/office/officeart/2005/8/layout/hierarchy3"/>
    <dgm:cxn modelId="{9FB2D57A-9F7F-4879-B50E-8EEE2124F69A}" type="presParOf" srcId="{5C8D4595-A1ED-49EC-96AA-192BD3B4C625}" destId="{7018641B-9444-428B-AD91-800EBE8E18BF}" srcOrd="1" destOrd="0" presId="urn:microsoft.com/office/officeart/2005/8/layout/hierarchy3"/>
    <dgm:cxn modelId="{A6270C0E-CDD9-4C4A-9144-F9DC56761EFA}" type="presParOf" srcId="{7018641B-9444-428B-AD91-800EBE8E18BF}" destId="{7995AA68-C429-4863-9F06-563C38CB5044}" srcOrd="0" destOrd="0" presId="urn:microsoft.com/office/officeart/2005/8/layout/hierarchy3"/>
    <dgm:cxn modelId="{12380A62-923D-43CC-B5A9-AB00E23815AD}" type="presParOf" srcId="{7018641B-9444-428B-AD91-800EBE8E18BF}" destId="{8C0E9DEA-AF03-4524-9675-6AA0D2D59909}" srcOrd="1" destOrd="0" presId="urn:microsoft.com/office/officeart/2005/8/layout/hierarchy3"/>
    <dgm:cxn modelId="{02E9CE4D-3A55-4851-98DC-942ADF3B6912}" type="presParOf" srcId="{7018641B-9444-428B-AD91-800EBE8E18BF}" destId="{20B95A43-5BA4-4D92-937F-ED5EE421EF6F}" srcOrd="2" destOrd="0" presId="urn:microsoft.com/office/officeart/2005/8/layout/hierarchy3"/>
    <dgm:cxn modelId="{1694634F-7209-435A-9C2F-89940F17A62B}" type="presParOf" srcId="{7018641B-9444-428B-AD91-800EBE8E18BF}" destId="{9B4EFD5A-217D-4D32-9733-3BF655115A33}" srcOrd="3" destOrd="0" presId="urn:microsoft.com/office/officeart/2005/8/layout/hierarchy3"/>
    <dgm:cxn modelId="{A5E36495-D789-441F-B5AA-9D2FCB54EF9A}" type="presParOf" srcId="{7018641B-9444-428B-AD91-800EBE8E18BF}" destId="{B77FCAC0-4D19-481D-96D0-E423F61AAA8E}" srcOrd="4" destOrd="0" presId="urn:microsoft.com/office/officeart/2005/8/layout/hierarchy3"/>
    <dgm:cxn modelId="{D1EC17E0-6541-46E9-B5DC-DF45445F9877}" type="presParOf" srcId="{7018641B-9444-428B-AD91-800EBE8E18BF}" destId="{75BE8FBD-5FA7-4108-8A81-F5E4791CF3AE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D43F2A7-44BB-4127-9BF6-954E90657EC7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CAD642B-175B-4FC3-A4A3-DD5DC7E0891F}">
      <dgm:prSet phldrT="[Text]" custT="1"/>
      <dgm:spPr/>
      <dgm:t>
        <a:bodyPr/>
        <a:lstStyle/>
        <a:p>
          <a:r>
            <a:rPr lang="en-US" sz="2400" dirty="0" smtClean="0">
              <a:latin typeface="+mj-lt"/>
            </a:rPr>
            <a:t>Confrontation</a:t>
          </a:r>
          <a:endParaRPr lang="en-US" sz="2400" dirty="0">
            <a:latin typeface="+mj-lt"/>
          </a:endParaRPr>
        </a:p>
      </dgm:t>
    </dgm:pt>
    <dgm:pt modelId="{F1305764-680C-4152-ADCF-4C414D4B1283}" type="parTrans" cxnId="{2BBEE6BC-F339-4C66-94D0-81F5A2E1883C}">
      <dgm:prSet/>
      <dgm:spPr/>
      <dgm:t>
        <a:bodyPr/>
        <a:lstStyle/>
        <a:p>
          <a:endParaRPr lang="en-US"/>
        </a:p>
      </dgm:t>
    </dgm:pt>
    <dgm:pt modelId="{17C6B576-E51D-49FF-A642-46D5495193A3}" type="sibTrans" cxnId="{2BBEE6BC-F339-4C66-94D0-81F5A2E1883C}">
      <dgm:prSet/>
      <dgm:spPr/>
      <dgm:t>
        <a:bodyPr/>
        <a:lstStyle/>
        <a:p>
          <a:endParaRPr lang="en-US"/>
        </a:p>
      </dgm:t>
    </dgm:pt>
    <dgm:pt modelId="{AB06C768-4D93-4DAD-A90C-6006A162FD67}">
      <dgm:prSet phldrT="[Text]" custT="1"/>
      <dgm:spPr/>
      <dgm:t>
        <a:bodyPr/>
        <a:lstStyle/>
        <a:p>
          <a:r>
            <a:rPr lang="en-US" sz="2400" dirty="0" smtClean="0">
              <a:latin typeface="+mj-lt"/>
            </a:rPr>
            <a:t>Shift the person / change attitude</a:t>
          </a:r>
          <a:endParaRPr lang="en-US" sz="2400" dirty="0">
            <a:latin typeface="+mj-lt"/>
          </a:endParaRPr>
        </a:p>
      </dgm:t>
    </dgm:pt>
    <dgm:pt modelId="{0E2F7CF8-F455-44BA-9D6F-A10A9E821524}" type="parTrans" cxnId="{59045A73-2EE3-4927-AB81-0C9804ADD097}">
      <dgm:prSet/>
      <dgm:spPr/>
      <dgm:t>
        <a:bodyPr/>
        <a:lstStyle/>
        <a:p>
          <a:endParaRPr lang="en-US"/>
        </a:p>
      </dgm:t>
    </dgm:pt>
    <dgm:pt modelId="{B60F1646-6B65-4F9E-A376-666464BC6BBC}" type="sibTrans" cxnId="{59045A73-2EE3-4927-AB81-0C9804ADD097}">
      <dgm:prSet/>
      <dgm:spPr/>
      <dgm:t>
        <a:bodyPr/>
        <a:lstStyle/>
        <a:p>
          <a:endParaRPr lang="en-US"/>
        </a:p>
      </dgm:t>
    </dgm:pt>
    <dgm:pt modelId="{C737DC00-2983-4BD9-8CE3-B4CDEEE8315D}">
      <dgm:prSet phldrT="[Text]" custT="1"/>
      <dgm:spPr/>
      <dgm:t>
        <a:bodyPr/>
        <a:lstStyle/>
        <a:p>
          <a:r>
            <a:rPr lang="en-US" sz="2400" dirty="0" smtClean="0">
              <a:latin typeface="+mj-lt"/>
            </a:rPr>
            <a:t>Ask another person to intervene</a:t>
          </a:r>
          <a:endParaRPr lang="en-US" sz="2400" dirty="0">
            <a:latin typeface="+mj-lt"/>
          </a:endParaRPr>
        </a:p>
      </dgm:t>
    </dgm:pt>
    <dgm:pt modelId="{1B11D9F4-BB81-4FC0-8437-A5E0CD64F8E2}" type="parTrans" cxnId="{DDCD7D50-294A-4087-9650-90FEB6DD3E29}">
      <dgm:prSet/>
      <dgm:spPr/>
      <dgm:t>
        <a:bodyPr/>
        <a:lstStyle/>
        <a:p>
          <a:endParaRPr lang="en-US"/>
        </a:p>
      </dgm:t>
    </dgm:pt>
    <dgm:pt modelId="{CB0BC40D-6E7A-44DB-ABD2-C163FC075EC0}" type="sibTrans" cxnId="{DDCD7D50-294A-4087-9650-90FEB6DD3E29}">
      <dgm:prSet/>
      <dgm:spPr/>
      <dgm:t>
        <a:bodyPr/>
        <a:lstStyle/>
        <a:p>
          <a:endParaRPr lang="en-US"/>
        </a:p>
      </dgm:t>
    </dgm:pt>
    <dgm:pt modelId="{06BA9578-D275-468F-86EA-2FFDF5403D8F}">
      <dgm:prSet phldrT="[Text]" custT="1"/>
      <dgm:spPr/>
      <dgm:t>
        <a:bodyPr/>
        <a:lstStyle/>
        <a:p>
          <a:r>
            <a:rPr lang="en-US" sz="2400" dirty="0" smtClean="0">
              <a:latin typeface="+mj-lt"/>
            </a:rPr>
            <a:t>Offer the help the victim</a:t>
          </a:r>
          <a:endParaRPr lang="en-US" sz="2400" dirty="0">
            <a:latin typeface="+mj-lt"/>
          </a:endParaRPr>
        </a:p>
      </dgm:t>
    </dgm:pt>
    <dgm:pt modelId="{60360842-F523-495E-9FCF-391C9ACC8D0A}" type="parTrans" cxnId="{57CF7A59-CD6D-4A11-8F06-B1473F7CF287}">
      <dgm:prSet/>
      <dgm:spPr/>
      <dgm:t>
        <a:bodyPr/>
        <a:lstStyle/>
        <a:p>
          <a:endParaRPr lang="en-US"/>
        </a:p>
      </dgm:t>
    </dgm:pt>
    <dgm:pt modelId="{C479AAAE-D746-4AC3-B8E8-9DCAC99AB6C4}" type="sibTrans" cxnId="{57CF7A59-CD6D-4A11-8F06-B1473F7CF287}">
      <dgm:prSet/>
      <dgm:spPr/>
      <dgm:t>
        <a:bodyPr/>
        <a:lstStyle/>
        <a:p>
          <a:endParaRPr lang="en-US"/>
        </a:p>
      </dgm:t>
    </dgm:pt>
    <dgm:pt modelId="{C4ADBB67-68A5-4637-B73E-6B028D853278}" type="pres">
      <dgm:prSet presAssocID="{3D43F2A7-44BB-4127-9BF6-954E90657EC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ED1623-9456-4B02-816E-AFC006504ABC}" type="pres">
      <dgm:prSet presAssocID="{8CAD642B-175B-4FC3-A4A3-DD5DC7E0891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8EC59A-F9B9-461C-BA2E-D76BF2908861}" type="pres">
      <dgm:prSet presAssocID="{17C6B576-E51D-49FF-A642-46D5495193A3}" presName="sibTrans" presStyleCnt="0"/>
      <dgm:spPr/>
    </dgm:pt>
    <dgm:pt modelId="{18C0B799-2EFB-4F2B-8059-A2E56017CDA2}" type="pres">
      <dgm:prSet presAssocID="{AB06C768-4D93-4DAD-A90C-6006A162FD6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36038C-37DE-485B-8830-F057A1BB7021}" type="pres">
      <dgm:prSet presAssocID="{B60F1646-6B65-4F9E-A376-666464BC6BBC}" presName="sibTrans" presStyleCnt="0"/>
      <dgm:spPr/>
    </dgm:pt>
    <dgm:pt modelId="{C2248804-B4FE-4EC9-B5DB-8972E95B53A1}" type="pres">
      <dgm:prSet presAssocID="{C737DC00-2983-4BD9-8CE3-B4CDEEE8315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A36FAC-FC6F-4991-94A3-853F728F4A64}" type="pres">
      <dgm:prSet presAssocID="{CB0BC40D-6E7A-44DB-ABD2-C163FC075EC0}" presName="sibTrans" presStyleCnt="0"/>
      <dgm:spPr/>
    </dgm:pt>
    <dgm:pt modelId="{C8A2984E-3548-41AE-947C-F36A20B675BC}" type="pres">
      <dgm:prSet presAssocID="{06BA9578-D275-468F-86EA-2FFDF5403D8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8C4A99-9491-4541-9B09-DA815EBFB180}" type="presOf" srcId="{8CAD642B-175B-4FC3-A4A3-DD5DC7E0891F}" destId="{77ED1623-9456-4B02-816E-AFC006504ABC}" srcOrd="0" destOrd="0" presId="urn:microsoft.com/office/officeart/2005/8/layout/default"/>
    <dgm:cxn modelId="{2BBEE6BC-F339-4C66-94D0-81F5A2E1883C}" srcId="{3D43F2A7-44BB-4127-9BF6-954E90657EC7}" destId="{8CAD642B-175B-4FC3-A4A3-DD5DC7E0891F}" srcOrd="0" destOrd="0" parTransId="{F1305764-680C-4152-ADCF-4C414D4B1283}" sibTransId="{17C6B576-E51D-49FF-A642-46D5495193A3}"/>
    <dgm:cxn modelId="{59045A73-2EE3-4927-AB81-0C9804ADD097}" srcId="{3D43F2A7-44BB-4127-9BF6-954E90657EC7}" destId="{AB06C768-4D93-4DAD-A90C-6006A162FD67}" srcOrd="1" destOrd="0" parTransId="{0E2F7CF8-F455-44BA-9D6F-A10A9E821524}" sibTransId="{B60F1646-6B65-4F9E-A376-666464BC6BBC}"/>
    <dgm:cxn modelId="{DDCD7D50-294A-4087-9650-90FEB6DD3E29}" srcId="{3D43F2A7-44BB-4127-9BF6-954E90657EC7}" destId="{C737DC00-2983-4BD9-8CE3-B4CDEEE8315D}" srcOrd="2" destOrd="0" parTransId="{1B11D9F4-BB81-4FC0-8437-A5E0CD64F8E2}" sibTransId="{CB0BC40D-6E7A-44DB-ABD2-C163FC075EC0}"/>
    <dgm:cxn modelId="{BAF9EAAA-0A41-4FAC-922B-1C2A992310CE}" type="presOf" srcId="{C737DC00-2983-4BD9-8CE3-B4CDEEE8315D}" destId="{C2248804-B4FE-4EC9-B5DB-8972E95B53A1}" srcOrd="0" destOrd="0" presId="urn:microsoft.com/office/officeart/2005/8/layout/default"/>
    <dgm:cxn modelId="{57CF7A59-CD6D-4A11-8F06-B1473F7CF287}" srcId="{3D43F2A7-44BB-4127-9BF6-954E90657EC7}" destId="{06BA9578-D275-468F-86EA-2FFDF5403D8F}" srcOrd="3" destOrd="0" parTransId="{60360842-F523-495E-9FCF-391C9ACC8D0A}" sibTransId="{C479AAAE-D746-4AC3-B8E8-9DCAC99AB6C4}"/>
    <dgm:cxn modelId="{65B7B378-D802-4271-BCE3-57DE1C474117}" type="presOf" srcId="{06BA9578-D275-468F-86EA-2FFDF5403D8F}" destId="{C8A2984E-3548-41AE-947C-F36A20B675BC}" srcOrd="0" destOrd="0" presId="urn:microsoft.com/office/officeart/2005/8/layout/default"/>
    <dgm:cxn modelId="{6748CE5D-B6C4-4312-B8F6-B466B8154024}" type="presOf" srcId="{AB06C768-4D93-4DAD-A90C-6006A162FD67}" destId="{18C0B799-2EFB-4F2B-8059-A2E56017CDA2}" srcOrd="0" destOrd="0" presId="urn:microsoft.com/office/officeart/2005/8/layout/default"/>
    <dgm:cxn modelId="{43C0D01D-36E6-45A8-9920-915A965BBA83}" type="presOf" srcId="{3D43F2A7-44BB-4127-9BF6-954E90657EC7}" destId="{C4ADBB67-68A5-4637-B73E-6B028D853278}" srcOrd="0" destOrd="0" presId="urn:microsoft.com/office/officeart/2005/8/layout/default"/>
    <dgm:cxn modelId="{DFEE2A11-2622-4C77-83E4-9504BEA52BFC}" type="presParOf" srcId="{C4ADBB67-68A5-4637-B73E-6B028D853278}" destId="{77ED1623-9456-4B02-816E-AFC006504ABC}" srcOrd="0" destOrd="0" presId="urn:microsoft.com/office/officeart/2005/8/layout/default"/>
    <dgm:cxn modelId="{4017592B-D4A6-4CBF-A0EA-C1ADACBFD46C}" type="presParOf" srcId="{C4ADBB67-68A5-4637-B73E-6B028D853278}" destId="{908EC59A-F9B9-461C-BA2E-D76BF2908861}" srcOrd="1" destOrd="0" presId="urn:microsoft.com/office/officeart/2005/8/layout/default"/>
    <dgm:cxn modelId="{F9E31117-7919-42D4-8709-A76772E60330}" type="presParOf" srcId="{C4ADBB67-68A5-4637-B73E-6B028D853278}" destId="{18C0B799-2EFB-4F2B-8059-A2E56017CDA2}" srcOrd="2" destOrd="0" presId="urn:microsoft.com/office/officeart/2005/8/layout/default"/>
    <dgm:cxn modelId="{672CAABA-1E59-4D67-8EE3-12D22E4F27F5}" type="presParOf" srcId="{C4ADBB67-68A5-4637-B73E-6B028D853278}" destId="{D736038C-37DE-485B-8830-F057A1BB7021}" srcOrd="3" destOrd="0" presId="urn:microsoft.com/office/officeart/2005/8/layout/default"/>
    <dgm:cxn modelId="{0B1EA9AC-0AF4-44E7-B42F-90773E83B055}" type="presParOf" srcId="{C4ADBB67-68A5-4637-B73E-6B028D853278}" destId="{C2248804-B4FE-4EC9-B5DB-8972E95B53A1}" srcOrd="4" destOrd="0" presId="urn:microsoft.com/office/officeart/2005/8/layout/default"/>
    <dgm:cxn modelId="{F6F92EF7-A56F-4A3E-AFDC-2C88258F4587}" type="presParOf" srcId="{C4ADBB67-68A5-4637-B73E-6B028D853278}" destId="{C3A36FAC-FC6F-4991-94A3-853F728F4A64}" srcOrd="5" destOrd="0" presId="urn:microsoft.com/office/officeart/2005/8/layout/default"/>
    <dgm:cxn modelId="{67277670-85F1-450F-8FB0-579D3E10BF38}" type="presParOf" srcId="{C4ADBB67-68A5-4637-B73E-6B028D853278}" destId="{C8A2984E-3548-41AE-947C-F36A20B675B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B0E64-D3E8-4050-99A7-49132DAA22E6}">
      <dsp:nvSpPr>
        <dsp:cNvPr id="0" name=""/>
        <dsp:cNvSpPr/>
      </dsp:nvSpPr>
      <dsp:spPr>
        <a:xfrm>
          <a:off x="0" y="0"/>
          <a:ext cx="8219440" cy="66144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800" b="1" kern="1200" dirty="0" smtClean="0">
              <a:latin typeface="Candara" panose="020E0502030303020204" pitchFamily="34" charset="0"/>
            </a:rPr>
            <a:t>1. Notice the event</a:t>
          </a:r>
        </a:p>
      </dsp:txBody>
      <dsp:txXfrm>
        <a:off x="19373" y="19373"/>
        <a:ext cx="7449792" cy="622703"/>
      </dsp:txXfrm>
    </dsp:sp>
    <dsp:sp modelId="{01DFD6B6-9BCE-4A40-99D6-35EF1BCE8519}">
      <dsp:nvSpPr>
        <dsp:cNvPr id="0" name=""/>
        <dsp:cNvSpPr/>
      </dsp:nvSpPr>
      <dsp:spPr>
        <a:xfrm>
          <a:off x="688378" y="781713"/>
          <a:ext cx="8219440" cy="661449"/>
        </a:xfrm>
        <a:prstGeom prst="roundRect">
          <a:avLst>
            <a:gd name="adj" fmla="val 1000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latin typeface="Candara" panose="020E0502030303020204" pitchFamily="34" charset="0"/>
            </a:rPr>
            <a:t>2. Interpret it as a problem</a:t>
          </a:r>
          <a:endParaRPr lang="en-GB" sz="2800" b="1" kern="1200" dirty="0">
            <a:latin typeface="Candara" panose="020E0502030303020204" pitchFamily="34" charset="0"/>
          </a:endParaRPr>
        </a:p>
      </dsp:txBody>
      <dsp:txXfrm>
        <a:off x="707751" y="801086"/>
        <a:ext cx="7062373" cy="622703"/>
      </dsp:txXfrm>
    </dsp:sp>
    <dsp:sp modelId="{7D6D2B86-A24A-4948-9385-024311F44200}">
      <dsp:nvSpPr>
        <dsp:cNvPr id="0" name=""/>
        <dsp:cNvSpPr/>
      </dsp:nvSpPr>
      <dsp:spPr>
        <a:xfrm>
          <a:off x="1329165" y="1562295"/>
          <a:ext cx="8219440" cy="661449"/>
        </a:xfrm>
        <a:prstGeom prst="roundRect">
          <a:avLst>
            <a:gd name="adj" fmla="val 1000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latin typeface="Candara" panose="020E0502030303020204" pitchFamily="34" charset="0"/>
            </a:rPr>
            <a:t>3. Feel responsible for dealing with it</a:t>
          </a:r>
          <a:endParaRPr lang="en-GB" sz="2800" b="1" kern="1200" dirty="0">
            <a:latin typeface="Candara" panose="020E0502030303020204" pitchFamily="34" charset="0"/>
          </a:endParaRPr>
        </a:p>
      </dsp:txBody>
      <dsp:txXfrm>
        <a:off x="1348538" y="1581668"/>
        <a:ext cx="7072647" cy="622703"/>
      </dsp:txXfrm>
    </dsp:sp>
    <dsp:sp modelId="{476B8C97-D49D-44DB-A54F-E932884AABA6}">
      <dsp:nvSpPr>
        <dsp:cNvPr id="0" name=""/>
        <dsp:cNvSpPr/>
      </dsp:nvSpPr>
      <dsp:spPr>
        <a:xfrm>
          <a:off x="2054860" y="2345139"/>
          <a:ext cx="8219440" cy="661449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latin typeface="Candara" panose="020E0502030303020204" pitchFamily="34" charset="0"/>
            </a:rPr>
            <a:t>4. Possess necessary skills to act</a:t>
          </a:r>
          <a:endParaRPr lang="en-GB" sz="2800" b="1" kern="1200" dirty="0">
            <a:latin typeface="Candara" panose="020E0502030303020204" pitchFamily="34" charset="0"/>
          </a:endParaRPr>
        </a:p>
      </dsp:txBody>
      <dsp:txXfrm>
        <a:off x="2074233" y="2364512"/>
        <a:ext cx="7062373" cy="622703"/>
      </dsp:txXfrm>
    </dsp:sp>
    <dsp:sp modelId="{6549F40F-B0F2-47F0-977A-8C583808BCA3}">
      <dsp:nvSpPr>
        <dsp:cNvPr id="0" name=""/>
        <dsp:cNvSpPr/>
      </dsp:nvSpPr>
      <dsp:spPr>
        <a:xfrm>
          <a:off x="7789497" y="506610"/>
          <a:ext cx="429942" cy="42994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/>
        </a:p>
      </dsp:txBody>
      <dsp:txXfrm>
        <a:off x="7886234" y="506610"/>
        <a:ext cx="236468" cy="323531"/>
      </dsp:txXfrm>
    </dsp:sp>
    <dsp:sp modelId="{B5E0C784-D869-4164-8EDF-91B26CA6EBA4}">
      <dsp:nvSpPr>
        <dsp:cNvPr id="0" name=""/>
        <dsp:cNvSpPr/>
      </dsp:nvSpPr>
      <dsp:spPr>
        <a:xfrm>
          <a:off x="8477875" y="1288323"/>
          <a:ext cx="429942" cy="42994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5358427"/>
            <a:satOff val="-6896"/>
            <a:lumOff val="-537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5358427"/>
              <a:satOff val="-6896"/>
              <a:lumOff val="-5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/>
        </a:p>
      </dsp:txBody>
      <dsp:txXfrm>
        <a:off x="8574612" y="1288323"/>
        <a:ext cx="236468" cy="323531"/>
      </dsp:txXfrm>
    </dsp:sp>
    <dsp:sp modelId="{3A075C58-6D81-4DA7-948F-6EE2832529B3}">
      <dsp:nvSpPr>
        <dsp:cNvPr id="0" name=""/>
        <dsp:cNvSpPr/>
      </dsp:nvSpPr>
      <dsp:spPr>
        <a:xfrm>
          <a:off x="9155979" y="2070036"/>
          <a:ext cx="429942" cy="42994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/>
        </a:p>
      </dsp:txBody>
      <dsp:txXfrm>
        <a:off x="9252716" y="2070036"/>
        <a:ext cx="236468" cy="3235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88E248-8879-47BD-9A4C-3E5B8BCAB169}">
      <dsp:nvSpPr>
        <dsp:cNvPr id="0" name=""/>
        <dsp:cNvSpPr/>
      </dsp:nvSpPr>
      <dsp:spPr>
        <a:xfrm>
          <a:off x="1858230" y="1351856"/>
          <a:ext cx="2834465" cy="2834465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>
              <a:latin typeface="Candara" panose="020E0502030303020204" pitchFamily="34" charset="0"/>
            </a:rPr>
            <a:t>Bystanders</a:t>
          </a:r>
          <a:endParaRPr lang="en-US" sz="3100" b="1" kern="1200" dirty="0">
            <a:latin typeface="Candara" panose="020E0502030303020204" pitchFamily="34" charset="0"/>
          </a:endParaRPr>
        </a:p>
      </dsp:txBody>
      <dsp:txXfrm>
        <a:off x="2273328" y="1766954"/>
        <a:ext cx="2004269" cy="2004269"/>
      </dsp:txXfrm>
    </dsp:sp>
    <dsp:sp modelId="{508780AB-B6B6-4D59-AC6A-52B8634E406B}">
      <dsp:nvSpPr>
        <dsp:cNvPr id="0" name=""/>
        <dsp:cNvSpPr/>
      </dsp:nvSpPr>
      <dsp:spPr>
        <a:xfrm>
          <a:off x="2320468" y="-186457"/>
          <a:ext cx="1909989" cy="1909989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2812566"/>
                <a:satOff val="-4220"/>
                <a:lumOff val="-68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alpha val="50000"/>
                <a:hueOff val="2812566"/>
                <a:satOff val="-4220"/>
                <a:lumOff val="-68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alpha val="50000"/>
                <a:hueOff val="2812566"/>
                <a:satOff val="-4220"/>
                <a:lumOff val="-68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latin typeface="Candara" panose="020E0502030303020204" pitchFamily="34" charset="0"/>
            </a:rPr>
            <a:t>The Flatmate</a:t>
          </a:r>
          <a:endParaRPr lang="en-US" sz="2300" b="1" kern="1200" dirty="0">
            <a:latin typeface="Candara" panose="020E0502030303020204" pitchFamily="34" charset="0"/>
          </a:endParaRPr>
        </a:p>
      </dsp:txBody>
      <dsp:txXfrm>
        <a:off x="2600179" y="93254"/>
        <a:ext cx="1350567" cy="1350567"/>
      </dsp:txXfrm>
    </dsp:sp>
    <dsp:sp modelId="{18F9B209-2EB5-4AF3-B85F-1094D87D53E3}">
      <dsp:nvSpPr>
        <dsp:cNvPr id="0" name=""/>
        <dsp:cNvSpPr/>
      </dsp:nvSpPr>
      <dsp:spPr>
        <a:xfrm>
          <a:off x="4321019" y="1814094"/>
          <a:ext cx="1909989" cy="1909989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5625132"/>
                <a:satOff val="-8440"/>
                <a:lumOff val="-137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alpha val="50000"/>
                <a:hueOff val="5625132"/>
                <a:satOff val="-8440"/>
                <a:lumOff val="-137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alpha val="50000"/>
                <a:hueOff val="5625132"/>
                <a:satOff val="-8440"/>
                <a:lumOff val="-137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latin typeface="Candara" panose="020E0502030303020204" pitchFamily="34" charset="0"/>
            </a:rPr>
            <a:t>The Stranger</a:t>
          </a:r>
          <a:endParaRPr lang="en-US" sz="2300" b="1" kern="1200" dirty="0">
            <a:latin typeface="Candara" panose="020E0502030303020204" pitchFamily="34" charset="0"/>
          </a:endParaRPr>
        </a:p>
      </dsp:txBody>
      <dsp:txXfrm>
        <a:off x="4600730" y="2093805"/>
        <a:ext cx="1350567" cy="1350567"/>
      </dsp:txXfrm>
    </dsp:sp>
    <dsp:sp modelId="{07BA26BF-44B7-40A1-97AB-BD56F7B40A19}">
      <dsp:nvSpPr>
        <dsp:cNvPr id="0" name=""/>
        <dsp:cNvSpPr/>
      </dsp:nvSpPr>
      <dsp:spPr>
        <a:xfrm>
          <a:off x="2320468" y="3592583"/>
          <a:ext cx="1909989" cy="1909989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8437698"/>
                <a:satOff val="-12660"/>
                <a:lumOff val="-20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alpha val="50000"/>
                <a:hueOff val="8437698"/>
                <a:satOff val="-12660"/>
                <a:lumOff val="-20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alpha val="50000"/>
                <a:hueOff val="8437698"/>
                <a:satOff val="-12660"/>
                <a:lumOff val="-20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latin typeface="Candara" panose="020E0502030303020204" pitchFamily="34" charset="0"/>
            </a:rPr>
            <a:t>The Bartender</a:t>
          </a:r>
          <a:endParaRPr lang="en-US" sz="2300" b="1" kern="1200" dirty="0">
            <a:latin typeface="Candara" panose="020E0502030303020204" pitchFamily="34" charset="0"/>
          </a:endParaRPr>
        </a:p>
      </dsp:txBody>
      <dsp:txXfrm>
        <a:off x="2600179" y="3872294"/>
        <a:ext cx="1350567" cy="1350567"/>
      </dsp:txXfrm>
    </dsp:sp>
    <dsp:sp modelId="{08598C10-B622-4B6C-83F4-FC42CCBC618C}">
      <dsp:nvSpPr>
        <dsp:cNvPr id="0" name=""/>
        <dsp:cNvSpPr/>
      </dsp:nvSpPr>
      <dsp:spPr>
        <a:xfrm>
          <a:off x="319916" y="1814094"/>
          <a:ext cx="1909989" cy="1909989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11250264"/>
                <a:satOff val="-16880"/>
                <a:lumOff val="-274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alpha val="50000"/>
                <a:hueOff val="11250264"/>
                <a:satOff val="-16880"/>
                <a:lumOff val="-274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alpha val="50000"/>
                <a:hueOff val="11250264"/>
                <a:satOff val="-16880"/>
                <a:lumOff val="-274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latin typeface="Candara" panose="020E0502030303020204" pitchFamily="34" charset="0"/>
            </a:rPr>
            <a:t>The Best Friend</a:t>
          </a:r>
          <a:endParaRPr lang="en-US" sz="2300" b="1" kern="1200" dirty="0">
            <a:latin typeface="Candara" panose="020E0502030303020204" pitchFamily="34" charset="0"/>
          </a:endParaRPr>
        </a:p>
      </dsp:txBody>
      <dsp:txXfrm>
        <a:off x="599627" y="2093805"/>
        <a:ext cx="1350567" cy="13505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62BEE5-BC77-4500-AD41-0BB099F322FE}">
      <dsp:nvSpPr>
        <dsp:cNvPr id="0" name=""/>
        <dsp:cNvSpPr/>
      </dsp:nvSpPr>
      <dsp:spPr>
        <a:xfrm>
          <a:off x="544415" y="26867"/>
          <a:ext cx="2485592" cy="124279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>
              <a:latin typeface="Candara" panose="020E0502030303020204" pitchFamily="34" charset="0"/>
            </a:rPr>
            <a:t>DURING</a:t>
          </a:r>
          <a:endParaRPr lang="en-US" sz="4000" b="1" kern="1200" dirty="0">
            <a:latin typeface="Candara" panose="020E0502030303020204" pitchFamily="34" charset="0"/>
          </a:endParaRPr>
        </a:p>
      </dsp:txBody>
      <dsp:txXfrm>
        <a:off x="580815" y="63267"/>
        <a:ext cx="2412792" cy="1169996"/>
      </dsp:txXfrm>
    </dsp:sp>
    <dsp:sp modelId="{846EF15C-E438-4A2D-8B9D-349DD2FEBA48}">
      <dsp:nvSpPr>
        <dsp:cNvPr id="0" name=""/>
        <dsp:cNvSpPr/>
      </dsp:nvSpPr>
      <dsp:spPr>
        <a:xfrm>
          <a:off x="792974" y="1269663"/>
          <a:ext cx="256861" cy="907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7154"/>
              </a:lnTo>
              <a:lnTo>
                <a:pt x="256861" y="907154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-110000" prstMaterial="matte">
          <a:bevelT w="127000" h="63500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6210C4-EDE5-4A8F-9C8C-FBD773D62681}">
      <dsp:nvSpPr>
        <dsp:cNvPr id="0" name=""/>
        <dsp:cNvSpPr/>
      </dsp:nvSpPr>
      <dsp:spPr>
        <a:xfrm>
          <a:off x="1049835" y="1555419"/>
          <a:ext cx="1988474" cy="12427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-300000"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latin typeface="Candara" panose="020E0502030303020204" pitchFamily="34" charset="0"/>
            </a:rPr>
            <a:t>Advantages</a:t>
          </a:r>
          <a:endParaRPr lang="en-US" sz="2300" b="1" kern="1200" dirty="0">
            <a:latin typeface="Candara" panose="020E0502030303020204" pitchFamily="34" charset="0"/>
          </a:endParaRPr>
        </a:p>
      </dsp:txBody>
      <dsp:txXfrm>
        <a:off x="1086235" y="1591819"/>
        <a:ext cx="1915674" cy="1169996"/>
      </dsp:txXfrm>
    </dsp:sp>
    <dsp:sp modelId="{841214E0-5BCE-483E-A8CD-6D122FF06A6B}">
      <dsp:nvSpPr>
        <dsp:cNvPr id="0" name=""/>
        <dsp:cNvSpPr/>
      </dsp:nvSpPr>
      <dsp:spPr>
        <a:xfrm>
          <a:off x="792974" y="1269663"/>
          <a:ext cx="256861" cy="2460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0649"/>
              </a:lnTo>
              <a:lnTo>
                <a:pt x="256861" y="2460649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-110000" prstMaterial="matte">
          <a:bevelT w="127000" h="63500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548B57-CD81-4F12-8421-36F47BC75CF7}">
      <dsp:nvSpPr>
        <dsp:cNvPr id="0" name=""/>
        <dsp:cNvSpPr/>
      </dsp:nvSpPr>
      <dsp:spPr>
        <a:xfrm>
          <a:off x="1049835" y="3108915"/>
          <a:ext cx="1988474" cy="12427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-300000"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latin typeface="Candara" panose="020E0502030303020204" pitchFamily="34" charset="0"/>
            </a:rPr>
            <a:t>Disadvantages</a:t>
          </a:r>
          <a:endParaRPr lang="en-US" sz="2300" b="1" kern="1200" dirty="0">
            <a:latin typeface="Candara" panose="020E0502030303020204" pitchFamily="34" charset="0"/>
          </a:endParaRPr>
        </a:p>
      </dsp:txBody>
      <dsp:txXfrm>
        <a:off x="1086235" y="3145315"/>
        <a:ext cx="1915674" cy="1169996"/>
      </dsp:txXfrm>
    </dsp:sp>
    <dsp:sp modelId="{2BFCD22C-CEF8-4CA9-AA48-5F64E212EF2E}">
      <dsp:nvSpPr>
        <dsp:cNvPr id="0" name=""/>
        <dsp:cNvSpPr/>
      </dsp:nvSpPr>
      <dsp:spPr>
        <a:xfrm>
          <a:off x="3659708" y="1924"/>
          <a:ext cx="2485592" cy="1242796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>
              <a:latin typeface="Candara" panose="020E0502030303020204" pitchFamily="34" charset="0"/>
            </a:rPr>
            <a:t>AFTER</a:t>
          </a:r>
          <a:endParaRPr lang="en-US" sz="4000" b="1" kern="1200" dirty="0">
            <a:latin typeface="Candara" panose="020E0502030303020204" pitchFamily="34" charset="0"/>
          </a:endParaRPr>
        </a:p>
      </dsp:txBody>
      <dsp:txXfrm>
        <a:off x="3696108" y="38324"/>
        <a:ext cx="2412792" cy="1169996"/>
      </dsp:txXfrm>
    </dsp:sp>
    <dsp:sp modelId="{CD502593-EA5C-48B1-AE7A-E0541126A578}">
      <dsp:nvSpPr>
        <dsp:cNvPr id="0" name=""/>
        <dsp:cNvSpPr/>
      </dsp:nvSpPr>
      <dsp:spPr>
        <a:xfrm>
          <a:off x="3908267" y="1244720"/>
          <a:ext cx="248559" cy="9320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2097"/>
              </a:lnTo>
              <a:lnTo>
                <a:pt x="248559" y="932097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-110000" prstMaterial="matte">
          <a:bevelT w="127000" h="63500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50D73F-7E3F-48EA-BC83-AD1D80DA5B46}">
      <dsp:nvSpPr>
        <dsp:cNvPr id="0" name=""/>
        <dsp:cNvSpPr/>
      </dsp:nvSpPr>
      <dsp:spPr>
        <a:xfrm>
          <a:off x="4156826" y="1555419"/>
          <a:ext cx="1988474" cy="12427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-300000"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latin typeface="Candara" panose="020E0502030303020204" pitchFamily="34" charset="0"/>
            </a:rPr>
            <a:t>Advantages</a:t>
          </a:r>
          <a:endParaRPr lang="en-US" sz="2300" b="1" kern="1200" dirty="0">
            <a:latin typeface="Candara" panose="020E0502030303020204" pitchFamily="34" charset="0"/>
          </a:endParaRPr>
        </a:p>
      </dsp:txBody>
      <dsp:txXfrm>
        <a:off x="4193226" y="1591819"/>
        <a:ext cx="1915674" cy="1169996"/>
      </dsp:txXfrm>
    </dsp:sp>
    <dsp:sp modelId="{A14093F1-ACB8-4C81-AD59-05D41304FC85}">
      <dsp:nvSpPr>
        <dsp:cNvPr id="0" name=""/>
        <dsp:cNvSpPr/>
      </dsp:nvSpPr>
      <dsp:spPr>
        <a:xfrm>
          <a:off x="3908267" y="1244720"/>
          <a:ext cx="248559" cy="2485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5592"/>
              </a:lnTo>
              <a:lnTo>
                <a:pt x="248559" y="2485592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-110000" prstMaterial="matte">
          <a:bevelT w="127000" h="63500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8B9161-D136-4143-8C08-18BC133DF6C5}">
      <dsp:nvSpPr>
        <dsp:cNvPr id="0" name=""/>
        <dsp:cNvSpPr/>
      </dsp:nvSpPr>
      <dsp:spPr>
        <a:xfrm>
          <a:off x="4156826" y="3108915"/>
          <a:ext cx="1988474" cy="12427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-300000"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latin typeface="Candara" panose="020E0502030303020204" pitchFamily="34" charset="0"/>
            </a:rPr>
            <a:t>Disadvantages</a:t>
          </a:r>
          <a:endParaRPr lang="en-US" sz="2300" b="1" kern="1200" dirty="0">
            <a:latin typeface="Candara" panose="020E0502030303020204" pitchFamily="34" charset="0"/>
          </a:endParaRPr>
        </a:p>
      </dsp:txBody>
      <dsp:txXfrm>
        <a:off x="4193226" y="3145315"/>
        <a:ext cx="1915674" cy="11699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0A468E-ABA9-4A64-A45F-89CB987A4393}">
      <dsp:nvSpPr>
        <dsp:cNvPr id="0" name=""/>
        <dsp:cNvSpPr/>
      </dsp:nvSpPr>
      <dsp:spPr>
        <a:xfrm>
          <a:off x="256071" y="2900"/>
          <a:ext cx="4317308" cy="78605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Franklin Gothic Heavy" panose="020B0903020102020204" pitchFamily="34" charset="0"/>
            </a:rPr>
            <a:t>Shift the Focus</a:t>
          </a:r>
          <a:endParaRPr lang="en-US" sz="3200" kern="1200" dirty="0">
            <a:latin typeface="Franklin Gothic Heavy" panose="020B0903020102020204" pitchFamily="34" charset="0"/>
          </a:endParaRPr>
        </a:p>
      </dsp:txBody>
      <dsp:txXfrm>
        <a:off x="279094" y="25923"/>
        <a:ext cx="4271262" cy="740008"/>
      </dsp:txXfrm>
    </dsp:sp>
    <dsp:sp modelId="{2E69D747-D8F8-4A86-ACE7-C5BA120544E5}">
      <dsp:nvSpPr>
        <dsp:cNvPr id="0" name=""/>
        <dsp:cNvSpPr/>
      </dsp:nvSpPr>
      <dsp:spPr>
        <a:xfrm>
          <a:off x="687802" y="788954"/>
          <a:ext cx="431730" cy="5895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9540"/>
              </a:lnTo>
              <a:lnTo>
                <a:pt x="431730" y="58954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231D41-E412-4DEC-864B-99AC085181ED}">
      <dsp:nvSpPr>
        <dsp:cNvPr id="0" name=""/>
        <dsp:cNvSpPr/>
      </dsp:nvSpPr>
      <dsp:spPr>
        <a:xfrm>
          <a:off x="1119533" y="985467"/>
          <a:ext cx="3237977" cy="786054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+mj-lt"/>
            </a:rPr>
            <a:t>Interrupt the behavior (Diversion/distraction</a:t>
          </a:r>
          <a:endParaRPr lang="en-US" sz="1800" kern="1200" dirty="0">
            <a:latin typeface="+mj-lt"/>
          </a:endParaRPr>
        </a:p>
      </dsp:txBody>
      <dsp:txXfrm>
        <a:off x="1142556" y="1008490"/>
        <a:ext cx="3191931" cy="740008"/>
      </dsp:txXfrm>
    </dsp:sp>
    <dsp:sp modelId="{CDD4C59C-C17C-4771-BA4B-7ED1CA3F8549}">
      <dsp:nvSpPr>
        <dsp:cNvPr id="0" name=""/>
        <dsp:cNvSpPr/>
      </dsp:nvSpPr>
      <dsp:spPr>
        <a:xfrm>
          <a:off x="687802" y="788954"/>
          <a:ext cx="431730" cy="1572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2108"/>
              </a:lnTo>
              <a:lnTo>
                <a:pt x="431730" y="157210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F9CAC6-627A-4F9F-81C0-1E6B6BD1BDDC}">
      <dsp:nvSpPr>
        <dsp:cNvPr id="0" name=""/>
        <dsp:cNvSpPr/>
      </dsp:nvSpPr>
      <dsp:spPr>
        <a:xfrm>
          <a:off x="1119533" y="1968035"/>
          <a:ext cx="3237977" cy="786054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12700" cap="flat" cmpd="sng" algn="ctr">
          <a:solidFill>
            <a:schemeClr val="accent3">
              <a:hueOff val="1875044"/>
              <a:satOff val="-2813"/>
              <a:lumOff val="-45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+mj-lt"/>
            </a:rPr>
            <a:t>Don’t respond, laugh or engage. Leave.</a:t>
          </a:r>
          <a:endParaRPr lang="en-US" sz="1800" kern="1200" dirty="0">
            <a:latin typeface="+mj-lt"/>
          </a:endParaRPr>
        </a:p>
      </dsp:txBody>
      <dsp:txXfrm>
        <a:off x="1142556" y="1991058"/>
        <a:ext cx="3191931" cy="740008"/>
      </dsp:txXfrm>
    </dsp:sp>
    <dsp:sp modelId="{D65843F1-28C1-4C26-9E93-9AF1ABF40306}">
      <dsp:nvSpPr>
        <dsp:cNvPr id="0" name=""/>
        <dsp:cNvSpPr/>
      </dsp:nvSpPr>
      <dsp:spPr>
        <a:xfrm>
          <a:off x="687802" y="788954"/>
          <a:ext cx="431730" cy="25546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675"/>
              </a:lnTo>
              <a:lnTo>
                <a:pt x="431730" y="255467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1F597D-0EDB-444B-8C96-B09EC7C284A9}">
      <dsp:nvSpPr>
        <dsp:cNvPr id="0" name=""/>
        <dsp:cNvSpPr/>
      </dsp:nvSpPr>
      <dsp:spPr>
        <a:xfrm>
          <a:off x="1119533" y="2950603"/>
          <a:ext cx="3237977" cy="786054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12700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+mj-lt"/>
            </a:rPr>
            <a:t>Deflection – change the subject</a:t>
          </a:r>
          <a:endParaRPr lang="en-US" sz="1800" kern="1200" dirty="0">
            <a:latin typeface="+mj-lt"/>
          </a:endParaRPr>
        </a:p>
      </dsp:txBody>
      <dsp:txXfrm>
        <a:off x="1142556" y="2973626"/>
        <a:ext cx="3191931" cy="740008"/>
      </dsp:txXfrm>
    </dsp:sp>
    <dsp:sp modelId="{0E72FC99-FA69-4C1B-A09A-9155C72446E9}">
      <dsp:nvSpPr>
        <dsp:cNvPr id="0" name=""/>
        <dsp:cNvSpPr/>
      </dsp:nvSpPr>
      <dsp:spPr>
        <a:xfrm>
          <a:off x="687802" y="788954"/>
          <a:ext cx="431730" cy="35372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37243"/>
              </a:lnTo>
              <a:lnTo>
                <a:pt x="431730" y="353724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6F8574-F0D8-4345-B99C-A66CD980CE93}">
      <dsp:nvSpPr>
        <dsp:cNvPr id="0" name=""/>
        <dsp:cNvSpPr/>
      </dsp:nvSpPr>
      <dsp:spPr>
        <a:xfrm>
          <a:off x="1119533" y="3933170"/>
          <a:ext cx="3237977" cy="786054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127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+mj-lt"/>
            </a:rPr>
            <a:t>Reframe – Change the remark into something positive</a:t>
          </a:r>
          <a:endParaRPr lang="en-US" sz="1800" kern="1200" dirty="0">
            <a:latin typeface="+mj-lt"/>
          </a:endParaRPr>
        </a:p>
      </dsp:txBody>
      <dsp:txXfrm>
        <a:off x="1142556" y="3956193"/>
        <a:ext cx="3191931" cy="740008"/>
      </dsp:txXfrm>
    </dsp:sp>
    <dsp:sp modelId="{A4BC6FEA-E869-4E9E-9B9E-EA744F308DFC}">
      <dsp:nvSpPr>
        <dsp:cNvPr id="0" name=""/>
        <dsp:cNvSpPr/>
      </dsp:nvSpPr>
      <dsp:spPr>
        <a:xfrm>
          <a:off x="4966406" y="2900"/>
          <a:ext cx="4317308" cy="786054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Franklin Gothic Heavy" panose="020B0903020102020204" pitchFamily="34" charset="0"/>
            </a:rPr>
            <a:t>Confrontation</a:t>
          </a:r>
          <a:endParaRPr lang="en-US" sz="3200" kern="1200" dirty="0">
            <a:latin typeface="Franklin Gothic Heavy" panose="020B0903020102020204" pitchFamily="34" charset="0"/>
          </a:endParaRPr>
        </a:p>
      </dsp:txBody>
      <dsp:txXfrm>
        <a:off x="4989429" y="25923"/>
        <a:ext cx="4271262" cy="740008"/>
      </dsp:txXfrm>
    </dsp:sp>
    <dsp:sp modelId="{7995AA68-C429-4863-9F06-563C38CB5044}">
      <dsp:nvSpPr>
        <dsp:cNvPr id="0" name=""/>
        <dsp:cNvSpPr/>
      </dsp:nvSpPr>
      <dsp:spPr>
        <a:xfrm>
          <a:off x="5398137" y="788954"/>
          <a:ext cx="431730" cy="5895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9540"/>
              </a:lnTo>
              <a:lnTo>
                <a:pt x="431730" y="58954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E9DEA-AF03-4524-9675-6AA0D2D59909}">
      <dsp:nvSpPr>
        <dsp:cNvPr id="0" name=""/>
        <dsp:cNvSpPr/>
      </dsp:nvSpPr>
      <dsp:spPr>
        <a:xfrm>
          <a:off x="5829868" y="985467"/>
          <a:ext cx="3237977" cy="786054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+mj-lt"/>
            </a:rPr>
            <a:t>Say why it is unacceptable</a:t>
          </a:r>
          <a:endParaRPr lang="en-US" sz="1800" kern="1200" dirty="0">
            <a:latin typeface="+mj-lt"/>
          </a:endParaRPr>
        </a:p>
      </dsp:txBody>
      <dsp:txXfrm>
        <a:off x="5852891" y="1008490"/>
        <a:ext cx="3191931" cy="740008"/>
      </dsp:txXfrm>
    </dsp:sp>
    <dsp:sp modelId="{20B95A43-5BA4-4D92-937F-ED5EE421EF6F}">
      <dsp:nvSpPr>
        <dsp:cNvPr id="0" name=""/>
        <dsp:cNvSpPr/>
      </dsp:nvSpPr>
      <dsp:spPr>
        <a:xfrm>
          <a:off x="5398137" y="788954"/>
          <a:ext cx="431730" cy="1572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2108"/>
              </a:lnTo>
              <a:lnTo>
                <a:pt x="431730" y="157210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EFD5A-217D-4D32-9733-3BF655115A33}">
      <dsp:nvSpPr>
        <dsp:cNvPr id="0" name=""/>
        <dsp:cNvSpPr/>
      </dsp:nvSpPr>
      <dsp:spPr>
        <a:xfrm>
          <a:off x="5829868" y="1968035"/>
          <a:ext cx="3237977" cy="786054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3">
              <a:hueOff val="9375220"/>
              <a:satOff val="-14067"/>
              <a:lumOff val="-22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+mj-lt"/>
            </a:rPr>
            <a:t>Say why it bothers you</a:t>
          </a:r>
          <a:endParaRPr lang="en-US" sz="1800" kern="1200" dirty="0">
            <a:latin typeface="+mj-lt"/>
          </a:endParaRPr>
        </a:p>
      </dsp:txBody>
      <dsp:txXfrm>
        <a:off x="5852891" y="1991058"/>
        <a:ext cx="3191931" cy="740008"/>
      </dsp:txXfrm>
    </dsp:sp>
    <dsp:sp modelId="{B77FCAC0-4D19-481D-96D0-E423F61AAA8E}">
      <dsp:nvSpPr>
        <dsp:cNvPr id="0" name=""/>
        <dsp:cNvSpPr/>
      </dsp:nvSpPr>
      <dsp:spPr>
        <a:xfrm>
          <a:off x="5398137" y="788954"/>
          <a:ext cx="431730" cy="25546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675"/>
              </a:lnTo>
              <a:lnTo>
                <a:pt x="431730" y="255467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BE8FBD-5FA7-4108-8A81-F5E4791CF3AE}">
      <dsp:nvSpPr>
        <dsp:cNvPr id="0" name=""/>
        <dsp:cNvSpPr/>
      </dsp:nvSpPr>
      <dsp:spPr>
        <a:xfrm>
          <a:off x="5829868" y="2950603"/>
          <a:ext cx="3237977" cy="786054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+mj-lt"/>
            </a:rPr>
            <a:t>Raise consequences that the offending person identifies with</a:t>
          </a:r>
          <a:endParaRPr lang="en-US" sz="1800" kern="1200" dirty="0">
            <a:latin typeface="+mj-lt"/>
          </a:endParaRPr>
        </a:p>
      </dsp:txBody>
      <dsp:txXfrm>
        <a:off x="5852891" y="2973626"/>
        <a:ext cx="3191931" cy="7400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ED1623-9456-4B02-816E-AFC006504ABC}">
      <dsp:nvSpPr>
        <dsp:cNvPr id="0" name=""/>
        <dsp:cNvSpPr/>
      </dsp:nvSpPr>
      <dsp:spPr>
        <a:xfrm>
          <a:off x="611344" y="285"/>
          <a:ext cx="3222531" cy="19335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+mj-lt"/>
            </a:rPr>
            <a:t>Confrontation</a:t>
          </a:r>
          <a:endParaRPr lang="en-US" sz="2400" kern="1200" dirty="0">
            <a:latin typeface="+mj-lt"/>
          </a:endParaRPr>
        </a:p>
      </dsp:txBody>
      <dsp:txXfrm>
        <a:off x="611344" y="285"/>
        <a:ext cx="3222531" cy="1933519"/>
      </dsp:txXfrm>
    </dsp:sp>
    <dsp:sp modelId="{18C0B799-2EFB-4F2B-8059-A2E56017CDA2}">
      <dsp:nvSpPr>
        <dsp:cNvPr id="0" name=""/>
        <dsp:cNvSpPr/>
      </dsp:nvSpPr>
      <dsp:spPr>
        <a:xfrm>
          <a:off x="4156129" y="285"/>
          <a:ext cx="3222531" cy="1933519"/>
        </a:xfrm>
        <a:prstGeom prst="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+mj-lt"/>
            </a:rPr>
            <a:t>Shift the person / change attitude</a:t>
          </a:r>
          <a:endParaRPr lang="en-US" sz="2400" kern="1200" dirty="0">
            <a:latin typeface="+mj-lt"/>
          </a:endParaRPr>
        </a:p>
      </dsp:txBody>
      <dsp:txXfrm>
        <a:off x="4156129" y="285"/>
        <a:ext cx="3222531" cy="1933519"/>
      </dsp:txXfrm>
    </dsp:sp>
    <dsp:sp modelId="{C2248804-B4FE-4EC9-B5DB-8972E95B53A1}">
      <dsp:nvSpPr>
        <dsp:cNvPr id="0" name=""/>
        <dsp:cNvSpPr/>
      </dsp:nvSpPr>
      <dsp:spPr>
        <a:xfrm>
          <a:off x="611344" y="2256058"/>
          <a:ext cx="3222531" cy="1933519"/>
        </a:xfrm>
        <a:prstGeom prst="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+mj-lt"/>
            </a:rPr>
            <a:t>Ask another person to intervene</a:t>
          </a:r>
          <a:endParaRPr lang="en-US" sz="2400" kern="1200" dirty="0">
            <a:latin typeface="+mj-lt"/>
          </a:endParaRPr>
        </a:p>
      </dsp:txBody>
      <dsp:txXfrm>
        <a:off x="611344" y="2256058"/>
        <a:ext cx="3222531" cy="1933519"/>
      </dsp:txXfrm>
    </dsp:sp>
    <dsp:sp modelId="{C8A2984E-3548-41AE-947C-F36A20B675BC}">
      <dsp:nvSpPr>
        <dsp:cNvPr id="0" name=""/>
        <dsp:cNvSpPr/>
      </dsp:nvSpPr>
      <dsp:spPr>
        <a:xfrm>
          <a:off x="4156129" y="2256058"/>
          <a:ext cx="3222531" cy="1933519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+mj-lt"/>
            </a:rPr>
            <a:t>Offer the help the victim</a:t>
          </a:r>
          <a:endParaRPr lang="en-US" sz="2400" kern="1200" dirty="0">
            <a:latin typeface="+mj-lt"/>
          </a:endParaRPr>
        </a:p>
      </dsp:txBody>
      <dsp:txXfrm>
        <a:off x="4156129" y="2256058"/>
        <a:ext cx="3222531" cy="19335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>
            <a:spLocks noGrp="1"/>
          </p:cNvSpPr>
          <p:nvPr>
            <p:ph type="hdr" sz="quarter"/>
          </p:nvPr>
        </p:nvSpPr>
        <p:spPr>
          <a:xfrm>
            <a:off x="388053" y="399155"/>
            <a:ext cx="4160887" cy="361325"/>
          </a:xfrm>
          <a:prstGeom prst="rect">
            <a:avLst/>
          </a:prstGeom>
        </p:spPr>
        <p:txBody>
          <a:bodyPr vert="horz" lIns="107348" tIns="53674" rIns="107348" bIns="53674" rtlCol="0"/>
          <a:lstStyle>
            <a:lvl1pPr algn="l">
              <a:defRPr sz="1400"/>
            </a:lvl1pPr>
          </a:lstStyle>
          <a:p>
            <a:r>
              <a:rPr lang="en-GB" dirty="0" smtClean="0">
                <a:latin typeface="Franklin Gothic Demi" panose="020B0703020102020204" pitchFamily="34" charset="0"/>
              </a:rPr>
              <a:t>Presentation Slides</a:t>
            </a:r>
            <a:endParaRPr lang="en-GB" dirty="0">
              <a:latin typeface="Franklin Gothic Demi" panose="020B07030201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228" y="294286"/>
            <a:ext cx="1685351" cy="571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667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E1C95A03-363A-42DF-BFBA-D391AC6B016E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8D5ADDF-078C-43F3-8430-C3EFAD0B0A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214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7773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77936" y="5793135"/>
            <a:ext cx="3670110" cy="4694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49565" y="5646819"/>
            <a:ext cx="1079086" cy="61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166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491e8Oku0Jw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Uj2OHLAG3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354719" y="611359"/>
            <a:ext cx="5461000" cy="3819541"/>
            <a:chOff x="0" y="0"/>
            <a:chExt cx="1082605" cy="621665"/>
          </a:xfrm>
        </p:grpSpPr>
        <p:grpSp>
          <p:nvGrpSpPr>
            <p:cNvPr id="4" name="Group 3"/>
            <p:cNvGrpSpPr/>
            <p:nvPr/>
          </p:nvGrpSpPr>
          <p:grpSpPr>
            <a:xfrm>
              <a:off x="577780" y="0"/>
              <a:ext cx="504825" cy="621665"/>
              <a:chOff x="0" y="0"/>
              <a:chExt cx="504825" cy="621899"/>
            </a:xfrm>
          </p:grpSpPr>
          <p:pic>
            <p:nvPicPr>
              <p:cNvPr id="9" name="Picture 8"/>
              <p:cNvPicPr/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500" r="5710" b="2204"/>
              <a:stretch>
                <a:fillRect/>
              </a:stretch>
            </p:blipFill>
            <p:spPr>
              <a:xfrm>
                <a:off x="0" y="0"/>
                <a:ext cx="504825" cy="619760"/>
              </a:xfrm>
              <a:custGeom>
                <a:avLst/>
                <a:gdLst>
                  <a:gd name="connsiteX0" fmla="*/ 233652 w 504826"/>
                  <a:gd name="connsiteY0" fmla="*/ 6 h 619760"/>
                  <a:gd name="connsiteX1" fmla="*/ 323151 w 504826"/>
                  <a:gd name="connsiteY1" fmla="*/ 28782 h 619760"/>
                  <a:gd name="connsiteX2" fmla="*/ 345975 w 504826"/>
                  <a:gd name="connsiteY2" fmla="*/ 158495 h 619760"/>
                  <a:gd name="connsiteX3" fmla="*/ 311484 w 504826"/>
                  <a:gd name="connsiteY3" fmla="*/ 192353 h 619760"/>
                  <a:gd name="connsiteX4" fmla="*/ 401710 w 504826"/>
                  <a:gd name="connsiteY4" fmla="*/ 211604 h 619760"/>
                  <a:gd name="connsiteX5" fmla="*/ 488419 w 504826"/>
                  <a:gd name="connsiteY5" fmla="*/ 307507 h 619760"/>
                  <a:gd name="connsiteX6" fmla="*/ 504611 w 504826"/>
                  <a:gd name="connsiteY6" fmla="*/ 426647 h 619760"/>
                  <a:gd name="connsiteX7" fmla="*/ 407290 w 504826"/>
                  <a:gd name="connsiteY7" fmla="*/ 459282 h 619760"/>
                  <a:gd name="connsiteX8" fmla="*/ 405553 w 504826"/>
                  <a:gd name="connsiteY8" fmla="*/ 408758 h 619760"/>
                  <a:gd name="connsiteX9" fmla="*/ 405458 w 504826"/>
                  <a:gd name="connsiteY9" fmla="*/ 404273 h 619760"/>
                  <a:gd name="connsiteX10" fmla="*/ 405386 w 504826"/>
                  <a:gd name="connsiteY10" fmla="*/ 403889 h 619760"/>
                  <a:gd name="connsiteX11" fmla="*/ 405244 w 504826"/>
                  <a:gd name="connsiteY11" fmla="*/ 399755 h 619760"/>
                  <a:gd name="connsiteX12" fmla="*/ 392664 w 504826"/>
                  <a:gd name="connsiteY12" fmla="*/ 336135 h 619760"/>
                  <a:gd name="connsiteX13" fmla="*/ 405386 w 504826"/>
                  <a:gd name="connsiteY13" fmla="*/ 403889 h 619760"/>
                  <a:gd name="connsiteX14" fmla="*/ 405553 w 504826"/>
                  <a:gd name="connsiteY14" fmla="*/ 408758 h 619760"/>
                  <a:gd name="connsiteX15" fmla="*/ 406854 w 504826"/>
                  <a:gd name="connsiteY15" fmla="*/ 469979 h 619760"/>
                  <a:gd name="connsiteX16" fmla="*/ 391927 w 504826"/>
                  <a:gd name="connsiteY16" fmla="*/ 608936 h 619760"/>
                  <a:gd name="connsiteX17" fmla="*/ 103165 w 504826"/>
                  <a:gd name="connsiteY17" fmla="*/ 608578 h 619760"/>
                  <a:gd name="connsiteX18" fmla="*/ 75708 w 504826"/>
                  <a:gd name="connsiteY18" fmla="*/ 329028 h 619760"/>
                  <a:gd name="connsiteX19" fmla="*/ 67657 w 504826"/>
                  <a:gd name="connsiteY19" fmla="*/ 445216 h 619760"/>
                  <a:gd name="connsiteX20" fmla="*/ 1593 w 504826"/>
                  <a:gd name="connsiteY20" fmla="*/ 415995 h 619760"/>
                  <a:gd name="connsiteX21" fmla="*/ 16715 w 504826"/>
                  <a:gd name="connsiteY21" fmla="*/ 296548 h 619760"/>
                  <a:gd name="connsiteX22" fmla="*/ 103128 w 504826"/>
                  <a:gd name="connsiteY22" fmla="*/ 218811 h 619760"/>
                  <a:gd name="connsiteX23" fmla="*/ 166125 w 504826"/>
                  <a:gd name="connsiteY23" fmla="*/ 197586 h 619760"/>
                  <a:gd name="connsiteX24" fmla="*/ 119485 w 504826"/>
                  <a:gd name="connsiteY24" fmla="*/ 157952 h 619760"/>
                  <a:gd name="connsiteX25" fmla="*/ 142952 w 504826"/>
                  <a:gd name="connsiteY25" fmla="*/ 29078 h 619760"/>
                  <a:gd name="connsiteX26" fmla="*/ 233652 w 504826"/>
                  <a:gd name="connsiteY26" fmla="*/ 6 h 6197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504826" h="619760">
                    <a:moveTo>
                      <a:pt x="233652" y="6"/>
                    </a:moveTo>
                    <a:cubicBezTo>
                      <a:pt x="264488" y="294"/>
                      <a:pt x="295122" y="10223"/>
                      <a:pt x="323151" y="28782"/>
                    </a:cubicBezTo>
                    <a:cubicBezTo>
                      <a:pt x="356609" y="50935"/>
                      <a:pt x="380718" y="114740"/>
                      <a:pt x="345975" y="158495"/>
                    </a:cubicBezTo>
                    <a:cubicBezTo>
                      <a:pt x="332579" y="175367"/>
                      <a:pt x="322981" y="183732"/>
                      <a:pt x="311484" y="192353"/>
                    </a:cubicBezTo>
                    <a:cubicBezTo>
                      <a:pt x="340969" y="196194"/>
                      <a:pt x="367755" y="198243"/>
                      <a:pt x="401710" y="211604"/>
                    </a:cubicBezTo>
                    <a:cubicBezTo>
                      <a:pt x="452657" y="231651"/>
                      <a:pt x="470349" y="258744"/>
                      <a:pt x="488419" y="307507"/>
                    </a:cubicBezTo>
                    <a:cubicBezTo>
                      <a:pt x="501918" y="343935"/>
                      <a:pt x="505850" y="377539"/>
                      <a:pt x="504611" y="426647"/>
                    </a:cubicBezTo>
                    <a:cubicBezTo>
                      <a:pt x="477037" y="447021"/>
                      <a:pt x="446198" y="455600"/>
                      <a:pt x="407290" y="459282"/>
                    </a:cubicBezTo>
                    <a:lnTo>
                      <a:pt x="405553" y="408758"/>
                    </a:lnTo>
                    <a:lnTo>
                      <a:pt x="405458" y="404273"/>
                    </a:lnTo>
                    <a:lnTo>
                      <a:pt x="405386" y="403889"/>
                    </a:lnTo>
                    <a:lnTo>
                      <a:pt x="405244" y="399755"/>
                    </a:lnTo>
                    <a:cubicBezTo>
                      <a:pt x="403152" y="378710"/>
                      <a:pt x="399305" y="356982"/>
                      <a:pt x="392664" y="336135"/>
                    </a:cubicBezTo>
                    <a:lnTo>
                      <a:pt x="405386" y="403889"/>
                    </a:lnTo>
                    <a:lnTo>
                      <a:pt x="405553" y="408758"/>
                    </a:lnTo>
                    <a:lnTo>
                      <a:pt x="406854" y="469979"/>
                    </a:lnTo>
                    <a:cubicBezTo>
                      <a:pt x="404901" y="513796"/>
                      <a:pt x="398095" y="558466"/>
                      <a:pt x="391927" y="608936"/>
                    </a:cubicBezTo>
                    <a:cubicBezTo>
                      <a:pt x="299630" y="623776"/>
                      <a:pt x="185883" y="623072"/>
                      <a:pt x="103165" y="608578"/>
                    </a:cubicBezTo>
                    <a:cubicBezTo>
                      <a:pt x="77190" y="538000"/>
                      <a:pt x="53284" y="427946"/>
                      <a:pt x="75708" y="329028"/>
                    </a:cubicBezTo>
                    <a:cubicBezTo>
                      <a:pt x="63186" y="388068"/>
                      <a:pt x="67029" y="414451"/>
                      <a:pt x="67657" y="445216"/>
                    </a:cubicBezTo>
                    <a:cubicBezTo>
                      <a:pt x="37974" y="441653"/>
                      <a:pt x="17437" y="432407"/>
                      <a:pt x="1593" y="415995"/>
                    </a:cubicBezTo>
                    <a:cubicBezTo>
                      <a:pt x="-2090" y="378826"/>
                      <a:pt x="-288" y="334484"/>
                      <a:pt x="16715" y="296548"/>
                    </a:cubicBezTo>
                    <a:cubicBezTo>
                      <a:pt x="39878" y="244868"/>
                      <a:pt x="71115" y="230862"/>
                      <a:pt x="103128" y="218811"/>
                    </a:cubicBezTo>
                    <a:cubicBezTo>
                      <a:pt x="131087" y="208286"/>
                      <a:pt x="141496" y="205037"/>
                      <a:pt x="166125" y="197586"/>
                    </a:cubicBezTo>
                    <a:cubicBezTo>
                      <a:pt x="145097" y="187188"/>
                      <a:pt x="137346" y="179981"/>
                      <a:pt x="119485" y="157952"/>
                    </a:cubicBezTo>
                    <a:cubicBezTo>
                      <a:pt x="88069" y="119205"/>
                      <a:pt x="105189" y="55283"/>
                      <a:pt x="142952" y="29078"/>
                    </a:cubicBezTo>
                    <a:cubicBezTo>
                      <a:pt x="171782" y="9072"/>
                      <a:pt x="202817" y="-282"/>
                      <a:pt x="233652" y="6"/>
                    </a:cubicBezTo>
                    <a:close/>
                  </a:path>
                </a:pathLst>
              </a:custGeom>
            </p:spPr>
          </p:pic>
          <p:sp>
            <p:nvSpPr>
              <p:cNvPr id="10" name="Freeform 9"/>
              <p:cNvSpPr/>
              <p:nvPr/>
            </p:nvSpPr>
            <p:spPr>
              <a:xfrm>
                <a:off x="0" y="1905"/>
                <a:ext cx="504825" cy="619994"/>
              </a:xfrm>
              <a:custGeom>
                <a:avLst/>
                <a:gdLst>
                  <a:gd name="connsiteX0" fmla="*/ 120396 w 487680"/>
                  <a:gd name="connsiteY0" fmla="*/ 134112 h 579120"/>
                  <a:gd name="connsiteX1" fmla="*/ 140208 w 487680"/>
                  <a:gd name="connsiteY1" fmla="*/ 0 h 579120"/>
                  <a:gd name="connsiteX2" fmla="*/ 326136 w 487680"/>
                  <a:gd name="connsiteY2" fmla="*/ 4572 h 579120"/>
                  <a:gd name="connsiteX3" fmla="*/ 344424 w 487680"/>
                  <a:gd name="connsiteY3" fmla="*/ 128016 h 579120"/>
                  <a:gd name="connsiteX4" fmla="*/ 304800 w 487680"/>
                  <a:gd name="connsiteY4" fmla="*/ 163068 h 579120"/>
                  <a:gd name="connsiteX5" fmla="*/ 403860 w 487680"/>
                  <a:gd name="connsiteY5" fmla="*/ 181356 h 579120"/>
                  <a:gd name="connsiteX6" fmla="*/ 487680 w 487680"/>
                  <a:gd name="connsiteY6" fmla="*/ 278892 h 579120"/>
                  <a:gd name="connsiteX7" fmla="*/ 469392 w 487680"/>
                  <a:gd name="connsiteY7" fmla="*/ 408432 h 579120"/>
                  <a:gd name="connsiteX8" fmla="*/ 403860 w 487680"/>
                  <a:gd name="connsiteY8" fmla="*/ 423672 h 579120"/>
                  <a:gd name="connsiteX9" fmla="*/ 385572 w 487680"/>
                  <a:gd name="connsiteY9" fmla="*/ 295656 h 579120"/>
                  <a:gd name="connsiteX10" fmla="*/ 388620 w 487680"/>
                  <a:gd name="connsiteY10" fmla="*/ 577596 h 579120"/>
                  <a:gd name="connsiteX11" fmla="*/ 102108 w 487680"/>
                  <a:gd name="connsiteY11" fmla="*/ 579120 h 579120"/>
                  <a:gd name="connsiteX12" fmla="*/ 77724 w 487680"/>
                  <a:gd name="connsiteY12" fmla="*/ 281940 h 579120"/>
                  <a:gd name="connsiteX13" fmla="*/ 60960 w 487680"/>
                  <a:gd name="connsiteY13" fmla="*/ 416052 h 579120"/>
                  <a:gd name="connsiteX14" fmla="*/ 0 w 487680"/>
                  <a:gd name="connsiteY14" fmla="*/ 384048 h 579120"/>
                  <a:gd name="connsiteX15" fmla="*/ 9144 w 487680"/>
                  <a:gd name="connsiteY15" fmla="*/ 271272 h 579120"/>
                  <a:gd name="connsiteX16" fmla="*/ 100584 w 487680"/>
                  <a:gd name="connsiteY16" fmla="*/ 188976 h 579120"/>
                  <a:gd name="connsiteX17" fmla="*/ 164592 w 487680"/>
                  <a:gd name="connsiteY17" fmla="*/ 169164 h 579120"/>
                  <a:gd name="connsiteX18" fmla="*/ 120396 w 487680"/>
                  <a:gd name="connsiteY18" fmla="*/ 134112 h 579120"/>
                  <a:gd name="connsiteX0" fmla="*/ 120396 w 487680"/>
                  <a:gd name="connsiteY0" fmla="*/ 148114 h 593122"/>
                  <a:gd name="connsiteX1" fmla="*/ 140208 w 487680"/>
                  <a:gd name="connsiteY1" fmla="*/ 14002 h 593122"/>
                  <a:gd name="connsiteX2" fmla="*/ 326136 w 487680"/>
                  <a:gd name="connsiteY2" fmla="*/ 18574 h 593122"/>
                  <a:gd name="connsiteX3" fmla="*/ 344424 w 487680"/>
                  <a:gd name="connsiteY3" fmla="*/ 142018 h 593122"/>
                  <a:gd name="connsiteX4" fmla="*/ 304800 w 487680"/>
                  <a:gd name="connsiteY4" fmla="*/ 177070 h 593122"/>
                  <a:gd name="connsiteX5" fmla="*/ 403860 w 487680"/>
                  <a:gd name="connsiteY5" fmla="*/ 195358 h 593122"/>
                  <a:gd name="connsiteX6" fmla="*/ 487680 w 487680"/>
                  <a:gd name="connsiteY6" fmla="*/ 292894 h 593122"/>
                  <a:gd name="connsiteX7" fmla="*/ 469392 w 487680"/>
                  <a:gd name="connsiteY7" fmla="*/ 422434 h 593122"/>
                  <a:gd name="connsiteX8" fmla="*/ 403860 w 487680"/>
                  <a:gd name="connsiteY8" fmla="*/ 437674 h 593122"/>
                  <a:gd name="connsiteX9" fmla="*/ 385572 w 487680"/>
                  <a:gd name="connsiteY9" fmla="*/ 309658 h 593122"/>
                  <a:gd name="connsiteX10" fmla="*/ 388620 w 487680"/>
                  <a:gd name="connsiteY10" fmla="*/ 591598 h 593122"/>
                  <a:gd name="connsiteX11" fmla="*/ 102108 w 487680"/>
                  <a:gd name="connsiteY11" fmla="*/ 593122 h 593122"/>
                  <a:gd name="connsiteX12" fmla="*/ 77724 w 487680"/>
                  <a:gd name="connsiteY12" fmla="*/ 295942 h 593122"/>
                  <a:gd name="connsiteX13" fmla="*/ 60960 w 487680"/>
                  <a:gd name="connsiteY13" fmla="*/ 430054 h 593122"/>
                  <a:gd name="connsiteX14" fmla="*/ 0 w 487680"/>
                  <a:gd name="connsiteY14" fmla="*/ 398050 h 593122"/>
                  <a:gd name="connsiteX15" fmla="*/ 9144 w 487680"/>
                  <a:gd name="connsiteY15" fmla="*/ 285274 h 593122"/>
                  <a:gd name="connsiteX16" fmla="*/ 100584 w 487680"/>
                  <a:gd name="connsiteY16" fmla="*/ 202978 h 593122"/>
                  <a:gd name="connsiteX17" fmla="*/ 164592 w 487680"/>
                  <a:gd name="connsiteY17" fmla="*/ 183166 h 593122"/>
                  <a:gd name="connsiteX18" fmla="*/ 120396 w 487680"/>
                  <a:gd name="connsiteY18" fmla="*/ 148114 h 593122"/>
                  <a:gd name="connsiteX0" fmla="*/ 120396 w 487680"/>
                  <a:gd name="connsiteY0" fmla="*/ 155511 h 600519"/>
                  <a:gd name="connsiteX1" fmla="*/ 140208 w 487680"/>
                  <a:gd name="connsiteY1" fmla="*/ 21399 h 600519"/>
                  <a:gd name="connsiteX2" fmla="*/ 326136 w 487680"/>
                  <a:gd name="connsiteY2" fmla="*/ 25971 h 600519"/>
                  <a:gd name="connsiteX3" fmla="*/ 344424 w 487680"/>
                  <a:gd name="connsiteY3" fmla="*/ 149415 h 600519"/>
                  <a:gd name="connsiteX4" fmla="*/ 304800 w 487680"/>
                  <a:gd name="connsiteY4" fmla="*/ 184467 h 600519"/>
                  <a:gd name="connsiteX5" fmla="*/ 403860 w 487680"/>
                  <a:gd name="connsiteY5" fmla="*/ 202755 h 600519"/>
                  <a:gd name="connsiteX6" fmla="*/ 487680 w 487680"/>
                  <a:gd name="connsiteY6" fmla="*/ 300291 h 600519"/>
                  <a:gd name="connsiteX7" fmla="*/ 469392 w 487680"/>
                  <a:gd name="connsiteY7" fmla="*/ 429831 h 600519"/>
                  <a:gd name="connsiteX8" fmla="*/ 403860 w 487680"/>
                  <a:gd name="connsiteY8" fmla="*/ 445071 h 600519"/>
                  <a:gd name="connsiteX9" fmla="*/ 385572 w 487680"/>
                  <a:gd name="connsiteY9" fmla="*/ 317055 h 600519"/>
                  <a:gd name="connsiteX10" fmla="*/ 388620 w 487680"/>
                  <a:gd name="connsiteY10" fmla="*/ 598995 h 600519"/>
                  <a:gd name="connsiteX11" fmla="*/ 102108 w 487680"/>
                  <a:gd name="connsiteY11" fmla="*/ 600519 h 600519"/>
                  <a:gd name="connsiteX12" fmla="*/ 77724 w 487680"/>
                  <a:gd name="connsiteY12" fmla="*/ 303339 h 600519"/>
                  <a:gd name="connsiteX13" fmla="*/ 60960 w 487680"/>
                  <a:gd name="connsiteY13" fmla="*/ 437451 h 600519"/>
                  <a:gd name="connsiteX14" fmla="*/ 0 w 487680"/>
                  <a:gd name="connsiteY14" fmla="*/ 405447 h 600519"/>
                  <a:gd name="connsiteX15" fmla="*/ 9144 w 487680"/>
                  <a:gd name="connsiteY15" fmla="*/ 292671 h 600519"/>
                  <a:gd name="connsiteX16" fmla="*/ 100584 w 487680"/>
                  <a:gd name="connsiteY16" fmla="*/ 210375 h 600519"/>
                  <a:gd name="connsiteX17" fmla="*/ 164592 w 487680"/>
                  <a:gd name="connsiteY17" fmla="*/ 190563 h 600519"/>
                  <a:gd name="connsiteX18" fmla="*/ 120396 w 487680"/>
                  <a:gd name="connsiteY18" fmla="*/ 155511 h 600519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8115"/>
                  <a:gd name="connsiteY0" fmla="*/ 154900 h 599908"/>
                  <a:gd name="connsiteX1" fmla="*/ 140208 w 488115"/>
                  <a:gd name="connsiteY1" fmla="*/ 20788 h 599908"/>
                  <a:gd name="connsiteX2" fmla="*/ 326136 w 488115"/>
                  <a:gd name="connsiteY2" fmla="*/ 25360 h 599908"/>
                  <a:gd name="connsiteX3" fmla="*/ 344424 w 488115"/>
                  <a:gd name="connsiteY3" fmla="*/ 148804 h 599908"/>
                  <a:gd name="connsiteX4" fmla="*/ 304800 w 488115"/>
                  <a:gd name="connsiteY4" fmla="*/ 183856 h 599908"/>
                  <a:gd name="connsiteX5" fmla="*/ 403860 w 488115"/>
                  <a:gd name="connsiteY5" fmla="*/ 202144 h 599908"/>
                  <a:gd name="connsiteX6" fmla="*/ 487680 w 488115"/>
                  <a:gd name="connsiteY6" fmla="*/ 299680 h 599908"/>
                  <a:gd name="connsiteX7" fmla="*/ 469392 w 488115"/>
                  <a:gd name="connsiteY7" fmla="*/ 429220 h 599908"/>
                  <a:gd name="connsiteX8" fmla="*/ 403860 w 488115"/>
                  <a:gd name="connsiteY8" fmla="*/ 444460 h 599908"/>
                  <a:gd name="connsiteX9" fmla="*/ 385572 w 488115"/>
                  <a:gd name="connsiteY9" fmla="*/ 316444 h 599908"/>
                  <a:gd name="connsiteX10" fmla="*/ 388620 w 488115"/>
                  <a:gd name="connsiteY10" fmla="*/ 598384 h 599908"/>
                  <a:gd name="connsiteX11" fmla="*/ 102108 w 488115"/>
                  <a:gd name="connsiteY11" fmla="*/ 599908 h 599908"/>
                  <a:gd name="connsiteX12" fmla="*/ 77724 w 488115"/>
                  <a:gd name="connsiteY12" fmla="*/ 302728 h 599908"/>
                  <a:gd name="connsiteX13" fmla="*/ 60960 w 488115"/>
                  <a:gd name="connsiteY13" fmla="*/ 436840 h 599908"/>
                  <a:gd name="connsiteX14" fmla="*/ 0 w 488115"/>
                  <a:gd name="connsiteY14" fmla="*/ 404836 h 599908"/>
                  <a:gd name="connsiteX15" fmla="*/ 9144 w 488115"/>
                  <a:gd name="connsiteY15" fmla="*/ 292060 h 599908"/>
                  <a:gd name="connsiteX16" fmla="*/ 100584 w 488115"/>
                  <a:gd name="connsiteY16" fmla="*/ 209764 h 599908"/>
                  <a:gd name="connsiteX17" fmla="*/ 164592 w 488115"/>
                  <a:gd name="connsiteY17" fmla="*/ 189952 h 599908"/>
                  <a:gd name="connsiteX18" fmla="*/ 120396 w 488115"/>
                  <a:gd name="connsiteY18" fmla="*/ 154900 h 599908"/>
                  <a:gd name="connsiteX0" fmla="*/ 120396 w 499900"/>
                  <a:gd name="connsiteY0" fmla="*/ 154900 h 599908"/>
                  <a:gd name="connsiteX1" fmla="*/ 140208 w 499900"/>
                  <a:gd name="connsiteY1" fmla="*/ 20788 h 599908"/>
                  <a:gd name="connsiteX2" fmla="*/ 326136 w 499900"/>
                  <a:gd name="connsiteY2" fmla="*/ 25360 h 599908"/>
                  <a:gd name="connsiteX3" fmla="*/ 344424 w 499900"/>
                  <a:gd name="connsiteY3" fmla="*/ 148804 h 599908"/>
                  <a:gd name="connsiteX4" fmla="*/ 304800 w 499900"/>
                  <a:gd name="connsiteY4" fmla="*/ 183856 h 599908"/>
                  <a:gd name="connsiteX5" fmla="*/ 403860 w 499900"/>
                  <a:gd name="connsiteY5" fmla="*/ 202144 h 599908"/>
                  <a:gd name="connsiteX6" fmla="*/ 487680 w 499900"/>
                  <a:gd name="connsiteY6" fmla="*/ 299680 h 599908"/>
                  <a:gd name="connsiteX7" fmla="*/ 499900 w 499900"/>
                  <a:gd name="connsiteY7" fmla="*/ 418544 h 599908"/>
                  <a:gd name="connsiteX8" fmla="*/ 403860 w 499900"/>
                  <a:gd name="connsiteY8" fmla="*/ 444460 h 599908"/>
                  <a:gd name="connsiteX9" fmla="*/ 385572 w 499900"/>
                  <a:gd name="connsiteY9" fmla="*/ 316444 h 599908"/>
                  <a:gd name="connsiteX10" fmla="*/ 388620 w 499900"/>
                  <a:gd name="connsiteY10" fmla="*/ 598384 h 599908"/>
                  <a:gd name="connsiteX11" fmla="*/ 102108 w 499900"/>
                  <a:gd name="connsiteY11" fmla="*/ 599908 h 599908"/>
                  <a:gd name="connsiteX12" fmla="*/ 77724 w 499900"/>
                  <a:gd name="connsiteY12" fmla="*/ 302728 h 599908"/>
                  <a:gd name="connsiteX13" fmla="*/ 60960 w 499900"/>
                  <a:gd name="connsiteY13" fmla="*/ 436840 h 599908"/>
                  <a:gd name="connsiteX14" fmla="*/ 0 w 499900"/>
                  <a:gd name="connsiteY14" fmla="*/ 404836 h 599908"/>
                  <a:gd name="connsiteX15" fmla="*/ 9144 w 499900"/>
                  <a:gd name="connsiteY15" fmla="*/ 292060 h 599908"/>
                  <a:gd name="connsiteX16" fmla="*/ 100584 w 499900"/>
                  <a:gd name="connsiteY16" fmla="*/ 209764 h 599908"/>
                  <a:gd name="connsiteX17" fmla="*/ 164592 w 499900"/>
                  <a:gd name="connsiteY17" fmla="*/ 189952 h 599908"/>
                  <a:gd name="connsiteX18" fmla="*/ 120396 w 499900"/>
                  <a:gd name="connsiteY18" fmla="*/ 154900 h 599908"/>
                  <a:gd name="connsiteX0" fmla="*/ 120396 w 499900"/>
                  <a:gd name="connsiteY0" fmla="*/ 154900 h 599908"/>
                  <a:gd name="connsiteX1" fmla="*/ 140208 w 499900"/>
                  <a:gd name="connsiteY1" fmla="*/ 20788 h 599908"/>
                  <a:gd name="connsiteX2" fmla="*/ 326136 w 499900"/>
                  <a:gd name="connsiteY2" fmla="*/ 25360 h 599908"/>
                  <a:gd name="connsiteX3" fmla="*/ 344424 w 499900"/>
                  <a:gd name="connsiteY3" fmla="*/ 148804 h 599908"/>
                  <a:gd name="connsiteX4" fmla="*/ 304800 w 499900"/>
                  <a:gd name="connsiteY4" fmla="*/ 183856 h 599908"/>
                  <a:gd name="connsiteX5" fmla="*/ 403860 w 499900"/>
                  <a:gd name="connsiteY5" fmla="*/ 202144 h 599908"/>
                  <a:gd name="connsiteX6" fmla="*/ 487680 w 499900"/>
                  <a:gd name="connsiteY6" fmla="*/ 299680 h 599908"/>
                  <a:gd name="connsiteX7" fmla="*/ 499900 w 499900"/>
                  <a:gd name="connsiteY7" fmla="*/ 418544 h 599908"/>
                  <a:gd name="connsiteX8" fmla="*/ 403860 w 499900"/>
                  <a:gd name="connsiteY8" fmla="*/ 444460 h 599908"/>
                  <a:gd name="connsiteX9" fmla="*/ 385572 w 499900"/>
                  <a:gd name="connsiteY9" fmla="*/ 316444 h 599908"/>
                  <a:gd name="connsiteX10" fmla="*/ 388620 w 499900"/>
                  <a:gd name="connsiteY10" fmla="*/ 598384 h 599908"/>
                  <a:gd name="connsiteX11" fmla="*/ 102108 w 499900"/>
                  <a:gd name="connsiteY11" fmla="*/ 599908 h 599908"/>
                  <a:gd name="connsiteX12" fmla="*/ 77724 w 499900"/>
                  <a:gd name="connsiteY12" fmla="*/ 302728 h 599908"/>
                  <a:gd name="connsiteX13" fmla="*/ 60960 w 499900"/>
                  <a:gd name="connsiteY13" fmla="*/ 436840 h 599908"/>
                  <a:gd name="connsiteX14" fmla="*/ 0 w 499900"/>
                  <a:gd name="connsiteY14" fmla="*/ 404836 h 599908"/>
                  <a:gd name="connsiteX15" fmla="*/ 9144 w 499900"/>
                  <a:gd name="connsiteY15" fmla="*/ 292060 h 599908"/>
                  <a:gd name="connsiteX16" fmla="*/ 100584 w 499900"/>
                  <a:gd name="connsiteY16" fmla="*/ 209764 h 599908"/>
                  <a:gd name="connsiteX17" fmla="*/ 164592 w 499900"/>
                  <a:gd name="connsiteY17" fmla="*/ 189952 h 599908"/>
                  <a:gd name="connsiteX18" fmla="*/ 120396 w 499900"/>
                  <a:gd name="connsiteY18" fmla="*/ 154900 h 599908"/>
                  <a:gd name="connsiteX0" fmla="*/ 125736 w 505240"/>
                  <a:gd name="connsiteY0" fmla="*/ 154900 h 599908"/>
                  <a:gd name="connsiteX1" fmla="*/ 145548 w 505240"/>
                  <a:gd name="connsiteY1" fmla="*/ 20788 h 599908"/>
                  <a:gd name="connsiteX2" fmla="*/ 331476 w 505240"/>
                  <a:gd name="connsiteY2" fmla="*/ 25360 h 599908"/>
                  <a:gd name="connsiteX3" fmla="*/ 349764 w 505240"/>
                  <a:gd name="connsiteY3" fmla="*/ 148804 h 599908"/>
                  <a:gd name="connsiteX4" fmla="*/ 310140 w 505240"/>
                  <a:gd name="connsiteY4" fmla="*/ 183856 h 599908"/>
                  <a:gd name="connsiteX5" fmla="*/ 409200 w 505240"/>
                  <a:gd name="connsiteY5" fmla="*/ 202144 h 599908"/>
                  <a:gd name="connsiteX6" fmla="*/ 493020 w 505240"/>
                  <a:gd name="connsiteY6" fmla="*/ 299680 h 599908"/>
                  <a:gd name="connsiteX7" fmla="*/ 505240 w 505240"/>
                  <a:gd name="connsiteY7" fmla="*/ 418544 h 599908"/>
                  <a:gd name="connsiteX8" fmla="*/ 409200 w 505240"/>
                  <a:gd name="connsiteY8" fmla="*/ 444460 h 599908"/>
                  <a:gd name="connsiteX9" fmla="*/ 390912 w 505240"/>
                  <a:gd name="connsiteY9" fmla="*/ 316444 h 599908"/>
                  <a:gd name="connsiteX10" fmla="*/ 393960 w 505240"/>
                  <a:gd name="connsiteY10" fmla="*/ 598384 h 599908"/>
                  <a:gd name="connsiteX11" fmla="*/ 107448 w 505240"/>
                  <a:gd name="connsiteY11" fmla="*/ 599908 h 599908"/>
                  <a:gd name="connsiteX12" fmla="*/ 83064 w 505240"/>
                  <a:gd name="connsiteY12" fmla="*/ 302728 h 599908"/>
                  <a:gd name="connsiteX13" fmla="*/ 66300 w 505240"/>
                  <a:gd name="connsiteY13" fmla="*/ 436840 h 599908"/>
                  <a:gd name="connsiteX14" fmla="*/ 5340 w 505240"/>
                  <a:gd name="connsiteY14" fmla="*/ 404836 h 599908"/>
                  <a:gd name="connsiteX15" fmla="*/ 14484 w 505240"/>
                  <a:gd name="connsiteY15" fmla="*/ 292060 h 599908"/>
                  <a:gd name="connsiteX16" fmla="*/ 105924 w 505240"/>
                  <a:gd name="connsiteY16" fmla="*/ 209764 h 599908"/>
                  <a:gd name="connsiteX17" fmla="*/ 169932 w 505240"/>
                  <a:gd name="connsiteY17" fmla="*/ 189952 h 599908"/>
                  <a:gd name="connsiteX18" fmla="*/ 125736 w 505240"/>
                  <a:gd name="connsiteY18" fmla="*/ 154900 h 599908"/>
                  <a:gd name="connsiteX0" fmla="*/ 125736 w 505240"/>
                  <a:gd name="connsiteY0" fmla="*/ 159957 h 604965"/>
                  <a:gd name="connsiteX1" fmla="*/ 145548 w 505240"/>
                  <a:gd name="connsiteY1" fmla="*/ 25845 h 604965"/>
                  <a:gd name="connsiteX2" fmla="*/ 331476 w 505240"/>
                  <a:gd name="connsiteY2" fmla="*/ 30417 h 604965"/>
                  <a:gd name="connsiteX3" fmla="*/ 349764 w 505240"/>
                  <a:gd name="connsiteY3" fmla="*/ 153861 h 604965"/>
                  <a:gd name="connsiteX4" fmla="*/ 310140 w 505240"/>
                  <a:gd name="connsiteY4" fmla="*/ 188913 h 604965"/>
                  <a:gd name="connsiteX5" fmla="*/ 409200 w 505240"/>
                  <a:gd name="connsiteY5" fmla="*/ 207201 h 604965"/>
                  <a:gd name="connsiteX6" fmla="*/ 493020 w 505240"/>
                  <a:gd name="connsiteY6" fmla="*/ 304737 h 604965"/>
                  <a:gd name="connsiteX7" fmla="*/ 505240 w 505240"/>
                  <a:gd name="connsiteY7" fmla="*/ 423601 h 604965"/>
                  <a:gd name="connsiteX8" fmla="*/ 409200 w 505240"/>
                  <a:gd name="connsiteY8" fmla="*/ 449517 h 604965"/>
                  <a:gd name="connsiteX9" fmla="*/ 390912 w 505240"/>
                  <a:gd name="connsiteY9" fmla="*/ 321501 h 604965"/>
                  <a:gd name="connsiteX10" fmla="*/ 393960 w 505240"/>
                  <a:gd name="connsiteY10" fmla="*/ 603441 h 604965"/>
                  <a:gd name="connsiteX11" fmla="*/ 107448 w 505240"/>
                  <a:gd name="connsiteY11" fmla="*/ 604965 h 604965"/>
                  <a:gd name="connsiteX12" fmla="*/ 83064 w 505240"/>
                  <a:gd name="connsiteY12" fmla="*/ 307785 h 604965"/>
                  <a:gd name="connsiteX13" fmla="*/ 66300 w 505240"/>
                  <a:gd name="connsiteY13" fmla="*/ 441897 h 604965"/>
                  <a:gd name="connsiteX14" fmla="*/ 5340 w 505240"/>
                  <a:gd name="connsiteY14" fmla="*/ 409893 h 604965"/>
                  <a:gd name="connsiteX15" fmla="*/ 14484 w 505240"/>
                  <a:gd name="connsiteY15" fmla="*/ 297117 h 604965"/>
                  <a:gd name="connsiteX16" fmla="*/ 105924 w 505240"/>
                  <a:gd name="connsiteY16" fmla="*/ 214821 h 604965"/>
                  <a:gd name="connsiteX17" fmla="*/ 169932 w 505240"/>
                  <a:gd name="connsiteY17" fmla="*/ 195009 h 604965"/>
                  <a:gd name="connsiteX18" fmla="*/ 125736 w 505240"/>
                  <a:gd name="connsiteY18" fmla="*/ 159957 h 604965"/>
                  <a:gd name="connsiteX0" fmla="*/ 125736 w 505240"/>
                  <a:gd name="connsiteY0" fmla="*/ 159957 h 604965"/>
                  <a:gd name="connsiteX1" fmla="*/ 145548 w 505240"/>
                  <a:gd name="connsiteY1" fmla="*/ 25845 h 604965"/>
                  <a:gd name="connsiteX2" fmla="*/ 331476 w 505240"/>
                  <a:gd name="connsiteY2" fmla="*/ 30417 h 604965"/>
                  <a:gd name="connsiteX3" fmla="*/ 349764 w 505240"/>
                  <a:gd name="connsiteY3" fmla="*/ 153861 h 604965"/>
                  <a:gd name="connsiteX4" fmla="*/ 310140 w 505240"/>
                  <a:gd name="connsiteY4" fmla="*/ 188913 h 604965"/>
                  <a:gd name="connsiteX5" fmla="*/ 409200 w 505240"/>
                  <a:gd name="connsiteY5" fmla="*/ 207201 h 604965"/>
                  <a:gd name="connsiteX6" fmla="*/ 493020 w 505240"/>
                  <a:gd name="connsiteY6" fmla="*/ 304737 h 604965"/>
                  <a:gd name="connsiteX7" fmla="*/ 505240 w 505240"/>
                  <a:gd name="connsiteY7" fmla="*/ 423601 h 604965"/>
                  <a:gd name="connsiteX8" fmla="*/ 409200 w 505240"/>
                  <a:gd name="connsiteY8" fmla="*/ 449517 h 604965"/>
                  <a:gd name="connsiteX9" fmla="*/ 390912 w 505240"/>
                  <a:gd name="connsiteY9" fmla="*/ 321501 h 604965"/>
                  <a:gd name="connsiteX10" fmla="*/ 393960 w 505240"/>
                  <a:gd name="connsiteY10" fmla="*/ 603441 h 604965"/>
                  <a:gd name="connsiteX11" fmla="*/ 107448 w 505240"/>
                  <a:gd name="connsiteY11" fmla="*/ 604965 h 604965"/>
                  <a:gd name="connsiteX12" fmla="*/ 83064 w 505240"/>
                  <a:gd name="connsiteY12" fmla="*/ 307785 h 604965"/>
                  <a:gd name="connsiteX13" fmla="*/ 66300 w 505240"/>
                  <a:gd name="connsiteY13" fmla="*/ 441897 h 604965"/>
                  <a:gd name="connsiteX14" fmla="*/ 5340 w 505240"/>
                  <a:gd name="connsiteY14" fmla="*/ 409893 h 604965"/>
                  <a:gd name="connsiteX15" fmla="*/ 14484 w 505240"/>
                  <a:gd name="connsiteY15" fmla="*/ 297117 h 604965"/>
                  <a:gd name="connsiteX16" fmla="*/ 105924 w 505240"/>
                  <a:gd name="connsiteY16" fmla="*/ 214821 h 604965"/>
                  <a:gd name="connsiteX17" fmla="*/ 169932 w 505240"/>
                  <a:gd name="connsiteY17" fmla="*/ 195009 h 604965"/>
                  <a:gd name="connsiteX18" fmla="*/ 125736 w 505240"/>
                  <a:gd name="connsiteY18" fmla="*/ 159957 h 604965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58854 h 603862"/>
                  <a:gd name="connsiteX1" fmla="*/ 145548 w 505240"/>
                  <a:gd name="connsiteY1" fmla="*/ 24742 h 603862"/>
                  <a:gd name="connsiteX2" fmla="*/ 331476 w 505240"/>
                  <a:gd name="connsiteY2" fmla="*/ 29314 h 603862"/>
                  <a:gd name="connsiteX3" fmla="*/ 349764 w 505240"/>
                  <a:gd name="connsiteY3" fmla="*/ 152758 h 603862"/>
                  <a:gd name="connsiteX4" fmla="*/ 310140 w 505240"/>
                  <a:gd name="connsiteY4" fmla="*/ 187810 h 603862"/>
                  <a:gd name="connsiteX5" fmla="*/ 409200 w 505240"/>
                  <a:gd name="connsiteY5" fmla="*/ 206098 h 603862"/>
                  <a:gd name="connsiteX6" fmla="*/ 493020 w 505240"/>
                  <a:gd name="connsiteY6" fmla="*/ 303634 h 603862"/>
                  <a:gd name="connsiteX7" fmla="*/ 505240 w 505240"/>
                  <a:gd name="connsiteY7" fmla="*/ 422498 h 603862"/>
                  <a:gd name="connsiteX8" fmla="*/ 409200 w 505240"/>
                  <a:gd name="connsiteY8" fmla="*/ 448414 h 603862"/>
                  <a:gd name="connsiteX9" fmla="*/ 390912 w 505240"/>
                  <a:gd name="connsiteY9" fmla="*/ 320398 h 603862"/>
                  <a:gd name="connsiteX10" fmla="*/ 393960 w 505240"/>
                  <a:gd name="connsiteY10" fmla="*/ 602338 h 603862"/>
                  <a:gd name="connsiteX11" fmla="*/ 107448 w 505240"/>
                  <a:gd name="connsiteY11" fmla="*/ 603862 h 603862"/>
                  <a:gd name="connsiteX12" fmla="*/ 83064 w 505240"/>
                  <a:gd name="connsiteY12" fmla="*/ 306682 h 603862"/>
                  <a:gd name="connsiteX13" fmla="*/ 66300 w 505240"/>
                  <a:gd name="connsiteY13" fmla="*/ 440794 h 603862"/>
                  <a:gd name="connsiteX14" fmla="*/ 5340 w 505240"/>
                  <a:gd name="connsiteY14" fmla="*/ 408790 h 603862"/>
                  <a:gd name="connsiteX15" fmla="*/ 14484 w 505240"/>
                  <a:gd name="connsiteY15" fmla="*/ 296014 h 603862"/>
                  <a:gd name="connsiteX16" fmla="*/ 105924 w 505240"/>
                  <a:gd name="connsiteY16" fmla="*/ 213718 h 603862"/>
                  <a:gd name="connsiteX17" fmla="*/ 169932 w 505240"/>
                  <a:gd name="connsiteY17" fmla="*/ 193906 h 603862"/>
                  <a:gd name="connsiteX18" fmla="*/ 125736 w 505240"/>
                  <a:gd name="connsiteY18" fmla="*/ 158854 h 603862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321"/>
                  <a:gd name="connsiteY0" fmla="*/ 160509 h 605517"/>
                  <a:gd name="connsiteX1" fmla="*/ 145548 w 505321"/>
                  <a:gd name="connsiteY1" fmla="*/ 26397 h 605517"/>
                  <a:gd name="connsiteX2" fmla="*/ 331476 w 505321"/>
                  <a:gd name="connsiteY2" fmla="*/ 30969 h 605517"/>
                  <a:gd name="connsiteX3" fmla="*/ 349764 w 505321"/>
                  <a:gd name="connsiteY3" fmla="*/ 154413 h 605517"/>
                  <a:gd name="connsiteX4" fmla="*/ 310140 w 505321"/>
                  <a:gd name="connsiteY4" fmla="*/ 189465 h 605517"/>
                  <a:gd name="connsiteX5" fmla="*/ 409200 w 505321"/>
                  <a:gd name="connsiteY5" fmla="*/ 207753 h 605517"/>
                  <a:gd name="connsiteX6" fmla="*/ 493020 w 505321"/>
                  <a:gd name="connsiteY6" fmla="*/ 305289 h 605517"/>
                  <a:gd name="connsiteX7" fmla="*/ 505240 w 505321"/>
                  <a:gd name="connsiteY7" fmla="*/ 424153 h 605517"/>
                  <a:gd name="connsiteX8" fmla="*/ 409200 w 505321"/>
                  <a:gd name="connsiteY8" fmla="*/ 450069 h 605517"/>
                  <a:gd name="connsiteX9" fmla="*/ 390912 w 505321"/>
                  <a:gd name="connsiteY9" fmla="*/ 322053 h 605517"/>
                  <a:gd name="connsiteX10" fmla="*/ 393960 w 505321"/>
                  <a:gd name="connsiteY10" fmla="*/ 603993 h 605517"/>
                  <a:gd name="connsiteX11" fmla="*/ 107448 w 505321"/>
                  <a:gd name="connsiteY11" fmla="*/ 605517 h 605517"/>
                  <a:gd name="connsiteX12" fmla="*/ 83064 w 505321"/>
                  <a:gd name="connsiteY12" fmla="*/ 308337 h 605517"/>
                  <a:gd name="connsiteX13" fmla="*/ 66300 w 505321"/>
                  <a:gd name="connsiteY13" fmla="*/ 442449 h 605517"/>
                  <a:gd name="connsiteX14" fmla="*/ 5340 w 505321"/>
                  <a:gd name="connsiteY14" fmla="*/ 410445 h 605517"/>
                  <a:gd name="connsiteX15" fmla="*/ 14484 w 505321"/>
                  <a:gd name="connsiteY15" fmla="*/ 297669 h 605517"/>
                  <a:gd name="connsiteX16" fmla="*/ 105924 w 505321"/>
                  <a:gd name="connsiteY16" fmla="*/ 215373 h 605517"/>
                  <a:gd name="connsiteX17" fmla="*/ 169932 w 505321"/>
                  <a:gd name="connsiteY17" fmla="*/ 195561 h 605517"/>
                  <a:gd name="connsiteX18" fmla="*/ 125736 w 505321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1494 w 505240"/>
                  <a:gd name="connsiteY6" fmla="*/ 306814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9200 w 509816"/>
                  <a:gd name="connsiteY8" fmla="*/ 45006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9200 w 509816"/>
                  <a:gd name="connsiteY8" fmla="*/ 45006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7675 w 509816"/>
                  <a:gd name="connsiteY8" fmla="*/ 451594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7675 w 509816"/>
                  <a:gd name="connsiteY8" fmla="*/ 451594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61922 w 509816"/>
                  <a:gd name="connsiteY10" fmla="*/ 578070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12818"/>
                  <a:gd name="connsiteX1" fmla="*/ 145548 w 509816"/>
                  <a:gd name="connsiteY1" fmla="*/ 26397 h 612818"/>
                  <a:gd name="connsiteX2" fmla="*/ 331476 w 509816"/>
                  <a:gd name="connsiteY2" fmla="*/ 30969 h 612818"/>
                  <a:gd name="connsiteX3" fmla="*/ 349764 w 509816"/>
                  <a:gd name="connsiteY3" fmla="*/ 154413 h 612818"/>
                  <a:gd name="connsiteX4" fmla="*/ 310140 w 509816"/>
                  <a:gd name="connsiteY4" fmla="*/ 189465 h 612818"/>
                  <a:gd name="connsiteX5" fmla="*/ 409200 w 509816"/>
                  <a:gd name="connsiteY5" fmla="*/ 207753 h 612818"/>
                  <a:gd name="connsiteX6" fmla="*/ 491494 w 509816"/>
                  <a:gd name="connsiteY6" fmla="*/ 306814 h 612818"/>
                  <a:gd name="connsiteX7" fmla="*/ 509816 w 509816"/>
                  <a:gd name="connsiteY7" fmla="*/ 424153 h 612818"/>
                  <a:gd name="connsiteX8" fmla="*/ 407676 w 509816"/>
                  <a:gd name="connsiteY8" fmla="*/ 453119 h 612818"/>
                  <a:gd name="connsiteX9" fmla="*/ 390912 w 509816"/>
                  <a:gd name="connsiteY9" fmla="*/ 322053 h 612818"/>
                  <a:gd name="connsiteX10" fmla="*/ 395486 w 509816"/>
                  <a:gd name="connsiteY10" fmla="*/ 607043 h 612818"/>
                  <a:gd name="connsiteX11" fmla="*/ 107448 w 509816"/>
                  <a:gd name="connsiteY11" fmla="*/ 605517 h 612818"/>
                  <a:gd name="connsiteX12" fmla="*/ 83064 w 509816"/>
                  <a:gd name="connsiteY12" fmla="*/ 308337 h 612818"/>
                  <a:gd name="connsiteX13" fmla="*/ 66300 w 509816"/>
                  <a:gd name="connsiteY13" fmla="*/ 442449 h 612818"/>
                  <a:gd name="connsiteX14" fmla="*/ 5340 w 509816"/>
                  <a:gd name="connsiteY14" fmla="*/ 410445 h 612818"/>
                  <a:gd name="connsiteX15" fmla="*/ 14484 w 509816"/>
                  <a:gd name="connsiteY15" fmla="*/ 297669 h 612818"/>
                  <a:gd name="connsiteX16" fmla="*/ 105924 w 509816"/>
                  <a:gd name="connsiteY16" fmla="*/ 215373 h 612818"/>
                  <a:gd name="connsiteX17" fmla="*/ 169932 w 509816"/>
                  <a:gd name="connsiteY17" fmla="*/ 195561 h 612818"/>
                  <a:gd name="connsiteX18" fmla="*/ 125736 w 509816"/>
                  <a:gd name="connsiteY18" fmla="*/ 160509 h 612818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238 w 509318"/>
                  <a:gd name="connsiteY0" fmla="*/ 160509 h 616576"/>
                  <a:gd name="connsiteX1" fmla="*/ 145050 w 509318"/>
                  <a:gd name="connsiteY1" fmla="*/ 26397 h 616576"/>
                  <a:gd name="connsiteX2" fmla="*/ 330978 w 509318"/>
                  <a:gd name="connsiteY2" fmla="*/ 30969 h 616576"/>
                  <a:gd name="connsiteX3" fmla="*/ 349266 w 509318"/>
                  <a:gd name="connsiteY3" fmla="*/ 154413 h 616576"/>
                  <a:gd name="connsiteX4" fmla="*/ 309642 w 509318"/>
                  <a:gd name="connsiteY4" fmla="*/ 189465 h 616576"/>
                  <a:gd name="connsiteX5" fmla="*/ 408702 w 509318"/>
                  <a:gd name="connsiteY5" fmla="*/ 207753 h 616576"/>
                  <a:gd name="connsiteX6" fmla="*/ 490996 w 509318"/>
                  <a:gd name="connsiteY6" fmla="*/ 306814 h 616576"/>
                  <a:gd name="connsiteX7" fmla="*/ 509318 w 509318"/>
                  <a:gd name="connsiteY7" fmla="*/ 424153 h 616576"/>
                  <a:gd name="connsiteX8" fmla="*/ 407178 w 509318"/>
                  <a:gd name="connsiteY8" fmla="*/ 453119 h 616576"/>
                  <a:gd name="connsiteX9" fmla="*/ 390414 w 509318"/>
                  <a:gd name="connsiteY9" fmla="*/ 322053 h 616576"/>
                  <a:gd name="connsiteX10" fmla="*/ 394988 w 509318"/>
                  <a:gd name="connsiteY10" fmla="*/ 607043 h 616576"/>
                  <a:gd name="connsiteX11" fmla="*/ 106950 w 509318"/>
                  <a:gd name="connsiteY11" fmla="*/ 605517 h 616576"/>
                  <a:gd name="connsiteX12" fmla="*/ 82566 w 509318"/>
                  <a:gd name="connsiteY12" fmla="*/ 308337 h 616576"/>
                  <a:gd name="connsiteX13" fmla="*/ 65802 w 509318"/>
                  <a:gd name="connsiteY13" fmla="*/ 442449 h 616576"/>
                  <a:gd name="connsiteX14" fmla="*/ 4842 w 509318"/>
                  <a:gd name="connsiteY14" fmla="*/ 410445 h 616576"/>
                  <a:gd name="connsiteX15" fmla="*/ 15511 w 509318"/>
                  <a:gd name="connsiteY15" fmla="*/ 302246 h 616576"/>
                  <a:gd name="connsiteX16" fmla="*/ 105426 w 509318"/>
                  <a:gd name="connsiteY16" fmla="*/ 215373 h 616576"/>
                  <a:gd name="connsiteX17" fmla="*/ 169434 w 509318"/>
                  <a:gd name="connsiteY17" fmla="*/ 195561 h 616576"/>
                  <a:gd name="connsiteX18" fmla="*/ 125238 w 509318"/>
                  <a:gd name="connsiteY18" fmla="*/ 160509 h 616576"/>
                  <a:gd name="connsiteX0" fmla="*/ 124206 w 508286"/>
                  <a:gd name="connsiteY0" fmla="*/ 160509 h 616576"/>
                  <a:gd name="connsiteX1" fmla="*/ 144018 w 508286"/>
                  <a:gd name="connsiteY1" fmla="*/ 26397 h 616576"/>
                  <a:gd name="connsiteX2" fmla="*/ 329946 w 508286"/>
                  <a:gd name="connsiteY2" fmla="*/ 30969 h 616576"/>
                  <a:gd name="connsiteX3" fmla="*/ 348234 w 508286"/>
                  <a:gd name="connsiteY3" fmla="*/ 154413 h 616576"/>
                  <a:gd name="connsiteX4" fmla="*/ 308610 w 508286"/>
                  <a:gd name="connsiteY4" fmla="*/ 189465 h 616576"/>
                  <a:gd name="connsiteX5" fmla="*/ 407670 w 508286"/>
                  <a:gd name="connsiteY5" fmla="*/ 207753 h 616576"/>
                  <a:gd name="connsiteX6" fmla="*/ 489964 w 508286"/>
                  <a:gd name="connsiteY6" fmla="*/ 306814 h 616576"/>
                  <a:gd name="connsiteX7" fmla="*/ 508286 w 508286"/>
                  <a:gd name="connsiteY7" fmla="*/ 424153 h 616576"/>
                  <a:gd name="connsiteX8" fmla="*/ 406146 w 508286"/>
                  <a:gd name="connsiteY8" fmla="*/ 453119 h 616576"/>
                  <a:gd name="connsiteX9" fmla="*/ 389382 w 508286"/>
                  <a:gd name="connsiteY9" fmla="*/ 322053 h 616576"/>
                  <a:gd name="connsiteX10" fmla="*/ 393956 w 508286"/>
                  <a:gd name="connsiteY10" fmla="*/ 607043 h 616576"/>
                  <a:gd name="connsiteX11" fmla="*/ 105918 w 508286"/>
                  <a:gd name="connsiteY11" fmla="*/ 605517 h 616576"/>
                  <a:gd name="connsiteX12" fmla="*/ 81534 w 508286"/>
                  <a:gd name="connsiteY12" fmla="*/ 308337 h 616576"/>
                  <a:gd name="connsiteX13" fmla="*/ 64770 w 508286"/>
                  <a:gd name="connsiteY13" fmla="*/ 442449 h 616576"/>
                  <a:gd name="connsiteX14" fmla="*/ 3810 w 508286"/>
                  <a:gd name="connsiteY14" fmla="*/ 410445 h 616576"/>
                  <a:gd name="connsiteX15" fmla="*/ 14479 w 508286"/>
                  <a:gd name="connsiteY15" fmla="*/ 302246 h 616576"/>
                  <a:gd name="connsiteX16" fmla="*/ 104394 w 508286"/>
                  <a:gd name="connsiteY16" fmla="*/ 215373 h 616576"/>
                  <a:gd name="connsiteX17" fmla="*/ 168402 w 508286"/>
                  <a:gd name="connsiteY17" fmla="*/ 195561 h 616576"/>
                  <a:gd name="connsiteX18" fmla="*/ 124206 w 508286"/>
                  <a:gd name="connsiteY18" fmla="*/ 160509 h 616576"/>
                  <a:gd name="connsiteX0" fmla="*/ 123615 w 507695"/>
                  <a:gd name="connsiteY0" fmla="*/ 160509 h 616576"/>
                  <a:gd name="connsiteX1" fmla="*/ 143427 w 507695"/>
                  <a:gd name="connsiteY1" fmla="*/ 26397 h 616576"/>
                  <a:gd name="connsiteX2" fmla="*/ 329355 w 507695"/>
                  <a:gd name="connsiteY2" fmla="*/ 30969 h 616576"/>
                  <a:gd name="connsiteX3" fmla="*/ 347643 w 507695"/>
                  <a:gd name="connsiteY3" fmla="*/ 154413 h 616576"/>
                  <a:gd name="connsiteX4" fmla="*/ 308019 w 507695"/>
                  <a:gd name="connsiteY4" fmla="*/ 189465 h 616576"/>
                  <a:gd name="connsiteX5" fmla="*/ 407079 w 507695"/>
                  <a:gd name="connsiteY5" fmla="*/ 207753 h 616576"/>
                  <a:gd name="connsiteX6" fmla="*/ 489373 w 507695"/>
                  <a:gd name="connsiteY6" fmla="*/ 306814 h 616576"/>
                  <a:gd name="connsiteX7" fmla="*/ 507695 w 507695"/>
                  <a:gd name="connsiteY7" fmla="*/ 424153 h 616576"/>
                  <a:gd name="connsiteX8" fmla="*/ 405555 w 507695"/>
                  <a:gd name="connsiteY8" fmla="*/ 453119 h 616576"/>
                  <a:gd name="connsiteX9" fmla="*/ 388791 w 507695"/>
                  <a:gd name="connsiteY9" fmla="*/ 322053 h 616576"/>
                  <a:gd name="connsiteX10" fmla="*/ 393365 w 507695"/>
                  <a:gd name="connsiteY10" fmla="*/ 607043 h 616576"/>
                  <a:gd name="connsiteX11" fmla="*/ 105327 w 507695"/>
                  <a:gd name="connsiteY11" fmla="*/ 605517 h 616576"/>
                  <a:gd name="connsiteX12" fmla="*/ 80943 w 507695"/>
                  <a:gd name="connsiteY12" fmla="*/ 308337 h 616576"/>
                  <a:gd name="connsiteX13" fmla="*/ 64179 w 507695"/>
                  <a:gd name="connsiteY13" fmla="*/ 442449 h 616576"/>
                  <a:gd name="connsiteX14" fmla="*/ 3219 w 507695"/>
                  <a:gd name="connsiteY14" fmla="*/ 410445 h 616576"/>
                  <a:gd name="connsiteX15" fmla="*/ 16938 w 507695"/>
                  <a:gd name="connsiteY15" fmla="*/ 297669 h 616576"/>
                  <a:gd name="connsiteX16" fmla="*/ 103803 w 507695"/>
                  <a:gd name="connsiteY16" fmla="*/ 215373 h 616576"/>
                  <a:gd name="connsiteX17" fmla="*/ 167811 w 507695"/>
                  <a:gd name="connsiteY17" fmla="*/ 195561 h 616576"/>
                  <a:gd name="connsiteX18" fmla="*/ 123615 w 507695"/>
                  <a:gd name="connsiteY18" fmla="*/ 160509 h 616576"/>
                  <a:gd name="connsiteX0" fmla="*/ 120396 w 504476"/>
                  <a:gd name="connsiteY0" fmla="*/ 160509 h 616576"/>
                  <a:gd name="connsiteX1" fmla="*/ 140208 w 504476"/>
                  <a:gd name="connsiteY1" fmla="*/ 26397 h 616576"/>
                  <a:gd name="connsiteX2" fmla="*/ 326136 w 504476"/>
                  <a:gd name="connsiteY2" fmla="*/ 30969 h 616576"/>
                  <a:gd name="connsiteX3" fmla="*/ 344424 w 504476"/>
                  <a:gd name="connsiteY3" fmla="*/ 154413 h 616576"/>
                  <a:gd name="connsiteX4" fmla="*/ 304800 w 504476"/>
                  <a:gd name="connsiteY4" fmla="*/ 189465 h 616576"/>
                  <a:gd name="connsiteX5" fmla="*/ 403860 w 504476"/>
                  <a:gd name="connsiteY5" fmla="*/ 207753 h 616576"/>
                  <a:gd name="connsiteX6" fmla="*/ 486154 w 504476"/>
                  <a:gd name="connsiteY6" fmla="*/ 306814 h 616576"/>
                  <a:gd name="connsiteX7" fmla="*/ 504476 w 504476"/>
                  <a:gd name="connsiteY7" fmla="*/ 424153 h 616576"/>
                  <a:gd name="connsiteX8" fmla="*/ 402336 w 504476"/>
                  <a:gd name="connsiteY8" fmla="*/ 453119 h 616576"/>
                  <a:gd name="connsiteX9" fmla="*/ 385572 w 504476"/>
                  <a:gd name="connsiteY9" fmla="*/ 322053 h 616576"/>
                  <a:gd name="connsiteX10" fmla="*/ 390146 w 504476"/>
                  <a:gd name="connsiteY10" fmla="*/ 607043 h 616576"/>
                  <a:gd name="connsiteX11" fmla="*/ 102108 w 504476"/>
                  <a:gd name="connsiteY11" fmla="*/ 605517 h 616576"/>
                  <a:gd name="connsiteX12" fmla="*/ 77724 w 504476"/>
                  <a:gd name="connsiteY12" fmla="*/ 308337 h 616576"/>
                  <a:gd name="connsiteX13" fmla="*/ 60960 w 504476"/>
                  <a:gd name="connsiteY13" fmla="*/ 442449 h 616576"/>
                  <a:gd name="connsiteX14" fmla="*/ 0 w 504476"/>
                  <a:gd name="connsiteY14" fmla="*/ 410445 h 616576"/>
                  <a:gd name="connsiteX15" fmla="*/ 13719 w 504476"/>
                  <a:gd name="connsiteY15" fmla="*/ 297669 h 616576"/>
                  <a:gd name="connsiteX16" fmla="*/ 100584 w 504476"/>
                  <a:gd name="connsiteY16" fmla="*/ 215373 h 616576"/>
                  <a:gd name="connsiteX17" fmla="*/ 164592 w 504476"/>
                  <a:gd name="connsiteY17" fmla="*/ 195561 h 616576"/>
                  <a:gd name="connsiteX18" fmla="*/ 120396 w 504476"/>
                  <a:gd name="connsiteY18" fmla="*/ 160509 h 616576"/>
                  <a:gd name="connsiteX0" fmla="*/ 120596 w 504676"/>
                  <a:gd name="connsiteY0" fmla="*/ 160509 h 616576"/>
                  <a:gd name="connsiteX1" fmla="*/ 140408 w 504676"/>
                  <a:gd name="connsiteY1" fmla="*/ 26397 h 616576"/>
                  <a:gd name="connsiteX2" fmla="*/ 326336 w 504676"/>
                  <a:gd name="connsiteY2" fmla="*/ 30969 h 616576"/>
                  <a:gd name="connsiteX3" fmla="*/ 344624 w 504676"/>
                  <a:gd name="connsiteY3" fmla="*/ 154413 h 616576"/>
                  <a:gd name="connsiteX4" fmla="*/ 305000 w 504676"/>
                  <a:gd name="connsiteY4" fmla="*/ 189465 h 616576"/>
                  <a:gd name="connsiteX5" fmla="*/ 404060 w 504676"/>
                  <a:gd name="connsiteY5" fmla="*/ 207753 h 616576"/>
                  <a:gd name="connsiteX6" fmla="*/ 486354 w 504676"/>
                  <a:gd name="connsiteY6" fmla="*/ 306814 h 616576"/>
                  <a:gd name="connsiteX7" fmla="*/ 504676 w 504676"/>
                  <a:gd name="connsiteY7" fmla="*/ 424153 h 616576"/>
                  <a:gd name="connsiteX8" fmla="*/ 402536 w 504676"/>
                  <a:gd name="connsiteY8" fmla="*/ 453119 h 616576"/>
                  <a:gd name="connsiteX9" fmla="*/ 385772 w 504676"/>
                  <a:gd name="connsiteY9" fmla="*/ 322053 h 616576"/>
                  <a:gd name="connsiteX10" fmla="*/ 390346 w 504676"/>
                  <a:gd name="connsiteY10" fmla="*/ 607043 h 616576"/>
                  <a:gd name="connsiteX11" fmla="*/ 102308 w 504676"/>
                  <a:gd name="connsiteY11" fmla="*/ 605517 h 616576"/>
                  <a:gd name="connsiteX12" fmla="*/ 77924 w 504676"/>
                  <a:gd name="connsiteY12" fmla="*/ 308337 h 616576"/>
                  <a:gd name="connsiteX13" fmla="*/ 61160 w 504676"/>
                  <a:gd name="connsiteY13" fmla="*/ 442449 h 616576"/>
                  <a:gd name="connsiteX14" fmla="*/ 200 w 504676"/>
                  <a:gd name="connsiteY14" fmla="*/ 410445 h 616576"/>
                  <a:gd name="connsiteX15" fmla="*/ 13919 w 504676"/>
                  <a:gd name="connsiteY15" fmla="*/ 297669 h 616576"/>
                  <a:gd name="connsiteX16" fmla="*/ 100784 w 504676"/>
                  <a:gd name="connsiteY16" fmla="*/ 215373 h 616576"/>
                  <a:gd name="connsiteX17" fmla="*/ 164792 w 504676"/>
                  <a:gd name="connsiteY17" fmla="*/ 195561 h 616576"/>
                  <a:gd name="connsiteX18" fmla="*/ 120596 w 504676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1615 w 505131"/>
                  <a:gd name="connsiteY13" fmla="*/ 442449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56748 h 612815"/>
                  <a:gd name="connsiteX1" fmla="*/ 140863 w 505131"/>
                  <a:gd name="connsiteY1" fmla="*/ 22636 h 612815"/>
                  <a:gd name="connsiteX2" fmla="*/ 325907 w 505131"/>
                  <a:gd name="connsiteY2" fmla="*/ 27208 h 612815"/>
                  <a:gd name="connsiteX3" fmla="*/ 345079 w 505131"/>
                  <a:gd name="connsiteY3" fmla="*/ 150652 h 612815"/>
                  <a:gd name="connsiteX4" fmla="*/ 305455 w 505131"/>
                  <a:gd name="connsiteY4" fmla="*/ 185704 h 612815"/>
                  <a:gd name="connsiteX5" fmla="*/ 404515 w 505131"/>
                  <a:gd name="connsiteY5" fmla="*/ 203992 h 612815"/>
                  <a:gd name="connsiteX6" fmla="*/ 486809 w 505131"/>
                  <a:gd name="connsiteY6" fmla="*/ 303053 h 612815"/>
                  <a:gd name="connsiteX7" fmla="*/ 505131 w 505131"/>
                  <a:gd name="connsiteY7" fmla="*/ 420392 h 612815"/>
                  <a:gd name="connsiteX8" fmla="*/ 402991 w 505131"/>
                  <a:gd name="connsiteY8" fmla="*/ 449358 h 612815"/>
                  <a:gd name="connsiteX9" fmla="*/ 386227 w 505131"/>
                  <a:gd name="connsiteY9" fmla="*/ 318292 h 612815"/>
                  <a:gd name="connsiteX10" fmla="*/ 390801 w 505131"/>
                  <a:gd name="connsiteY10" fmla="*/ 603282 h 612815"/>
                  <a:gd name="connsiteX11" fmla="*/ 102763 w 505131"/>
                  <a:gd name="connsiteY11" fmla="*/ 601756 h 612815"/>
                  <a:gd name="connsiteX12" fmla="*/ 78379 w 505131"/>
                  <a:gd name="connsiteY12" fmla="*/ 304576 h 612815"/>
                  <a:gd name="connsiteX13" fmla="*/ 67715 w 505131"/>
                  <a:gd name="connsiteY13" fmla="*/ 440214 h 612815"/>
                  <a:gd name="connsiteX14" fmla="*/ 655 w 505131"/>
                  <a:gd name="connsiteY14" fmla="*/ 406684 h 612815"/>
                  <a:gd name="connsiteX15" fmla="*/ 14374 w 505131"/>
                  <a:gd name="connsiteY15" fmla="*/ 293908 h 612815"/>
                  <a:gd name="connsiteX16" fmla="*/ 101239 w 505131"/>
                  <a:gd name="connsiteY16" fmla="*/ 211612 h 612815"/>
                  <a:gd name="connsiteX17" fmla="*/ 165247 w 505131"/>
                  <a:gd name="connsiteY17" fmla="*/ 191800 h 612815"/>
                  <a:gd name="connsiteX18" fmla="*/ 121051 w 505131"/>
                  <a:gd name="connsiteY18" fmla="*/ 156748 h 612815"/>
                  <a:gd name="connsiteX0" fmla="*/ 121051 w 505131"/>
                  <a:gd name="connsiteY0" fmla="*/ 146742 h 602809"/>
                  <a:gd name="connsiteX1" fmla="*/ 142632 w 505131"/>
                  <a:gd name="connsiteY1" fmla="*/ 14842 h 602809"/>
                  <a:gd name="connsiteX2" fmla="*/ 325907 w 505131"/>
                  <a:gd name="connsiteY2" fmla="*/ 17202 h 602809"/>
                  <a:gd name="connsiteX3" fmla="*/ 345079 w 505131"/>
                  <a:gd name="connsiteY3" fmla="*/ 140646 h 602809"/>
                  <a:gd name="connsiteX4" fmla="*/ 305455 w 505131"/>
                  <a:gd name="connsiteY4" fmla="*/ 175698 h 602809"/>
                  <a:gd name="connsiteX5" fmla="*/ 404515 w 505131"/>
                  <a:gd name="connsiteY5" fmla="*/ 193986 h 602809"/>
                  <a:gd name="connsiteX6" fmla="*/ 486809 w 505131"/>
                  <a:gd name="connsiteY6" fmla="*/ 293047 h 602809"/>
                  <a:gd name="connsiteX7" fmla="*/ 505131 w 505131"/>
                  <a:gd name="connsiteY7" fmla="*/ 410386 h 602809"/>
                  <a:gd name="connsiteX8" fmla="*/ 402991 w 505131"/>
                  <a:gd name="connsiteY8" fmla="*/ 439352 h 602809"/>
                  <a:gd name="connsiteX9" fmla="*/ 386227 w 505131"/>
                  <a:gd name="connsiteY9" fmla="*/ 308286 h 602809"/>
                  <a:gd name="connsiteX10" fmla="*/ 390801 w 505131"/>
                  <a:gd name="connsiteY10" fmla="*/ 593276 h 602809"/>
                  <a:gd name="connsiteX11" fmla="*/ 102763 w 505131"/>
                  <a:gd name="connsiteY11" fmla="*/ 591750 h 602809"/>
                  <a:gd name="connsiteX12" fmla="*/ 78379 w 505131"/>
                  <a:gd name="connsiteY12" fmla="*/ 294570 h 602809"/>
                  <a:gd name="connsiteX13" fmla="*/ 67715 w 505131"/>
                  <a:gd name="connsiteY13" fmla="*/ 430208 h 602809"/>
                  <a:gd name="connsiteX14" fmla="*/ 655 w 505131"/>
                  <a:gd name="connsiteY14" fmla="*/ 396678 h 602809"/>
                  <a:gd name="connsiteX15" fmla="*/ 14374 w 505131"/>
                  <a:gd name="connsiteY15" fmla="*/ 283902 h 602809"/>
                  <a:gd name="connsiteX16" fmla="*/ 101239 w 505131"/>
                  <a:gd name="connsiteY16" fmla="*/ 201606 h 602809"/>
                  <a:gd name="connsiteX17" fmla="*/ 165247 w 505131"/>
                  <a:gd name="connsiteY17" fmla="*/ 181794 h 602809"/>
                  <a:gd name="connsiteX18" fmla="*/ 121051 w 505131"/>
                  <a:gd name="connsiteY18" fmla="*/ 146742 h 602809"/>
                  <a:gd name="connsiteX0" fmla="*/ 121051 w 505131"/>
                  <a:gd name="connsiteY0" fmla="*/ 151840 h 607907"/>
                  <a:gd name="connsiteX1" fmla="*/ 142632 w 505131"/>
                  <a:gd name="connsiteY1" fmla="*/ 19940 h 607907"/>
                  <a:gd name="connsiteX2" fmla="*/ 325907 w 505131"/>
                  <a:gd name="connsiteY2" fmla="*/ 22300 h 607907"/>
                  <a:gd name="connsiteX3" fmla="*/ 345079 w 505131"/>
                  <a:gd name="connsiteY3" fmla="*/ 145744 h 607907"/>
                  <a:gd name="connsiteX4" fmla="*/ 305455 w 505131"/>
                  <a:gd name="connsiteY4" fmla="*/ 180796 h 607907"/>
                  <a:gd name="connsiteX5" fmla="*/ 404515 w 505131"/>
                  <a:gd name="connsiteY5" fmla="*/ 199084 h 607907"/>
                  <a:gd name="connsiteX6" fmla="*/ 486809 w 505131"/>
                  <a:gd name="connsiteY6" fmla="*/ 298145 h 607907"/>
                  <a:gd name="connsiteX7" fmla="*/ 505131 w 505131"/>
                  <a:gd name="connsiteY7" fmla="*/ 415484 h 607907"/>
                  <a:gd name="connsiteX8" fmla="*/ 402991 w 505131"/>
                  <a:gd name="connsiteY8" fmla="*/ 444450 h 607907"/>
                  <a:gd name="connsiteX9" fmla="*/ 386227 w 505131"/>
                  <a:gd name="connsiteY9" fmla="*/ 313384 h 607907"/>
                  <a:gd name="connsiteX10" fmla="*/ 390801 w 505131"/>
                  <a:gd name="connsiteY10" fmla="*/ 598374 h 607907"/>
                  <a:gd name="connsiteX11" fmla="*/ 102763 w 505131"/>
                  <a:gd name="connsiteY11" fmla="*/ 596848 h 607907"/>
                  <a:gd name="connsiteX12" fmla="*/ 78379 w 505131"/>
                  <a:gd name="connsiteY12" fmla="*/ 299668 h 607907"/>
                  <a:gd name="connsiteX13" fmla="*/ 67715 w 505131"/>
                  <a:gd name="connsiteY13" fmla="*/ 435306 h 607907"/>
                  <a:gd name="connsiteX14" fmla="*/ 655 w 505131"/>
                  <a:gd name="connsiteY14" fmla="*/ 401776 h 607907"/>
                  <a:gd name="connsiteX15" fmla="*/ 14374 w 505131"/>
                  <a:gd name="connsiteY15" fmla="*/ 289000 h 607907"/>
                  <a:gd name="connsiteX16" fmla="*/ 101239 w 505131"/>
                  <a:gd name="connsiteY16" fmla="*/ 206704 h 607907"/>
                  <a:gd name="connsiteX17" fmla="*/ 165247 w 505131"/>
                  <a:gd name="connsiteY17" fmla="*/ 186892 h 607907"/>
                  <a:gd name="connsiteX18" fmla="*/ 121051 w 505131"/>
                  <a:gd name="connsiteY18" fmla="*/ 151840 h 607907"/>
                  <a:gd name="connsiteX0" fmla="*/ 121051 w 505131"/>
                  <a:gd name="connsiteY0" fmla="*/ 160501 h 616568"/>
                  <a:gd name="connsiteX1" fmla="*/ 142632 w 505131"/>
                  <a:gd name="connsiteY1" fmla="*/ 28601 h 616568"/>
                  <a:gd name="connsiteX2" fmla="*/ 325907 w 505131"/>
                  <a:gd name="connsiteY2" fmla="*/ 30961 h 616568"/>
                  <a:gd name="connsiteX3" fmla="*/ 345079 w 505131"/>
                  <a:gd name="connsiteY3" fmla="*/ 154405 h 616568"/>
                  <a:gd name="connsiteX4" fmla="*/ 305455 w 505131"/>
                  <a:gd name="connsiteY4" fmla="*/ 189457 h 616568"/>
                  <a:gd name="connsiteX5" fmla="*/ 404515 w 505131"/>
                  <a:gd name="connsiteY5" fmla="*/ 207745 h 616568"/>
                  <a:gd name="connsiteX6" fmla="*/ 486809 w 505131"/>
                  <a:gd name="connsiteY6" fmla="*/ 306806 h 616568"/>
                  <a:gd name="connsiteX7" fmla="*/ 505131 w 505131"/>
                  <a:gd name="connsiteY7" fmla="*/ 424145 h 616568"/>
                  <a:gd name="connsiteX8" fmla="*/ 402991 w 505131"/>
                  <a:gd name="connsiteY8" fmla="*/ 453111 h 616568"/>
                  <a:gd name="connsiteX9" fmla="*/ 386227 w 505131"/>
                  <a:gd name="connsiteY9" fmla="*/ 322045 h 616568"/>
                  <a:gd name="connsiteX10" fmla="*/ 390801 w 505131"/>
                  <a:gd name="connsiteY10" fmla="*/ 607035 h 616568"/>
                  <a:gd name="connsiteX11" fmla="*/ 102763 w 505131"/>
                  <a:gd name="connsiteY11" fmla="*/ 605509 h 616568"/>
                  <a:gd name="connsiteX12" fmla="*/ 78379 w 505131"/>
                  <a:gd name="connsiteY12" fmla="*/ 308329 h 616568"/>
                  <a:gd name="connsiteX13" fmla="*/ 67715 w 505131"/>
                  <a:gd name="connsiteY13" fmla="*/ 443967 h 616568"/>
                  <a:gd name="connsiteX14" fmla="*/ 655 w 505131"/>
                  <a:gd name="connsiteY14" fmla="*/ 410437 h 616568"/>
                  <a:gd name="connsiteX15" fmla="*/ 14374 w 505131"/>
                  <a:gd name="connsiteY15" fmla="*/ 297661 h 616568"/>
                  <a:gd name="connsiteX16" fmla="*/ 101239 w 505131"/>
                  <a:gd name="connsiteY16" fmla="*/ 215365 h 616568"/>
                  <a:gd name="connsiteX17" fmla="*/ 165247 w 505131"/>
                  <a:gd name="connsiteY17" fmla="*/ 195553 h 616568"/>
                  <a:gd name="connsiteX18" fmla="*/ 121051 w 505131"/>
                  <a:gd name="connsiteY18" fmla="*/ 160501 h 616568"/>
                  <a:gd name="connsiteX0" fmla="*/ 121051 w 505131"/>
                  <a:gd name="connsiteY0" fmla="*/ 160501 h 616568"/>
                  <a:gd name="connsiteX1" fmla="*/ 142632 w 505131"/>
                  <a:gd name="connsiteY1" fmla="*/ 28601 h 616568"/>
                  <a:gd name="connsiteX2" fmla="*/ 325907 w 505131"/>
                  <a:gd name="connsiteY2" fmla="*/ 30961 h 616568"/>
                  <a:gd name="connsiteX3" fmla="*/ 345079 w 505131"/>
                  <a:gd name="connsiteY3" fmla="*/ 154405 h 616568"/>
                  <a:gd name="connsiteX4" fmla="*/ 305455 w 505131"/>
                  <a:gd name="connsiteY4" fmla="*/ 189457 h 616568"/>
                  <a:gd name="connsiteX5" fmla="*/ 404515 w 505131"/>
                  <a:gd name="connsiteY5" fmla="*/ 207745 h 616568"/>
                  <a:gd name="connsiteX6" fmla="*/ 486809 w 505131"/>
                  <a:gd name="connsiteY6" fmla="*/ 306806 h 616568"/>
                  <a:gd name="connsiteX7" fmla="*/ 505131 w 505131"/>
                  <a:gd name="connsiteY7" fmla="*/ 424145 h 616568"/>
                  <a:gd name="connsiteX8" fmla="*/ 402991 w 505131"/>
                  <a:gd name="connsiteY8" fmla="*/ 453111 h 616568"/>
                  <a:gd name="connsiteX9" fmla="*/ 386227 w 505131"/>
                  <a:gd name="connsiteY9" fmla="*/ 322045 h 616568"/>
                  <a:gd name="connsiteX10" fmla="*/ 390801 w 505131"/>
                  <a:gd name="connsiteY10" fmla="*/ 607035 h 616568"/>
                  <a:gd name="connsiteX11" fmla="*/ 102763 w 505131"/>
                  <a:gd name="connsiteY11" fmla="*/ 605509 h 616568"/>
                  <a:gd name="connsiteX12" fmla="*/ 78379 w 505131"/>
                  <a:gd name="connsiteY12" fmla="*/ 308329 h 616568"/>
                  <a:gd name="connsiteX13" fmla="*/ 67715 w 505131"/>
                  <a:gd name="connsiteY13" fmla="*/ 443967 h 616568"/>
                  <a:gd name="connsiteX14" fmla="*/ 655 w 505131"/>
                  <a:gd name="connsiteY14" fmla="*/ 410437 h 616568"/>
                  <a:gd name="connsiteX15" fmla="*/ 14374 w 505131"/>
                  <a:gd name="connsiteY15" fmla="*/ 297661 h 616568"/>
                  <a:gd name="connsiteX16" fmla="*/ 101239 w 505131"/>
                  <a:gd name="connsiteY16" fmla="*/ 215365 h 616568"/>
                  <a:gd name="connsiteX17" fmla="*/ 165247 w 505131"/>
                  <a:gd name="connsiteY17" fmla="*/ 195553 h 616568"/>
                  <a:gd name="connsiteX18" fmla="*/ 121051 w 505131"/>
                  <a:gd name="connsiteY18" fmla="*/ 160501 h 616568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05455 w 505131"/>
                  <a:gd name="connsiteY4" fmla="*/ 180958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5247 w 505131"/>
                  <a:gd name="connsiteY17" fmla="*/ 181889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48277 h 610980"/>
                  <a:gd name="connsiteX1" fmla="*/ 142632 w 505131"/>
                  <a:gd name="connsiteY1" fmla="*/ 23013 h 610980"/>
                  <a:gd name="connsiteX2" fmla="*/ 325907 w 505131"/>
                  <a:gd name="connsiteY2" fmla="*/ 25373 h 610980"/>
                  <a:gd name="connsiteX3" fmla="*/ 345521 w 505131"/>
                  <a:gd name="connsiteY3" fmla="*/ 151915 h 610980"/>
                  <a:gd name="connsiteX4" fmla="*/ 310319 w 505131"/>
                  <a:gd name="connsiteY4" fmla="*/ 185196 h 610980"/>
                  <a:gd name="connsiteX5" fmla="*/ 404515 w 505131"/>
                  <a:gd name="connsiteY5" fmla="*/ 202157 h 610980"/>
                  <a:gd name="connsiteX6" fmla="*/ 486809 w 505131"/>
                  <a:gd name="connsiteY6" fmla="*/ 301218 h 610980"/>
                  <a:gd name="connsiteX7" fmla="*/ 505131 w 505131"/>
                  <a:gd name="connsiteY7" fmla="*/ 418557 h 610980"/>
                  <a:gd name="connsiteX8" fmla="*/ 402991 w 505131"/>
                  <a:gd name="connsiteY8" fmla="*/ 447523 h 610980"/>
                  <a:gd name="connsiteX9" fmla="*/ 386227 w 505131"/>
                  <a:gd name="connsiteY9" fmla="*/ 316457 h 610980"/>
                  <a:gd name="connsiteX10" fmla="*/ 390801 w 505131"/>
                  <a:gd name="connsiteY10" fmla="*/ 601447 h 610980"/>
                  <a:gd name="connsiteX11" fmla="*/ 102763 w 505131"/>
                  <a:gd name="connsiteY11" fmla="*/ 599921 h 610980"/>
                  <a:gd name="connsiteX12" fmla="*/ 78379 w 505131"/>
                  <a:gd name="connsiteY12" fmla="*/ 302741 h 610980"/>
                  <a:gd name="connsiteX13" fmla="*/ 67715 w 505131"/>
                  <a:gd name="connsiteY13" fmla="*/ 438379 h 610980"/>
                  <a:gd name="connsiteX14" fmla="*/ 655 w 505131"/>
                  <a:gd name="connsiteY14" fmla="*/ 404849 h 610980"/>
                  <a:gd name="connsiteX15" fmla="*/ 14374 w 505131"/>
                  <a:gd name="connsiteY15" fmla="*/ 292073 h 610980"/>
                  <a:gd name="connsiteX16" fmla="*/ 101239 w 505131"/>
                  <a:gd name="connsiteY16" fmla="*/ 209777 h 610980"/>
                  <a:gd name="connsiteX17" fmla="*/ 167900 w 505131"/>
                  <a:gd name="connsiteY17" fmla="*/ 191292 h 610980"/>
                  <a:gd name="connsiteX18" fmla="*/ 117956 w 505131"/>
                  <a:gd name="connsiteY18" fmla="*/ 148277 h 610980"/>
                  <a:gd name="connsiteX0" fmla="*/ 117956 w 505131"/>
                  <a:gd name="connsiteY0" fmla="*/ 154618 h 617321"/>
                  <a:gd name="connsiteX1" fmla="*/ 142632 w 505131"/>
                  <a:gd name="connsiteY1" fmla="*/ 29354 h 617321"/>
                  <a:gd name="connsiteX2" fmla="*/ 325907 w 505131"/>
                  <a:gd name="connsiteY2" fmla="*/ 31714 h 617321"/>
                  <a:gd name="connsiteX3" fmla="*/ 345521 w 505131"/>
                  <a:gd name="connsiteY3" fmla="*/ 158256 h 617321"/>
                  <a:gd name="connsiteX4" fmla="*/ 310319 w 505131"/>
                  <a:gd name="connsiteY4" fmla="*/ 191537 h 617321"/>
                  <a:gd name="connsiteX5" fmla="*/ 404515 w 505131"/>
                  <a:gd name="connsiteY5" fmla="*/ 208498 h 617321"/>
                  <a:gd name="connsiteX6" fmla="*/ 486809 w 505131"/>
                  <a:gd name="connsiteY6" fmla="*/ 307559 h 617321"/>
                  <a:gd name="connsiteX7" fmla="*/ 505131 w 505131"/>
                  <a:gd name="connsiteY7" fmla="*/ 424898 h 617321"/>
                  <a:gd name="connsiteX8" fmla="*/ 402991 w 505131"/>
                  <a:gd name="connsiteY8" fmla="*/ 453864 h 617321"/>
                  <a:gd name="connsiteX9" fmla="*/ 386227 w 505131"/>
                  <a:gd name="connsiteY9" fmla="*/ 322798 h 617321"/>
                  <a:gd name="connsiteX10" fmla="*/ 390801 w 505131"/>
                  <a:gd name="connsiteY10" fmla="*/ 607788 h 617321"/>
                  <a:gd name="connsiteX11" fmla="*/ 102763 w 505131"/>
                  <a:gd name="connsiteY11" fmla="*/ 606262 h 617321"/>
                  <a:gd name="connsiteX12" fmla="*/ 78379 w 505131"/>
                  <a:gd name="connsiteY12" fmla="*/ 309082 h 617321"/>
                  <a:gd name="connsiteX13" fmla="*/ 67715 w 505131"/>
                  <a:gd name="connsiteY13" fmla="*/ 444720 h 617321"/>
                  <a:gd name="connsiteX14" fmla="*/ 655 w 505131"/>
                  <a:gd name="connsiteY14" fmla="*/ 411190 h 617321"/>
                  <a:gd name="connsiteX15" fmla="*/ 14374 w 505131"/>
                  <a:gd name="connsiteY15" fmla="*/ 298414 h 617321"/>
                  <a:gd name="connsiteX16" fmla="*/ 101239 w 505131"/>
                  <a:gd name="connsiteY16" fmla="*/ 216118 h 617321"/>
                  <a:gd name="connsiteX17" fmla="*/ 167900 w 505131"/>
                  <a:gd name="connsiteY17" fmla="*/ 197633 h 617321"/>
                  <a:gd name="connsiteX18" fmla="*/ 117956 w 505131"/>
                  <a:gd name="connsiteY18" fmla="*/ 154618 h 617321"/>
                  <a:gd name="connsiteX0" fmla="*/ 117956 w 505131"/>
                  <a:gd name="connsiteY0" fmla="*/ 155265 h 617968"/>
                  <a:gd name="connsiteX1" fmla="*/ 142632 w 505131"/>
                  <a:gd name="connsiteY1" fmla="*/ 30001 h 617968"/>
                  <a:gd name="connsiteX2" fmla="*/ 325907 w 505131"/>
                  <a:gd name="connsiteY2" fmla="*/ 32361 h 617968"/>
                  <a:gd name="connsiteX3" fmla="*/ 345521 w 505131"/>
                  <a:gd name="connsiteY3" fmla="*/ 158903 h 617968"/>
                  <a:gd name="connsiteX4" fmla="*/ 310319 w 505131"/>
                  <a:gd name="connsiteY4" fmla="*/ 192184 h 617968"/>
                  <a:gd name="connsiteX5" fmla="*/ 404515 w 505131"/>
                  <a:gd name="connsiteY5" fmla="*/ 209145 h 617968"/>
                  <a:gd name="connsiteX6" fmla="*/ 486809 w 505131"/>
                  <a:gd name="connsiteY6" fmla="*/ 308206 h 617968"/>
                  <a:gd name="connsiteX7" fmla="*/ 505131 w 505131"/>
                  <a:gd name="connsiteY7" fmla="*/ 425545 h 617968"/>
                  <a:gd name="connsiteX8" fmla="*/ 402991 w 505131"/>
                  <a:gd name="connsiteY8" fmla="*/ 454511 h 617968"/>
                  <a:gd name="connsiteX9" fmla="*/ 386227 w 505131"/>
                  <a:gd name="connsiteY9" fmla="*/ 323445 h 617968"/>
                  <a:gd name="connsiteX10" fmla="*/ 390801 w 505131"/>
                  <a:gd name="connsiteY10" fmla="*/ 608435 h 617968"/>
                  <a:gd name="connsiteX11" fmla="*/ 102763 w 505131"/>
                  <a:gd name="connsiteY11" fmla="*/ 606909 h 617968"/>
                  <a:gd name="connsiteX12" fmla="*/ 78379 w 505131"/>
                  <a:gd name="connsiteY12" fmla="*/ 309729 h 617968"/>
                  <a:gd name="connsiteX13" fmla="*/ 67715 w 505131"/>
                  <a:gd name="connsiteY13" fmla="*/ 445367 h 617968"/>
                  <a:gd name="connsiteX14" fmla="*/ 655 w 505131"/>
                  <a:gd name="connsiteY14" fmla="*/ 411837 h 617968"/>
                  <a:gd name="connsiteX15" fmla="*/ 14374 w 505131"/>
                  <a:gd name="connsiteY15" fmla="*/ 299061 h 617968"/>
                  <a:gd name="connsiteX16" fmla="*/ 101239 w 505131"/>
                  <a:gd name="connsiteY16" fmla="*/ 216765 h 617968"/>
                  <a:gd name="connsiteX17" fmla="*/ 167900 w 505131"/>
                  <a:gd name="connsiteY17" fmla="*/ 198280 h 617968"/>
                  <a:gd name="connsiteX18" fmla="*/ 117956 w 505131"/>
                  <a:gd name="connsiteY18" fmla="*/ 155265 h 617968"/>
                  <a:gd name="connsiteX0" fmla="*/ 117956 w 505131"/>
                  <a:gd name="connsiteY0" fmla="*/ 155265 h 617968"/>
                  <a:gd name="connsiteX1" fmla="*/ 142632 w 505131"/>
                  <a:gd name="connsiteY1" fmla="*/ 30001 h 617968"/>
                  <a:gd name="connsiteX2" fmla="*/ 325907 w 505131"/>
                  <a:gd name="connsiteY2" fmla="*/ 32361 h 617968"/>
                  <a:gd name="connsiteX3" fmla="*/ 345521 w 505131"/>
                  <a:gd name="connsiteY3" fmla="*/ 158903 h 617968"/>
                  <a:gd name="connsiteX4" fmla="*/ 310319 w 505131"/>
                  <a:gd name="connsiteY4" fmla="*/ 192184 h 617968"/>
                  <a:gd name="connsiteX5" fmla="*/ 404515 w 505131"/>
                  <a:gd name="connsiteY5" fmla="*/ 209145 h 617968"/>
                  <a:gd name="connsiteX6" fmla="*/ 486809 w 505131"/>
                  <a:gd name="connsiteY6" fmla="*/ 308206 h 617968"/>
                  <a:gd name="connsiteX7" fmla="*/ 505131 w 505131"/>
                  <a:gd name="connsiteY7" fmla="*/ 425545 h 617968"/>
                  <a:gd name="connsiteX8" fmla="*/ 402991 w 505131"/>
                  <a:gd name="connsiteY8" fmla="*/ 454511 h 617968"/>
                  <a:gd name="connsiteX9" fmla="*/ 386227 w 505131"/>
                  <a:gd name="connsiteY9" fmla="*/ 323445 h 617968"/>
                  <a:gd name="connsiteX10" fmla="*/ 390801 w 505131"/>
                  <a:gd name="connsiteY10" fmla="*/ 608435 h 617968"/>
                  <a:gd name="connsiteX11" fmla="*/ 102763 w 505131"/>
                  <a:gd name="connsiteY11" fmla="*/ 606909 h 617968"/>
                  <a:gd name="connsiteX12" fmla="*/ 78379 w 505131"/>
                  <a:gd name="connsiteY12" fmla="*/ 309729 h 617968"/>
                  <a:gd name="connsiteX13" fmla="*/ 67715 w 505131"/>
                  <a:gd name="connsiteY13" fmla="*/ 445367 h 617968"/>
                  <a:gd name="connsiteX14" fmla="*/ 655 w 505131"/>
                  <a:gd name="connsiteY14" fmla="*/ 411837 h 617968"/>
                  <a:gd name="connsiteX15" fmla="*/ 14374 w 505131"/>
                  <a:gd name="connsiteY15" fmla="*/ 299061 h 617968"/>
                  <a:gd name="connsiteX16" fmla="*/ 101239 w 505131"/>
                  <a:gd name="connsiteY16" fmla="*/ 216765 h 617968"/>
                  <a:gd name="connsiteX17" fmla="*/ 167900 w 505131"/>
                  <a:gd name="connsiteY17" fmla="*/ 198280 h 617968"/>
                  <a:gd name="connsiteX18" fmla="*/ 117956 w 505131"/>
                  <a:gd name="connsiteY18" fmla="*/ 155265 h 617968"/>
                  <a:gd name="connsiteX0" fmla="*/ 117956 w 505131"/>
                  <a:gd name="connsiteY0" fmla="*/ 148616 h 611319"/>
                  <a:gd name="connsiteX1" fmla="*/ 142632 w 505131"/>
                  <a:gd name="connsiteY1" fmla="*/ 23352 h 611319"/>
                  <a:gd name="connsiteX2" fmla="*/ 324581 w 505131"/>
                  <a:gd name="connsiteY2" fmla="*/ 24827 h 611319"/>
                  <a:gd name="connsiteX3" fmla="*/ 345521 w 505131"/>
                  <a:gd name="connsiteY3" fmla="*/ 152254 h 611319"/>
                  <a:gd name="connsiteX4" fmla="*/ 310319 w 505131"/>
                  <a:gd name="connsiteY4" fmla="*/ 185535 h 611319"/>
                  <a:gd name="connsiteX5" fmla="*/ 404515 w 505131"/>
                  <a:gd name="connsiteY5" fmla="*/ 202496 h 611319"/>
                  <a:gd name="connsiteX6" fmla="*/ 486809 w 505131"/>
                  <a:gd name="connsiteY6" fmla="*/ 301557 h 611319"/>
                  <a:gd name="connsiteX7" fmla="*/ 505131 w 505131"/>
                  <a:gd name="connsiteY7" fmla="*/ 418896 h 611319"/>
                  <a:gd name="connsiteX8" fmla="*/ 402991 w 505131"/>
                  <a:gd name="connsiteY8" fmla="*/ 447862 h 611319"/>
                  <a:gd name="connsiteX9" fmla="*/ 386227 w 505131"/>
                  <a:gd name="connsiteY9" fmla="*/ 316796 h 611319"/>
                  <a:gd name="connsiteX10" fmla="*/ 390801 w 505131"/>
                  <a:gd name="connsiteY10" fmla="*/ 601786 h 611319"/>
                  <a:gd name="connsiteX11" fmla="*/ 102763 w 505131"/>
                  <a:gd name="connsiteY11" fmla="*/ 600260 h 611319"/>
                  <a:gd name="connsiteX12" fmla="*/ 78379 w 505131"/>
                  <a:gd name="connsiteY12" fmla="*/ 303080 h 611319"/>
                  <a:gd name="connsiteX13" fmla="*/ 67715 w 505131"/>
                  <a:gd name="connsiteY13" fmla="*/ 438718 h 611319"/>
                  <a:gd name="connsiteX14" fmla="*/ 655 w 505131"/>
                  <a:gd name="connsiteY14" fmla="*/ 405188 h 611319"/>
                  <a:gd name="connsiteX15" fmla="*/ 14374 w 505131"/>
                  <a:gd name="connsiteY15" fmla="*/ 292412 h 611319"/>
                  <a:gd name="connsiteX16" fmla="*/ 101239 w 505131"/>
                  <a:gd name="connsiteY16" fmla="*/ 210116 h 611319"/>
                  <a:gd name="connsiteX17" fmla="*/ 167900 w 505131"/>
                  <a:gd name="connsiteY17" fmla="*/ 191631 h 611319"/>
                  <a:gd name="connsiteX18" fmla="*/ 117956 w 505131"/>
                  <a:gd name="connsiteY18" fmla="*/ 148616 h 611319"/>
                  <a:gd name="connsiteX0" fmla="*/ 117956 w 505131"/>
                  <a:gd name="connsiteY0" fmla="*/ 155418 h 618121"/>
                  <a:gd name="connsiteX1" fmla="*/ 142632 w 505131"/>
                  <a:gd name="connsiteY1" fmla="*/ 30154 h 618121"/>
                  <a:gd name="connsiteX2" fmla="*/ 324581 w 505131"/>
                  <a:gd name="connsiteY2" fmla="*/ 31629 h 618121"/>
                  <a:gd name="connsiteX3" fmla="*/ 345521 w 505131"/>
                  <a:gd name="connsiteY3" fmla="*/ 159056 h 618121"/>
                  <a:gd name="connsiteX4" fmla="*/ 310319 w 505131"/>
                  <a:gd name="connsiteY4" fmla="*/ 192337 h 618121"/>
                  <a:gd name="connsiteX5" fmla="*/ 404515 w 505131"/>
                  <a:gd name="connsiteY5" fmla="*/ 209298 h 618121"/>
                  <a:gd name="connsiteX6" fmla="*/ 486809 w 505131"/>
                  <a:gd name="connsiteY6" fmla="*/ 308359 h 618121"/>
                  <a:gd name="connsiteX7" fmla="*/ 505131 w 505131"/>
                  <a:gd name="connsiteY7" fmla="*/ 425698 h 618121"/>
                  <a:gd name="connsiteX8" fmla="*/ 402991 w 505131"/>
                  <a:gd name="connsiteY8" fmla="*/ 454664 h 618121"/>
                  <a:gd name="connsiteX9" fmla="*/ 386227 w 505131"/>
                  <a:gd name="connsiteY9" fmla="*/ 323598 h 618121"/>
                  <a:gd name="connsiteX10" fmla="*/ 390801 w 505131"/>
                  <a:gd name="connsiteY10" fmla="*/ 608588 h 618121"/>
                  <a:gd name="connsiteX11" fmla="*/ 102763 w 505131"/>
                  <a:gd name="connsiteY11" fmla="*/ 607062 h 618121"/>
                  <a:gd name="connsiteX12" fmla="*/ 78379 w 505131"/>
                  <a:gd name="connsiteY12" fmla="*/ 309882 h 618121"/>
                  <a:gd name="connsiteX13" fmla="*/ 67715 w 505131"/>
                  <a:gd name="connsiteY13" fmla="*/ 445520 h 618121"/>
                  <a:gd name="connsiteX14" fmla="*/ 655 w 505131"/>
                  <a:gd name="connsiteY14" fmla="*/ 411990 h 618121"/>
                  <a:gd name="connsiteX15" fmla="*/ 14374 w 505131"/>
                  <a:gd name="connsiteY15" fmla="*/ 299214 h 618121"/>
                  <a:gd name="connsiteX16" fmla="*/ 101239 w 505131"/>
                  <a:gd name="connsiteY16" fmla="*/ 216918 h 618121"/>
                  <a:gd name="connsiteX17" fmla="*/ 167900 w 505131"/>
                  <a:gd name="connsiteY17" fmla="*/ 198433 h 618121"/>
                  <a:gd name="connsiteX18" fmla="*/ 117956 w 505131"/>
                  <a:gd name="connsiteY18" fmla="*/ 155418 h 618121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54588 h 617291"/>
                  <a:gd name="connsiteX1" fmla="*/ 143074 w 505131"/>
                  <a:gd name="connsiteY1" fmla="*/ 30209 h 617291"/>
                  <a:gd name="connsiteX2" fmla="*/ 324581 w 505131"/>
                  <a:gd name="connsiteY2" fmla="*/ 30799 h 617291"/>
                  <a:gd name="connsiteX3" fmla="*/ 345521 w 505131"/>
                  <a:gd name="connsiteY3" fmla="*/ 158226 h 617291"/>
                  <a:gd name="connsiteX4" fmla="*/ 310319 w 505131"/>
                  <a:gd name="connsiteY4" fmla="*/ 191507 h 617291"/>
                  <a:gd name="connsiteX5" fmla="*/ 404515 w 505131"/>
                  <a:gd name="connsiteY5" fmla="*/ 208468 h 617291"/>
                  <a:gd name="connsiteX6" fmla="*/ 486809 w 505131"/>
                  <a:gd name="connsiteY6" fmla="*/ 307529 h 617291"/>
                  <a:gd name="connsiteX7" fmla="*/ 505131 w 505131"/>
                  <a:gd name="connsiteY7" fmla="*/ 424868 h 617291"/>
                  <a:gd name="connsiteX8" fmla="*/ 402991 w 505131"/>
                  <a:gd name="connsiteY8" fmla="*/ 453834 h 617291"/>
                  <a:gd name="connsiteX9" fmla="*/ 386227 w 505131"/>
                  <a:gd name="connsiteY9" fmla="*/ 322768 h 617291"/>
                  <a:gd name="connsiteX10" fmla="*/ 390801 w 505131"/>
                  <a:gd name="connsiteY10" fmla="*/ 607758 h 617291"/>
                  <a:gd name="connsiteX11" fmla="*/ 102763 w 505131"/>
                  <a:gd name="connsiteY11" fmla="*/ 606232 h 617291"/>
                  <a:gd name="connsiteX12" fmla="*/ 78379 w 505131"/>
                  <a:gd name="connsiteY12" fmla="*/ 309052 h 617291"/>
                  <a:gd name="connsiteX13" fmla="*/ 67715 w 505131"/>
                  <a:gd name="connsiteY13" fmla="*/ 444690 h 617291"/>
                  <a:gd name="connsiteX14" fmla="*/ 655 w 505131"/>
                  <a:gd name="connsiteY14" fmla="*/ 411160 h 617291"/>
                  <a:gd name="connsiteX15" fmla="*/ 14374 w 505131"/>
                  <a:gd name="connsiteY15" fmla="*/ 298384 h 617291"/>
                  <a:gd name="connsiteX16" fmla="*/ 101239 w 505131"/>
                  <a:gd name="connsiteY16" fmla="*/ 216088 h 617291"/>
                  <a:gd name="connsiteX17" fmla="*/ 167900 w 505131"/>
                  <a:gd name="connsiteY17" fmla="*/ 197603 h 617291"/>
                  <a:gd name="connsiteX18" fmla="*/ 117956 w 505131"/>
                  <a:gd name="connsiteY18" fmla="*/ 154588 h 617291"/>
                  <a:gd name="connsiteX0" fmla="*/ 117956 w 505131"/>
                  <a:gd name="connsiteY0" fmla="*/ 154383 h 617086"/>
                  <a:gd name="connsiteX1" fmla="*/ 143074 w 505131"/>
                  <a:gd name="connsiteY1" fmla="*/ 30004 h 617086"/>
                  <a:gd name="connsiteX2" fmla="*/ 324581 w 505131"/>
                  <a:gd name="connsiteY2" fmla="*/ 30594 h 617086"/>
                  <a:gd name="connsiteX3" fmla="*/ 345521 w 505131"/>
                  <a:gd name="connsiteY3" fmla="*/ 158021 h 617086"/>
                  <a:gd name="connsiteX4" fmla="*/ 310319 w 505131"/>
                  <a:gd name="connsiteY4" fmla="*/ 191302 h 617086"/>
                  <a:gd name="connsiteX5" fmla="*/ 404515 w 505131"/>
                  <a:gd name="connsiteY5" fmla="*/ 208263 h 617086"/>
                  <a:gd name="connsiteX6" fmla="*/ 486809 w 505131"/>
                  <a:gd name="connsiteY6" fmla="*/ 307324 h 617086"/>
                  <a:gd name="connsiteX7" fmla="*/ 505131 w 505131"/>
                  <a:gd name="connsiteY7" fmla="*/ 424663 h 617086"/>
                  <a:gd name="connsiteX8" fmla="*/ 402991 w 505131"/>
                  <a:gd name="connsiteY8" fmla="*/ 453629 h 617086"/>
                  <a:gd name="connsiteX9" fmla="*/ 386227 w 505131"/>
                  <a:gd name="connsiteY9" fmla="*/ 322563 h 617086"/>
                  <a:gd name="connsiteX10" fmla="*/ 390801 w 505131"/>
                  <a:gd name="connsiteY10" fmla="*/ 607553 h 617086"/>
                  <a:gd name="connsiteX11" fmla="*/ 102763 w 505131"/>
                  <a:gd name="connsiteY11" fmla="*/ 606027 h 617086"/>
                  <a:gd name="connsiteX12" fmla="*/ 78379 w 505131"/>
                  <a:gd name="connsiteY12" fmla="*/ 308847 h 617086"/>
                  <a:gd name="connsiteX13" fmla="*/ 67715 w 505131"/>
                  <a:gd name="connsiteY13" fmla="*/ 444485 h 617086"/>
                  <a:gd name="connsiteX14" fmla="*/ 655 w 505131"/>
                  <a:gd name="connsiteY14" fmla="*/ 410955 h 617086"/>
                  <a:gd name="connsiteX15" fmla="*/ 14374 w 505131"/>
                  <a:gd name="connsiteY15" fmla="*/ 298179 h 617086"/>
                  <a:gd name="connsiteX16" fmla="*/ 101239 w 505131"/>
                  <a:gd name="connsiteY16" fmla="*/ 215883 h 617086"/>
                  <a:gd name="connsiteX17" fmla="*/ 167900 w 505131"/>
                  <a:gd name="connsiteY17" fmla="*/ 197398 h 617086"/>
                  <a:gd name="connsiteX18" fmla="*/ 117956 w 505131"/>
                  <a:gd name="connsiteY18" fmla="*/ 154383 h 617086"/>
                  <a:gd name="connsiteX0" fmla="*/ 117956 w 505131"/>
                  <a:gd name="connsiteY0" fmla="*/ 154151 h 616854"/>
                  <a:gd name="connsiteX1" fmla="*/ 143074 w 505131"/>
                  <a:gd name="connsiteY1" fmla="*/ 29772 h 616854"/>
                  <a:gd name="connsiteX2" fmla="*/ 324581 w 505131"/>
                  <a:gd name="connsiteY2" fmla="*/ 30362 h 616854"/>
                  <a:gd name="connsiteX3" fmla="*/ 345521 w 505131"/>
                  <a:gd name="connsiteY3" fmla="*/ 157789 h 616854"/>
                  <a:gd name="connsiteX4" fmla="*/ 310319 w 505131"/>
                  <a:gd name="connsiteY4" fmla="*/ 191070 h 616854"/>
                  <a:gd name="connsiteX5" fmla="*/ 404515 w 505131"/>
                  <a:gd name="connsiteY5" fmla="*/ 208031 h 616854"/>
                  <a:gd name="connsiteX6" fmla="*/ 486809 w 505131"/>
                  <a:gd name="connsiteY6" fmla="*/ 307092 h 616854"/>
                  <a:gd name="connsiteX7" fmla="*/ 505131 w 505131"/>
                  <a:gd name="connsiteY7" fmla="*/ 424431 h 616854"/>
                  <a:gd name="connsiteX8" fmla="*/ 402991 w 505131"/>
                  <a:gd name="connsiteY8" fmla="*/ 453397 h 616854"/>
                  <a:gd name="connsiteX9" fmla="*/ 386227 w 505131"/>
                  <a:gd name="connsiteY9" fmla="*/ 322331 h 616854"/>
                  <a:gd name="connsiteX10" fmla="*/ 390801 w 505131"/>
                  <a:gd name="connsiteY10" fmla="*/ 607321 h 616854"/>
                  <a:gd name="connsiteX11" fmla="*/ 102763 w 505131"/>
                  <a:gd name="connsiteY11" fmla="*/ 605795 h 616854"/>
                  <a:gd name="connsiteX12" fmla="*/ 78379 w 505131"/>
                  <a:gd name="connsiteY12" fmla="*/ 308615 h 616854"/>
                  <a:gd name="connsiteX13" fmla="*/ 67715 w 505131"/>
                  <a:gd name="connsiteY13" fmla="*/ 444253 h 616854"/>
                  <a:gd name="connsiteX14" fmla="*/ 655 w 505131"/>
                  <a:gd name="connsiteY14" fmla="*/ 410723 h 616854"/>
                  <a:gd name="connsiteX15" fmla="*/ 14374 w 505131"/>
                  <a:gd name="connsiteY15" fmla="*/ 297947 h 616854"/>
                  <a:gd name="connsiteX16" fmla="*/ 101239 w 505131"/>
                  <a:gd name="connsiteY16" fmla="*/ 215651 h 616854"/>
                  <a:gd name="connsiteX17" fmla="*/ 167900 w 505131"/>
                  <a:gd name="connsiteY17" fmla="*/ 197166 h 616854"/>
                  <a:gd name="connsiteX18" fmla="*/ 117956 w 505131"/>
                  <a:gd name="connsiteY18" fmla="*/ 154151 h 616854"/>
                  <a:gd name="connsiteX0" fmla="*/ 117956 w 505131"/>
                  <a:gd name="connsiteY0" fmla="*/ 154407 h 617110"/>
                  <a:gd name="connsiteX1" fmla="*/ 143074 w 505131"/>
                  <a:gd name="connsiteY1" fmla="*/ 30028 h 617110"/>
                  <a:gd name="connsiteX2" fmla="*/ 324581 w 505131"/>
                  <a:gd name="connsiteY2" fmla="*/ 30618 h 617110"/>
                  <a:gd name="connsiteX3" fmla="*/ 345521 w 505131"/>
                  <a:gd name="connsiteY3" fmla="*/ 158045 h 617110"/>
                  <a:gd name="connsiteX4" fmla="*/ 310319 w 505131"/>
                  <a:gd name="connsiteY4" fmla="*/ 191326 h 617110"/>
                  <a:gd name="connsiteX5" fmla="*/ 404515 w 505131"/>
                  <a:gd name="connsiteY5" fmla="*/ 208287 h 617110"/>
                  <a:gd name="connsiteX6" fmla="*/ 486809 w 505131"/>
                  <a:gd name="connsiteY6" fmla="*/ 307348 h 617110"/>
                  <a:gd name="connsiteX7" fmla="*/ 505131 w 505131"/>
                  <a:gd name="connsiteY7" fmla="*/ 424687 h 617110"/>
                  <a:gd name="connsiteX8" fmla="*/ 402991 w 505131"/>
                  <a:gd name="connsiteY8" fmla="*/ 453653 h 617110"/>
                  <a:gd name="connsiteX9" fmla="*/ 386227 w 505131"/>
                  <a:gd name="connsiteY9" fmla="*/ 322587 h 617110"/>
                  <a:gd name="connsiteX10" fmla="*/ 390801 w 505131"/>
                  <a:gd name="connsiteY10" fmla="*/ 607577 h 617110"/>
                  <a:gd name="connsiteX11" fmla="*/ 102763 w 505131"/>
                  <a:gd name="connsiteY11" fmla="*/ 606051 h 617110"/>
                  <a:gd name="connsiteX12" fmla="*/ 78379 w 505131"/>
                  <a:gd name="connsiteY12" fmla="*/ 308871 h 617110"/>
                  <a:gd name="connsiteX13" fmla="*/ 67715 w 505131"/>
                  <a:gd name="connsiteY13" fmla="*/ 444509 h 617110"/>
                  <a:gd name="connsiteX14" fmla="*/ 655 w 505131"/>
                  <a:gd name="connsiteY14" fmla="*/ 410979 h 617110"/>
                  <a:gd name="connsiteX15" fmla="*/ 14374 w 505131"/>
                  <a:gd name="connsiteY15" fmla="*/ 298203 h 617110"/>
                  <a:gd name="connsiteX16" fmla="*/ 101239 w 505131"/>
                  <a:gd name="connsiteY16" fmla="*/ 215907 h 617110"/>
                  <a:gd name="connsiteX17" fmla="*/ 167900 w 505131"/>
                  <a:gd name="connsiteY17" fmla="*/ 197422 h 617110"/>
                  <a:gd name="connsiteX18" fmla="*/ 117956 w 505131"/>
                  <a:gd name="connsiteY18" fmla="*/ 154407 h 617110"/>
                  <a:gd name="connsiteX0" fmla="*/ 117956 w 505131"/>
                  <a:gd name="connsiteY0" fmla="*/ 154010 h 616713"/>
                  <a:gd name="connsiteX1" fmla="*/ 143074 w 505131"/>
                  <a:gd name="connsiteY1" fmla="*/ 29631 h 616713"/>
                  <a:gd name="connsiteX2" fmla="*/ 324581 w 505131"/>
                  <a:gd name="connsiteY2" fmla="*/ 30221 h 616713"/>
                  <a:gd name="connsiteX3" fmla="*/ 345521 w 505131"/>
                  <a:gd name="connsiteY3" fmla="*/ 157648 h 616713"/>
                  <a:gd name="connsiteX4" fmla="*/ 310319 w 505131"/>
                  <a:gd name="connsiteY4" fmla="*/ 190929 h 616713"/>
                  <a:gd name="connsiteX5" fmla="*/ 404515 w 505131"/>
                  <a:gd name="connsiteY5" fmla="*/ 207890 h 616713"/>
                  <a:gd name="connsiteX6" fmla="*/ 486809 w 505131"/>
                  <a:gd name="connsiteY6" fmla="*/ 306951 h 616713"/>
                  <a:gd name="connsiteX7" fmla="*/ 505131 w 505131"/>
                  <a:gd name="connsiteY7" fmla="*/ 424290 h 616713"/>
                  <a:gd name="connsiteX8" fmla="*/ 402991 w 505131"/>
                  <a:gd name="connsiteY8" fmla="*/ 453256 h 616713"/>
                  <a:gd name="connsiteX9" fmla="*/ 386227 w 505131"/>
                  <a:gd name="connsiteY9" fmla="*/ 322190 h 616713"/>
                  <a:gd name="connsiteX10" fmla="*/ 390801 w 505131"/>
                  <a:gd name="connsiteY10" fmla="*/ 607180 h 616713"/>
                  <a:gd name="connsiteX11" fmla="*/ 102763 w 505131"/>
                  <a:gd name="connsiteY11" fmla="*/ 605654 h 616713"/>
                  <a:gd name="connsiteX12" fmla="*/ 78379 w 505131"/>
                  <a:gd name="connsiteY12" fmla="*/ 308474 h 616713"/>
                  <a:gd name="connsiteX13" fmla="*/ 67715 w 505131"/>
                  <a:gd name="connsiteY13" fmla="*/ 444112 h 616713"/>
                  <a:gd name="connsiteX14" fmla="*/ 655 w 505131"/>
                  <a:gd name="connsiteY14" fmla="*/ 410582 h 616713"/>
                  <a:gd name="connsiteX15" fmla="*/ 14374 w 505131"/>
                  <a:gd name="connsiteY15" fmla="*/ 297806 h 616713"/>
                  <a:gd name="connsiteX16" fmla="*/ 101239 w 505131"/>
                  <a:gd name="connsiteY16" fmla="*/ 215510 h 616713"/>
                  <a:gd name="connsiteX17" fmla="*/ 167900 w 505131"/>
                  <a:gd name="connsiteY17" fmla="*/ 197025 h 616713"/>
                  <a:gd name="connsiteX18" fmla="*/ 117956 w 505131"/>
                  <a:gd name="connsiteY18" fmla="*/ 154010 h 616713"/>
                  <a:gd name="connsiteX0" fmla="*/ 117956 w 505131"/>
                  <a:gd name="connsiteY0" fmla="*/ 154010 h 616713"/>
                  <a:gd name="connsiteX1" fmla="*/ 143074 w 505131"/>
                  <a:gd name="connsiteY1" fmla="*/ 29631 h 616713"/>
                  <a:gd name="connsiteX2" fmla="*/ 324581 w 505131"/>
                  <a:gd name="connsiteY2" fmla="*/ 30221 h 616713"/>
                  <a:gd name="connsiteX3" fmla="*/ 345521 w 505131"/>
                  <a:gd name="connsiteY3" fmla="*/ 157648 h 616713"/>
                  <a:gd name="connsiteX4" fmla="*/ 310319 w 505131"/>
                  <a:gd name="connsiteY4" fmla="*/ 190929 h 616713"/>
                  <a:gd name="connsiteX5" fmla="*/ 404515 w 505131"/>
                  <a:gd name="connsiteY5" fmla="*/ 207890 h 616713"/>
                  <a:gd name="connsiteX6" fmla="*/ 486809 w 505131"/>
                  <a:gd name="connsiteY6" fmla="*/ 306951 h 616713"/>
                  <a:gd name="connsiteX7" fmla="*/ 505131 w 505131"/>
                  <a:gd name="connsiteY7" fmla="*/ 424290 h 616713"/>
                  <a:gd name="connsiteX8" fmla="*/ 402991 w 505131"/>
                  <a:gd name="connsiteY8" fmla="*/ 453256 h 616713"/>
                  <a:gd name="connsiteX9" fmla="*/ 386227 w 505131"/>
                  <a:gd name="connsiteY9" fmla="*/ 322190 h 616713"/>
                  <a:gd name="connsiteX10" fmla="*/ 390801 w 505131"/>
                  <a:gd name="connsiteY10" fmla="*/ 607180 h 616713"/>
                  <a:gd name="connsiteX11" fmla="*/ 102763 w 505131"/>
                  <a:gd name="connsiteY11" fmla="*/ 605654 h 616713"/>
                  <a:gd name="connsiteX12" fmla="*/ 78379 w 505131"/>
                  <a:gd name="connsiteY12" fmla="*/ 308474 h 616713"/>
                  <a:gd name="connsiteX13" fmla="*/ 67715 w 505131"/>
                  <a:gd name="connsiteY13" fmla="*/ 444112 h 616713"/>
                  <a:gd name="connsiteX14" fmla="*/ 655 w 505131"/>
                  <a:gd name="connsiteY14" fmla="*/ 410582 h 616713"/>
                  <a:gd name="connsiteX15" fmla="*/ 14374 w 505131"/>
                  <a:gd name="connsiteY15" fmla="*/ 297806 h 616713"/>
                  <a:gd name="connsiteX16" fmla="*/ 101239 w 505131"/>
                  <a:gd name="connsiteY16" fmla="*/ 215510 h 616713"/>
                  <a:gd name="connsiteX17" fmla="*/ 167900 w 505131"/>
                  <a:gd name="connsiteY17" fmla="*/ 197025 h 616713"/>
                  <a:gd name="connsiteX18" fmla="*/ 117956 w 505131"/>
                  <a:gd name="connsiteY18" fmla="*/ 154010 h 616713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5173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761 w 505131"/>
                  <a:gd name="connsiteY4" fmla="*/ 186058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4581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3697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1928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606 h 603327"/>
                  <a:gd name="connsiteX1" fmla="*/ 143074 w 505131"/>
                  <a:gd name="connsiteY1" fmla="*/ 16245 h 603327"/>
                  <a:gd name="connsiteX2" fmla="*/ 322370 w 505131"/>
                  <a:gd name="connsiteY2" fmla="*/ 15950 h 603327"/>
                  <a:gd name="connsiteX3" fmla="*/ 345079 w 505131"/>
                  <a:gd name="connsiteY3" fmla="*/ 145147 h 603327"/>
                  <a:gd name="connsiteX4" fmla="*/ 310761 w 505131"/>
                  <a:gd name="connsiteY4" fmla="*/ 178870 h 603327"/>
                  <a:gd name="connsiteX5" fmla="*/ 404515 w 505131"/>
                  <a:gd name="connsiteY5" fmla="*/ 194504 h 603327"/>
                  <a:gd name="connsiteX6" fmla="*/ 486809 w 505131"/>
                  <a:gd name="connsiteY6" fmla="*/ 293565 h 603327"/>
                  <a:gd name="connsiteX7" fmla="*/ 505131 w 505131"/>
                  <a:gd name="connsiteY7" fmla="*/ 410904 h 603327"/>
                  <a:gd name="connsiteX8" fmla="*/ 402991 w 505131"/>
                  <a:gd name="connsiteY8" fmla="*/ 439870 h 603327"/>
                  <a:gd name="connsiteX9" fmla="*/ 386227 w 505131"/>
                  <a:gd name="connsiteY9" fmla="*/ 308804 h 603327"/>
                  <a:gd name="connsiteX10" fmla="*/ 390801 w 505131"/>
                  <a:gd name="connsiteY10" fmla="*/ 593794 h 603327"/>
                  <a:gd name="connsiteX11" fmla="*/ 102763 w 505131"/>
                  <a:gd name="connsiteY11" fmla="*/ 592268 h 603327"/>
                  <a:gd name="connsiteX12" fmla="*/ 78379 w 505131"/>
                  <a:gd name="connsiteY12" fmla="*/ 295088 h 603327"/>
                  <a:gd name="connsiteX13" fmla="*/ 67715 w 505131"/>
                  <a:gd name="connsiteY13" fmla="*/ 430726 h 603327"/>
                  <a:gd name="connsiteX14" fmla="*/ 655 w 505131"/>
                  <a:gd name="connsiteY14" fmla="*/ 397196 h 603327"/>
                  <a:gd name="connsiteX15" fmla="*/ 14374 w 505131"/>
                  <a:gd name="connsiteY15" fmla="*/ 284420 h 603327"/>
                  <a:gd name="connsiteX16" fmla="*/ 101239 w 505131"/>
                  <a:gd name="connsiteY16" fmla="*/ 202124 h 603327"/>
                  <a:gd name="connsiteX17" fmla="*/ 166131 w 505131"/>
                  <a:gd name="connsiteY17" fmla="*/ 184082 h 603327"/>
                  <a:gd name="connsiteX18" fmla="*/ 119725 w 505131"/>
                  <a:gd name="connsiteY18" fmla="*/ 144606 h 603327"/>
                  <a:gd name="connsiteX0" fmla="*/ 119725 w 505131"/>
                  <a:gd name="connsiteY0" fmla="*/ 144606 h 603327"/>
                  <a:gd name="connsiteX1" fmla="*/ 143074 w 505131"/>
                  <a:gd name="connsiteY1" fmla="*/ 16245 h 603327"/>
                  <a:gd name="connsiteX2" fmla="*/ 322370 w 505131"/>
                  <a:gd name="connsiteY2" fmla="*/ 15950 h 603327"/>
                  <a:gd name="connsiteX3" fmla="*/ 345079 w 505131"/>
                  <a:gd name="connsiteY3" fmla="*/ 145147 h 603327"/>
                  <a:gd name="connsiteX4" fmla="*/ 310761 w 505131"/>
                  <a:gd name="connsiteY4" fmla="*/ 178870 h 603327"/>
                  <a:gd name="connsiteX5" fmla="*/ 404515 w 505131"/>
                  <a:gd name="connsiteY5" fmla="*/ 194504 h 603327"/>
                  <a:gd name="connsiteX6" fmla="*/ 486809 w 505131"/>
                  <a:gd name="connsiteY6" fmla="*/ 293565 h 603327"/>
                  <a:gd name="connsiteX7" fmla="*/ 505131 w 505131"/>
                  <a:gd name="connsiteY7" fmla="*/ 410904 h 603327"/>
                  <a:gd name="connsiteX8" fmla="*/ 402991 w 505131"/>
                  <a:gd name="connsiteY8" fmla="*/ 439870 h 603327"/>
                  <a:gd name="connsiteX9" fmla="*/ 386227 w 505131"/>
                  <a:gd name="connsiteY9" fmla="*/ 308804 h 603327"/>
                  <a:gd name="connsiteX10" fmla="*/ 390801 w 505131"/>
                  <a:gd name="connsiteY10" fmla="*/ 593794 h 603327"/>
                  <a:gd name="connsiteX11" fmla="*/ 102763 w 505131"/>
                  <a:gd name="connsiteY11" fmla="*/ 592268 h 603327"/>
                  <a:gd name="connsiteX12" fmla="*/ 78379 w 505131"/>
                  <a:gd name="connsiteY12" fmla="*/ 295088 h 603327"/>
                  <a:gd name="connsiteX13" fmla="*/ 67715 w 505131"/>
                  <a:gd name="connsiteY13" fmla="*/ 430726 h 603327"/>
                  <a:gd name="connsiteX14" fmla="*/ 655 w 505131"/>
                  <a:gd name="connsiteY14" fmla="*/ 397196 h 603327"/>
                  <a:gd name="connsiteX15" fmla="*/ 14374 w 505131"/>
                  <a:gd name="connsiteY15" fmla="*/ 284420 h 603327"/>
                  <a:gd name="connsiteX16" fmla="*/ 101239 w 505131"/>
                  <a:gd name="connsiteY16" fmla="*/ 202124 h 603327"/>
                  <a:gd name="connsiteX17" fmla="*/ 166131 w 505131"/>
                  <a:gd name="connsiteY17" fmla="*/ 184082 h 603327"/>
                  <a:gd name="connsiteX18" fmla="*/ 119725 w 505131"/>
                  <a:gd name="connsiteY18" fmla="*/ 144606 h 603327"/>
                  <a:gd name="connsiteX0" fmla="*/ 119725 w 505131"/>
                  <a:gd name="connsiteY0" fmla="*/ 143938 h 602659"/>
                  <a:gd name="connsiteX1" fmla="*/ 143074 w 505131"/>
                  <a:gd name="connsiteY1" fmla="*/ 15577 h 602659"/>
                  <a:gd name="connsiteX2" fmla="*/ 322370 w 505131"/>
                  <a:gd name="connsiteY2" fmla="*/ 15282 h 602659"/>
                  <a:gd name="connsiteX3" fmla="*/ 345079 w 505131"/>
                  <a:gd name="connsiteY3" fmla="*/ 144479 h 602659"/>
                  <a:gd name="connsiteX4" fmla="*/ 310761 w 505131"/>
                  <a:gd name="connsiteY4" fmla="*/ 178202 h 602659"/>
                  <a:gd name="connsiteX5" fmla="*/ 404515 w 505131"/>
                  <a:gd name="connsiteY5" fmla="*/ 193836 h 602659"/>
                  <a:gd name="connsiteX6" fmla="*/ 486809 w 505131"/>
                  <a:gd name="connsiteY6" fmla="*/ 292897 h 602659"/>
                  <a:gd name="connsiteX7" fmla="*/ 505131 w 505131"/>
                  <a:gd name="connsiteY7" fmla="*/ 410236 h 602659"/>
                  <a:gd name="connsiteX8" fmla="*/ 402991 w 505131"/>
                  <a:gd name="connsiteY8" fmla="*/ 439202 h 602659"/>
                  <a:gd name="connsiteX9" fmla="*/ 386227 w 505131"/>
                  <a:gd name="connsiteY9" fmla="*/ 308136 h 602659"/>
                  <a:gd name="connsiteX10" fmla="*/ 390801 w 505131"/>
                  <a:gd name="connsiteY10" fmla="*/ 593126 h 602659"/>
                  <a:gd name="connsiteX11" fmla="*/ 102763 w 505131"/>
                  <a:gd name="connsiteY11" fmla="*/ 591600 h 602659"/>
                  <a:gd name="connsiteX12" fmla="*/ 78379 w 505131"/>
                  <a:gd name="connsiteY12" fmla="*/ 294420 h 602659"/>
                  <a:gd name="connsiteX13" fmla="*/ 67715 w 505131"/>
                  <a:gd name="connsiteY13" fmla="*/ 430058 h 602659"/>
                  <a:gd name="connsiteX14" fmla="*/ 655 w 505131"/>
                  <a:gd name="connsiteY14" fmla="*/ 396528 h 602659"/>
                  <a:gd name="connsiteX15" fmla="*/ 14374 w 505131"/>
                  <a:gd name="connsiteY15" fmla="*/ 283752 h 602659"/>
                  <a:gd name="connsiteX16" fmla="*/ 101239 w 505131"/>
                  <a:gd name="connsiteY16" fmla="*/ 201456 h 602659"/>
                  <a:gd name="connsiteX17" fmla="*/ 166131 w 505131"/>
                  <a:gd name="connsiteY17" fmla="*/ 183414 h 602659"/>
                  <a:gd name="connsiteX18" fmla="*/ 119725 w 505131"/>
                  <a:gd name="connsiteY18" fmla="*/ 143938 h 602659"/>
                  <a:gd name="connsiteX0" fmla="*/ 119725 w 505131"/>
                  <a:gd name="connsiteY0" fmla="*/ 152768 h 611489"/>
                  <a:gd name="connsiteX1" fmla="*/ 143074 w 505131"/>
                  <a:gd name="connsiteY1" fmla="*/ 24407 h 611489"/>
                  <a:gd name="connsiteX2" fmla="*/ 322370 w 505131"/>
                  <a:gd name="connsiteY2" fmla="*/ 24112 h 611489"/>
                  <a:gd name="connsiteX3" fmla="*/ 345079 w 505131"/>
                  <a:gd name="connsiteY3" fmla="*/ 153309 h 611489"/>
                  <a:gd name="connsiteX4" fmla="*/ 310761 w 505131"/>
                  <a:gd name="connsiteY4" fmla="*/ 187032 h 611489"/>
                  <a:gd name="connsiteX5" fmla="*/ 404515 w 505131"/>
                  <a:gd name="connsiteY5" fmla="*/ 202666 h 611489"/>
                  <a:gd name="connsiteX6" fmla="*/ 486809 w 505131"/>
                  <a:gd name="connsiteY6" fmla="*/ 301727 h 611489"/>
                  <a:gd name="connsiteX7" fmla="*/ 505131 w 505131"/>
                  <a:gd name="connsiteY7" fmla="*/ 419066 h 611489"/>
                  <a:gd name="connsiteX8" fmla="*/ 402991 w 505131"/>
                  <a:gd name="connsiteY8" fmla="*/ 448032 h 611489"/>
                  <a:gd name="connsiteX9" fmla="*/ 386227 w 505131"/>
                  <a:gd name="connsiteY9" fmla="*/ 316966 h 611489"/>
                  <a:gd name="connsiteX10" fmla="*/ 390801 w 505131"/>
                  <a:gd name="connsiteY10" fmla="*/ 601956 h 611489"/>
                  <a:gd name="connsiteX11" fmla="*/ 102763 w 505131"/>
                  <a:gd name="connsiteY11" fmla="*/ 600430 h 611489"/>
                  <a:gd name="connsiteX12" fmla="*/ 78379 w 505131"/>
                  <a:gd name="connsiteY12" fmla="*/ 303250 h 611489"/>
                  <a:gd name="connsiteX13" fmla="*/ 67715 w 505131"/>
                  <a:gd name="connsiteY13" fmla="*/ 438888 h 611489"/>
                  <a:gd name="connsiteX14" fmla="*/ 655 w 505131"/>
                  <a:gd name="connsiteY14" fmla="*/ 405358 h 611489"/>
                  <a:gd name="connsiteX15" fmla="*/ 14374 w 505131"/>
                  <a:gd name="connsiteY15" fmla="*/ 292582 h 611489"/>
                  <a:gd name="connsiteX16" fmla="*/ 101239 w 505131"/>
                  <a:gd name="connsiteY16" fmla="*/ 210286 h 611489"/>
                  <a:gd name="connsiteX17" fmla="*/ 166131 w 505131"/>
                  <a:gd name="connsiteY17" fmla="*/ 192244 h 611489"/>
                  <a:gd name="connsiteX18" fmla="*/ 119725 w 505131"/>
                  <a:gd name="connsiteY18" fmla="*/ 152768 h 611489"/>
                  <a:gd name="connsiteX0" fmla="*/ 119725 w 505131"/>
                  <a:gd name="connsiteY0" fmla="*/ 157406 h 616127"/>
                  <a:gd name="connsiteX1" fmla="*/ 143074 w 505131"/>
                  <a:gd name="connsiteY1" fmla="*/ 29045 h 616127"/>
                  <a:gd name="connsiteX2" fmla="*/ 322370 w 505131"/>
                  <a:gd name="connsiteY2" fmla="*/ 28750 h 616127"/>
                  <a:gd name="connsiteX3" fmla="*/ 345079 w 505131"/>
                  <a:gd name="connsiteY3" fmla="*/ 157947 h 616127"/>
                  <a:gd name="connsiteX4" fmla="*/ 310761 w 505131"/>
                  <a:gd name="connsiteY4" fmla="*/ 191670 h 616127"/>
                  <a:gd name="connsiteX5" fmla="*/ 404515 w 505131"/>
                  <a:gd name="connsiteY5" fmla="*/ 207304 h 616127"/>
                  <a:gd name="connsiteX6" fmla="*/ 486809 w 505131"/>
                  <a:gd name="connsiteY6" fmla="*/ 306365 h 616127"/>
                  <a:gd name="connsiteX7" fmla="*/ 505131 w 505131"/>
                  <a:gd name="connsiteY7" fmla="*/ 423704 h 616127"/>
                  <a:gd name="connsiteX8" fmla="*/ 402991 w 505131"/>
                  <a:gd name="connsiteY8" fmla="*/ 452670 h 616127"/>
                  <a:gd name="connsiteX9" fmla="*/ 386227 w 505131"/>
                  <a:gd name="connsiteY9" fmla="*/ 321604 h 616127"/>
                  <a:gd name="connsiteX10" fmla="*/ 390801 w 505131"/>
                  <a:gd name="connsiteY10" fmla="*/ 606594 h 616127"/>
                  <a:gd name="connsiteX11" fmla="*/ 102763 w 505131"/>
                  <a:gd name="connsiteY11" fmla="*/ 605068 h 616127"/>
                  <a:gd name="connsiteX12" fmla="*/ 78379 w 505131"/>
                  <a:gd name="connsiteY12" fmla="*/ 307888 h 616127"/>
                  <a:gd name="connsiteX13" fmla="*/ 67715 w 505131"/>
                  <a:gd name="connsiteY13" fmla="*/ 443526 h 616127"/>
                  <a:gd name="connsiteX14" fmla="*/ 655 w 505131"/>
                  <a:gd name="connsiteY14" fmla="*/ 409996 h 616127"/>
                  <a:gd name="connsiteX15" fmla="*/ 14374 w 505131"/>
                  <a:gd name="connsiteY15" fmla="*/ 297220 h 616127"/>
                  <a:gd name="connsiteX16" fmla="*/ 101239 w 505131"/>
                  <a:gd name="connsiteY16" fmla="*/ 214924 h 616127"/>
                  <a:gd name="connsiteX17" fmla="*/ 166131 w 505131"/>
                  <a:gd name="connsiteY17" fmla="*/ 196882 h 616127"/>
                  <a:gd name="connsiteX18" fmla="*/ 119725 w 505131"/>
                  <a:gd name="connsiteY18" fmla="*/ 157406 h 616127"/>
                  <a:gd name="connsiteX0" fmla="*/ 119725 w 505131"/>
                  <a:gd name="connsiteY0" fmla="*/ 156893 h 615614"/>
                  <a:gd name="connsiteX1" fmla="*/ 143074 w 505131"/>
                  <a:gd name="connsiteY1" fmla="*/ 28532 h 615614"/>
                  <a:gd name="connsiteX2" fmla="*/ 322370 w 505131"/>
                  <a:gd name="connsiteY2" fmla="*/ 28237 h 615614"/>
                  <a:gd name="connsiteX3" fmla="*/ 345079 w 505131"/>
                  <a:gd name="connsiteY3" fmla="*/ 157434 h 615614"/>
                  <a:gd name="connsiteX4" fmla="*/ 310761 w 505131"/>
                  <a:gd name="connsiteY4" fmla="*/ 191157 h 615614"/>
                  <a:gd name="connsiteX5" fmla="*/ 404515 w 505131"/>
                  <a:gd name="connsiteY5" fmla="*/ 206791 h 615614"/>
                  <a:gd name="connsiteX6" fmla="*/ 486809 w 505131"/>
                  <a:gd name="connsiteY6" fmla="*/ 305852 h 615614"/>
                  <a:gd name="connsiteX7" fmla="*/ 505131 w 505131"/>
                  <a:gd name="connsiteY7" fmla="*/ 423191 h 615614"/>
                  <a:gd name="connsiteX8" fmla="*/ 402991 w 505131"/>
                  <a:gd name="connsiteY8" fmla="*/ 452157 h 615614"/>
                  <a:gd name="connsiteX9" fmla="*/ 386227 w 505131"/>
                  <a:gd name="connsiteY9" fmla="*/ 321091 h 615614"/>
                  <a:gd name="connsiteX10" fmla="*/ 390801 w 505131"/>
                  <a:gd name="connsiteY10" fmla="*/ 606081 h 615614"/>
                  <a:gd name="connsiteX11" fmla="*/ 102763 w 505131"/>
                  <a:gd name="connsiteY11" fmla="*/ 604555 h 615614"/>
                  <a:gd name="connsiteX12" fmla="*/ 78379 w 505131"/>
                  <a:gd name="connsiteY12" fmla="*/ 307375 h 615614"/>
                  <a:gd name="connsiteX13" fmla="*/ 67715 w 505131"/>
                  <a:gd name="connsiteY13" fmla="*/ 443013 h 615614"/>
                  <a:gd name="connsiteX14" fmla="*/ 655 w 505131"/>
                  <a:gd name="connsiteY14" fmla="*/ 409483 h 615614"/>
                  <a:gd name="connsiteX15" fmla="*/ 14374 w 505131"/>
                  <a:gd name="connsiteY15" fmla="*/ 296707 h 615614"/>
                  <a:gd name="connsiteX16" fmla="*/ 101239 w 505131"/>
                  <a:gd name="connsiteY16" fmla="*/ 214411 h 615614"/>
                  <a:gd name="connsiteX17" fmla="*/ 166131 w 505131"/>
                  <a:gd name="connsiteY17" fmla="*/ 196369 h 615614"/>
                  <a:gd name="connsiteX18" fmla="*/ 119725 w 505131"/>
                  <a:gd name="connsiteY18" fmla="*/ 156893 h 615614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2920"/>
                  <a:gd name="connsiteY0" fmla="*/ 157323 h 616044"/>
                  <a:gd name="connsiteX1" fmla="*/ 143074 w 502920"/>
                  <a:gd name="connsiteY1" fmla="*/ 28962 h 616044"/>
                  <a:gd name="connsiteX2" fmla="*/ 322370 w 502920"/>
                  <a:gd name="connsiteY2" fmla="*/ 28667 h 616044"/>
                  <a:gd name="connsiteX3" fmla="*/ 345079 w 502920"/>
                  <a:gd name="connsiteY3" fmla="*/ 157864 h 616044"/>
                  <a:gd name="connsiteX4" fmla="*/ 310761 w 502920"/>
                  <a:gd name="connsiteY4" fmla="*/ 191587 h 616044"/>
                  <a:gd name="connsiteX5" fmla="*/ 400535 w 502920"/>
                  <a:gd name="connsiteY5" fmla="*/ 210761 h 616044"/>
                  <a:gd name="connsiteX6" fmla="*/ 486809 w 502920"/>
                  <a:gd name="connsiteY6" fmla="*/ 306282 h 616044"/>
                  <a:gd name="connsiteX7" fmla="*/ 502920 w 502920"/>
                  <a:gd name="connsiteY7" fmla="*/ 424948 h 616044"/>
                  <a:gd name="connsiteX8" fmla="*/ 402991 w 502920"/>
                  <a:gd name="connsiteY8" fmla="*/ 452587 h 616044"/>
                  <a:gd name="connsiteX9" fmla="*/ 386227 w 502920"/>
                  <a:gd name="connsiteY9" fmla="*/ 321521 h 616044"/>
                  <a:gd name="connsiteX10" fmla="*/ 390801 w 502920"/>
                  <a:gd name="connsiteY10" fmla="*/ 606511 h 616044"/>
                  <a:gd name="connsiteX11" fmla="*/ 102763 w 502920"/>
                  <a:gd name="connsiteY11" fmla="*/ 604985 h 616044"/>
                  <a:gd name="connsiteX12" fmla="*/ 78379 w 502920"/>
                  <a:gd name="connsiteY12" fmla="*/ 307805 h 616044"/>
                  <a:gd name="connsiteX13" fmla="*/ 67715 w 502920"/>
                  <a:gd name="connsiteY13" fmla="*/ 443443 h 616044"/>
                  <a:gd name="connsiteX14" fmla="*/ 655 w 502920"/>
                  <a:gd name="connsiteY14" fmla="*/ 409913 h 616044"/>
                  <a:gd name="connsiteX15" fmla="*/ 14374 w 502920"/>
                  <a:gd name="connsiteY15" fmla="*/ 297137 h 616044"/>
                  <a:gd name="connsiteX16" fmla="*/ 101239 w 502920"/>
                  <a:gd name="connsiteY16" fmla="*/ 214841 h 616044"/>
                  <a:gd name="connsiteX17" fmla="*/ 166131 w 502920"/>
                  <a:gd name="connsiteY17" fmla="*/ 196799 h 616044"/>
                  <a:gd name="connsiteX18" fmla="*/ 119725 w 502920"/>
                  <a:gd name="connsiteY18" fmla="*/ 157323 h 616044"/>
                  <a:gd name="connsiteX0" fmla="*/ 119725 w 503356"/>
                  <a:gd name="connsiteY0" fmla="*/ 157323 h 616044"/>
                  <a:gd name="connsiteX1" fmla="*/ 143074 w 503356"/>
                  <a:gd name="connsiteY1" fmla="*/ 28962 h 616044"/>
                  <a:gd name="connsiteX2" fmla="*/ 322370 w 503356"/>
                  <a:gd name="connsiteY2" fmla="*/ 28667 h 616044"/>
                  <a:gd name="connsiteX3" fmla="*/ 345079 w 503356"/>
                  <a:gd name="connsiteY3" fmla="*/ 157864 h 616044"/>
                  <a:gd name="connsiteX4" fmla="*/ 310761 w 503356"/>
                  <a:gd name="connsiteY4" fmla="*/ 191587 h 616044"/>
                  <a:gd name="connsiteX5" fmla="*/ 400535 w 503356"/>
                  <a:gd name="connsiteY5" fmla="*/ 210761 h 616044"/>
                  <a:gd name="connsiteX6" fmla="*/ 486809 w 503356"/>
                  <a:gd name="connsiteY6" fmla="*/ 306282 h 616044"/>
                  <a:gd name="connsiteX7" fmla="*/ 502920 w 503356"/>
                  <a:gd name="connsiteY7" fmla="*/ 424948 h 616044"/>
                  <a:gd name="connsiteX8" fmla="*/ 402991 w 503356"/>
                  <a:gd name="connsiteY8" fmla="*/ 452587 h 616044"/>
                  <a:gd name="connsiteX9" fmla="*/ 386227 w 503356"/>
                  <a:gd name="connsiteY9" fmla="*/ 321521 h 616044"/>
                  <a:gd name="connsiteX10" fmla="*/ 390801 w 503356"/>
                  <a:gd name="connsiteY10" fmla="*/ 606511 h 616044"/>
                  <a:gd name="connsiteX11" fmla="*/ 102763 w 503356"/>
                  <a:gd name="connsiteY11" fmla="*/ 604985 h 616044"/>
                  <a:gd name="connsiteX12" fmla="*/ 78379 w 503356"/>
                  <a:gd name="connsiteY12" fmla="*/ 307805 h 616044"/>
                  <a:gd name="connsiteX13" fmla="*/ 67715 w 503356"/>
                  <a:gd name="connsiteY13" fmla="*/ 443443 h 616044"/>
                  <a:gd name="connsiteX14" fmla="*/ 655 w 503356"/>
                  <a:gd name="connsiteY14" fmla="*/ 409913 h 616044"/>
                  <a:gd name="connsiteX15" fmla="*/ 14374 w 503356"/>
                  <a:gd name="connsiteY15" fmla="*/ 297137 h 616044"/>
                  <a:gd name="connsiteX16" fmla="*/ 101239 w 503356"/>
                  <a:gd name="connsiteY16" fmla="*/ 214841 h 616044"/>
                  <a:gd name="connsiteX17" fmla="*/ 166131 w 503356"/>
                  <a:gd name="connsiteY17" fmla="*/ 196799 h 616044"/>
                  <a:gd name="connsiteX18" fmla="*/ 119725 w 503356"/>
                  <a:gd name="connsiteY18" fmla="*/ 157323 h 616044"/>
                  <a:gd name="connsiteX0" fmla="*/ 119725 w 503168"/>
                  <a:gd name="connsiteY0" fmla="*/ 157323 h 616044"/>
                  <a:gd name="connsiteX1" fmla="*/ 143074 w 503168"/>
                  <a:gd name="connsiteY1" fmla="*/ 28962 h 616044"/>
                  <a:gd name="connsiteX2" fmla="*/ 322370 w 503168"/>
                  <a:gd name="connsiteY2" fmla="*/ 28667 h 616044"/>
                  <a:gd name="connsiteX3" fmla="*/ 345079 w 503168"/>
                  <a:gd name="connsiteY3" fmla="*/ 157864 h 616044"/>
                  <a:gd name="connsiteX4" fmla="*/ 310761 w 503168"/>
                  <a:gd name="connsiteY4" fmla="*/ 191587 h 616044"/>
                  <a:gd name="connsiteX5" fmla="*/ 400535 w 503168"/>
                  <a:gd name="connsiteY5" fmla="*/ 210761 h 616044"/>
                  <a:gd name="connsiteX6" fmla="*/ 486809 w 503168"/>
                  <a:gd name="connsiteY6" fmla="*/ 306282 h 616044"/>
                  <a:gd name="connsiteX7" fmla="*/ 502920 w 503168"/>
                  <a:gd name="connsiteY7" fmla="*/ 424948 h 616044"/>
                  <a:gd name="connsiteX8" fmla="*/ 402991 w 503168"/>
                  <a:gd name="connsiteY8" fmla="*/ 452587 h 616044"/>
                  <a:gd name="connsiteX9" fmla="*/ 386227 w 503168"/>
                  <a:gd name="connsiteY9" fmla="*/ 321521 h 616044"/>
                  <a:gd name="connsiteX10" fmla="*/ 390801 w 503168"/>
                  <a:gd name="connsiteY10" fmla="*/ 606511 h 616044"/>
                  <a:gd name="connsiteX11" fmla="*/ 102763 w 503168"/>
                  <a:gd name="connsiteY11" fmla="*/ 604985 h 616044"/>
                  <a:gd name="connsiteX12" fmla="*/ 78379 w 503168"/>
                  <a:gd name="connsiteY12" fmla="*/ 307805 h 616044"/>
                  <a:gd name="connsiteX13" fmla="*/ 67715 w 503168"/>
                  <a:gd name="connsiteY13" fmla="*/ 443443 h 616044"/>
                  <a:gd name="connsiteX14" fmla="*/ 655 w 503168"/>
                  <a:gd name="connsiteY14" fmla="*/ 409913 h 616044"/>
                  <a:gd name="connsiteX15" fmla="*/ 14374 w 503168"/>
                  <a:gd name="connsiteY15" fmla="*/ 297137 h 616044"/>
                  <a:gd name="connsiteX16" fmla="*/ 101239 w 503168"/>
                  <a:gd name="connsiteY16" fmla="*/ 214841 h 616044"/>
                  <a:gd name="connsiteX17" fmla="*/ 166131 w 503168"/>
                  <a:gd name="connsiteY17" fmla="*/ 196799 h 616044"/>
                  <a:gd name="connsiteX18" fmla="*/ 119725 w 503168"/>
                  <a:gd name="connsiteY18" fmla="*/ 157323 h 616044"/>
                  <a:gd name="connsiteX0" fmla="*/ 119725 w 503119"/>
                  <a:gd name="connsiteY0" fmla="*/ 157323 h 616044"/>
                  <a:gd name="connsiteX1" fmla="*/ 143074 w 503119"/>
                  <a:gd name="connsiteY1" fmla="*/ 28962 h 616044"/>
                  <a:gd name="connsiteX2" fmla="*/ 322370 w 503119"/>
                  <a:gd name="connsiteY2" fmla="*/ 28667 h 616044"/>
                  <a:gd name="connsiteX3" fmla="*/ 345079 w 503119"/>
                  <a:gd name="connsiteY3" fmla="*/ 157864 h 616044"/>
                  <a:gd name="connsiteX4" fmla="*/ 310761 w 503119"/>
                  <a:gd name="connsiteY4" fmla="*/ 191587 h 616044"/>
                  <a:gd name="connsiteX5" fmla="*/ 400535 w 503119"/>
                  <a:gd name="connsiteY5" fmla="*/ 210761 h 616044"/>
                  <a:gd name="connsiteX6" fmla="*/ 486809 w 503119"/>
                  <a:gd name="connsiteY6" fmla="*/ 306282 h 616044"/>
                  <a:gd name="connsiteX7" fmla="*/ 502920 w 503119"/>
                  <a:gd name="connsiteY7" fmla="*/ 424948 h 616044"/>
                  <a:gd name="connsiteX8" fmla="*/ 402991 w 503119"/>
                  <a:gd name="connsiteY8" fmla="*/ 452587 h 616044"/>
                  <a:gd name="connsiteX9" fmla="*/ 386227 w 503119"/>
                  <a:gd name="connsiteY9" fmla="*/ 321521 h 616044"/>
                  <a:gd name="connsiteX10" fmla="*/ 390801 w 503119"/>
                  <a:gd name="connsiteY10" fmla="*/ 606511 h 616044"/>
                  <a:gd name="connsiteX11" fmla="*/ 102763 w 503119"/>
                  <a:gd name="connsiteY11" fmla="*/ 604985 h 616044"/>
                  <a:gd name="connsiteX12" fmla="*/ 78379 w 503119"/>
                  <a:gd name="connsiteY12" fmla="*/ 307805 h 616044"/>
                  <a:gd name="connsiteX13" fmla="*/ 67715 w 503119"/>
                  <a:gd name="connsiteY13" fmla="*/ 443443 h 616044"/>
                  <a:gd name="connsiteX14" fmla="*/ 655 w 503119"/>
                  <a:gd name="connsiteY14" fmla="*/ 409913 h 616044"/>
                  <a:gd name="connsiteX15" fmla="*/ 14374 w 503119"/>
                  <a:gd name="connsiteY15" fmla="*/ 297137 h 616044"/>
                  <a:gd name="connsiteX16" fmla="*/ 101239 w 503119"/>
                  <a:gd name="connsiteY16" fmla="*/ 214841 h 616044"/>
                  <a:gd name="connsiteX17" fmla="*/ 166131 w 503119"/>
                  <a:gd name="connsiteY17" fmla="*/ 196799 h 616044"/>
                  <a:gd name="connsiteX18" fmla="*/ 119725 w 503119"/>
                  <a:gd name="connsiteY18" fmla="*/ 157323 h 616044"/>
                  <a:gd name="connsiteX0" fmla="*/ 119725 w 503119"/>
                  <a:gd name="connsiteY0" fmla="*/ 157323 h 616044"/>
                  <a:gd name="connsiteX1" fmla="*/ 143074 w 503119"/>
                  <a:gd name="connsiteY1" fmla="*/ 28962 h 616044"/>
                  <a:gd name="connsiteX2" fmla="*/ 322370 w 503119"/>
                  <a:gd name="connsiteY2" fmla="*/ 28667 h 616044"/>
                  <a:gd name="connsiteX3" fmla="*/ 345079 w 503119"/>
                  <a:gd name="connsiteY3" fmla="*/ 157864 h 616044"/>
                  <a:gd name="connsiteX4" fmla="*/ 310761 w 503119"/>
                  <a:gd name="connsiteY4" fmla="*/ 191587 h 616044"/>
                  <a:gd name="connsiteX5" fmla="*/ 400535 w 503119"/>
                  <a:gd name="connsiteY5" fmla="*/ 210761 h 616044"/>
                  <a:gd name="connsiteX6" fmla="*/ 486809 w 503119"/>
                  <a:gd name="connsiteY6" fmla="*/ 306282 h 616044"/>
                  <a:gd name="connsiteX7" fmla="*/ 502920 w 503119"/>
                  <a:gd name="connsiteY7" fmla="*/ 424948 h 616044"/>
                  <a:gd name="connsiteX8" fmla="*/ 402991 w 503119"/>
                  <a:gd name="connsiteY8" fmla="*/ 452587 h 616044"/>
                  <a:gd name="connsiteX9" fmla="*/ 386227 w 503119"/>
                  <a:gd name="connsiteY9" fmla="*/ 321521 h 616044"/>
                  <a:gd name="connsiteX10" fmla="*/ 390801 w 503119"/>
                  <a:gd name="connsiteY10" fmla="*/ 606511 h 616044"/>
                  <a:gd name="connsiteX11" fmla="*/ 102763 w 503119"/>
                  <a:gd name="connsiteY11" fmla="*/ 604985 h 616044"/>
                  <a:gd name="connsiteX12" fmla="*/ 78379 w 503119"/>
                  <a:gd name="connsiteY12" fmla="*/ 307805 h 616044"/>
                  <a:gd name="connsiteX13" fmla="*/ 67715 w 503119"/>
                  <a:gd name="connsiteY13" fmla="*/ 443443 h 616044"/>
                  <a:gd name="connsiteX14" fmla="*/ 655 w 503119"/>
                  <a:gd name="connsiteY14" fmla="*/ 409913 h 616044"/>
                  <a:gd name="connsiteX15" fmla="*/ 14374 w 503119"/>
                  <a:gd name="connsiteY15" fmla="*/ 297137 h 616044"/>
                  <a:gd name="connsiteX16" fmla="*/ 101239 w 503119"/>
                  <a:gd name="connsiteY16" fmla="*/ 214841 h 616044"/>
                  <a:gd name="connsiteX17" fmla="*/ 166131 w 503119"/>
                  <a:gd name="connsiteY17" fmla="*/ 196799 h 616044"/>
                  <a:gd name="connsiteX18" fmla="*/ 119725 w 503119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2991 w 503134"/>
                  <a:gd name="connsiteY8" fmla="*/ 452587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529 w 503134"/>
                  <a:gd name="connsiteY8" fmla="*/ 457011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372"/>
                  <a:gd name="connsiteX1" fmla="*/ 143074 w 503134"/>
                  <a:gd name="connsiteY1" fmla="*/ 28962 h 616372"/>
                  <a:gd name="connsiteX2" fmla="*/ 322370 w 503134"/>
                  <a:gd name="connsiteY2" fmla="*/ 28667 h 616372"/>
                  <a:gd name="connsiteX3" fmla="*/ 345079 w 503134"/>
                  <a:gd name="connsiteY3" fmla="*/ 157864 h 616372"/>
                  <a:gd name="connsiteX4" fmla="*/ 310761 w 503134"/>
                  <a:gd name="connsiteY4" fmla="*/ 191587 h 616372"/>
                  <a:gd name="connsiteX5" fmla="*/ 400535 w 503134"/>
                  <a:gd name="connsiteY5" fmla="*/ 210761 h 616372"/>
                  <a:gd name="connsiteX6" fmla="*/ 486809 w 503134"/>
                  <a:gd name="connsiteY6" fmla="*/ 306282 h 616372"/>
                  <a:gd name="connsiteX7" fmla="*/ 502920 w 503134"/>
                  <a:gd name="connsiteY7" fmla="*/ 424948 h 616372"/>
                  <a:gd name="connsiteX8" fmla="*/ 406087 w 503134"/>
                  <a:gd name="connsiteY8" fmla="*/ 457453 h 616372"/>
                  <a:gd name="connsiteX9" fmla="*/ 388438 w 503134"/>
                  <a:gd name="connsiteY9" fmla="*/ 326388 h 616372"/>
                  <a:gd name="connsiteX10" fmla="*/ 390801 w 503134"/>
                  <a:gd name="connsiteY10" fmla="*/ 606511 h 616372"/>
                  <a:gd name="connsiteX11" fmla="*/ 102763 w 503134"/>
                  <a:gd name="connsiteY11" fmla="*/ 604985 h 616372"/>
                  <a:gd name="connsiteX12" fmla="*/ 78379 w 503134"/>
                  <a:gd name="connsiteY12" fmla="*/ 307805 h 616372"/>
                  <a:gd name="connsiteX13" fmla="*/ 67715 w 503134"/>
                  <a:gd name="connsiteY13" fmla="*/ 443443 h 616372"/>
                  <a:gd name="connsiteX14" fmla="*/ 655 w 503134"/>
                  <a:gd name="connsiteY14" fmla="*/ 409913 h 616372"/>
                  <a:gd name="connsiteX15" fmla="*/ 14374 w 503134"/>
                  <a:gd name="connsiteY15" fmla="*/ 297137 h 616372"/>
                  <a:gd name="connsiteX16" fmla="*/ 101239 w 503134"/>
                  <a:gd name="connsiteY16" fmla="*/ 214841 h 616372"/>
                  <a:gd name="connsiteX17" fmla="*/ 166131 w 503134"/>
                  <a:gd name="connsiteY17" fmla="*/ 196799 h 616372"/>
                  <a:gd name="connsiteX18" fmla="*/ 119725 w 503134"/>
                  <a:gd name="connsiteY18" fmla="*/ 157323 h 616372"/>
                  <a:gd name="connsiteX0" fmla="*/ 119725 w 503134"/>
                  <a:gd name="connsiteY0" fmla="*/ 157323 h 617215"/>
                  <a:gd name="connsiteX1" fmla="*/ 143074 w 503134"/>
                  <a:gd name="connsiteY1" fmla="*/ 28962 h 617215"/>
                  <a:gd name="connsiteX2" fmla="*/ 322370 w 503134"/>
                  <a:gd name="connsiteY2" fmla="*/ 28667 h 617215"/>
                  <a:gd name="connsiteX3" fmla="*/ 345079 w 503134"/>
                  <a:gd name="connsiteY3" fmla="*/ 157864 h 617215"/>
                  <a:gd name="connsiteX4" fmla="*/ 310761 w 503134"/>
                  <a:gd name="connsiteY4" fmla="*/ 191587 h 617215"/>
                  <a:gd name="connsiteX5" fmla="*/ 400535 w 503134"/>
                  <a:gd name="connsiteY5" fmla="*/ 210761 h 617215"/>
                  <a:gd name="connsiteX6" fmla="*/ 486809 w 503134"/>
                  <a:gd name="connsiteY6" fmla="*/ 306282 h 617215"/>
                  <a:gd name="connsiteX7" fmla="*/ 502920 w 503134"/>
                  <a:gd name="connsiteY7" fmla="*/ 424948 h 617215"/>
                  <a:gd name="connsiteX8" fmla="*/ 406087 w 503134"/>
                  <a:gd name="connsiteY8" fmla="*/ 457453 h 617215"/>
                  <a:gd name="connsiteX9" fmla="*/ 388438 w 503134"/>
                  <a:gd name="connsiteY9" fmla="*/ 326388 h 617215"/>
                  <a:gd name="connsiteX10" fmla="*/ 390801 w 503134"/>
                  <a:gd name="connsiteY10" fmla="*/ 606511 h 617215"/>
                  <a:gd name="connsiteX11" fmla="*/ 102763 w 503134"/>
                  <a:gd name="connsiteY11" fmla="*/ 604985 h 617215"/>
                  <a:gd name="connsiteX12" fmla="*/ 78379 w 503134"/>
                  <a:gd name="connsiteY12" fmla="*/ 307805 h 617215"/>
                  <a:gd name="connsiteX13" fmla="*/ 67715 w 503134"/>
                  <a:gd name="connsiteY13" fmla="*/ 443443 h 617215"/>
                  <a:gd name="connsiteX14" fmla="*/ 655 w 503134"/>
                  <a:gd name="connsiteY14" fmla="*/ 409913 h 617215"/>
                  <a:gd name="connsiteX15" fmla="*/ 14374 w 503134"/>
                  <a:gd name="connsiteY15" fmla="*/ 297137 h 617215"/>
                  <a:gd name="connsiteX16" fmla="*/ 101239 w 503134"/>
                  <a:gd name="connsiteY16" fmla="*/ 214841 h 617215"/>
                  <a:gd name="connsiteX17" fmla="*/ 166131 w 503134"/>
                  <a:gd name="connsiteY17" fmla="*/ 196799 h 617215"/>
                  <a:gd name="connsiteX18" fmla="*/ 119725 w 503134"/>
                  <a:gd name="connsiteY18" fmla="*/ 157323 h 617215"/>
                  <a:gd name="connsiteX0" fmla="*/ 119725 w 503134"/>
                  <a:gd name="connsiteY0" fmla="*/ 157323 h 617215"/>
                  <a:gd name="connsiteX1" fmla="*/ 143074 w 503134"/>
                  <a:gd name="connsiteY1" fmla="*/ 28962 h 617215"/>
                  <a:gd name="connsiteX2" fmla="*/ 322370 w 503134"/>
                  <a:gd name="connsiteY2" fmla="*/ 28667 h 617215"/>
                  <a:gd name="connsiteX3" fmla="*/ 345079 w 503134"/>
                  <a:gd name="connsiteY3" fmla="*/ 157864 h 617215"/>
                  <a:gd name="connsiteX4" fmla="*/ 310761 w 503134"/>
                  <a:gd name="connsiteY4" fmla="*/ 191587 h 617215"/>
                  <a:gd name="connsiteX5" fmla="*/ 400535 w 503134"/>
                  <a:gd name="connsiteY5" fmla="*/ 210761 h 617215"/>
                  <a:gd name="connsiteX6" fmla="*/ 486809 w 503134"/>
                  <a:gd name="connsiteY6" fmla="*/ 306282 h 617215"/>
                  <a:gd name="connsiteX7" fmla="*/ 502920 w 503134"/>
                  <a:gd name="connsiteY7" fmla="*/ 424948 h 617215"/>
                  <a:gd name="connsiteX8" fmla="*/ 406087 w 503134"/>
                  <a:gd name="connsiteY8" fmla="*/ 457453 h 617215"/>
                  <a:gd name="connsiteX9" fmla="*/ 388438 w 503134"/>
                  <a:gd name="connsiteY9" fmla="*/ 326388 h 617215"/>
                  <a:gd name="connsiteX10" fmla="*/ 390801 w 503134"/>
                  <a:gd name="connsiteY10" fmla="*/ 606511 h 617215"/>
                  <a:gd name="connsiteX11" fmla="*/ 102763 w 503134"/>
                  <a:gd name="connsiteY11" fmla="*/ 604985 h 617215"/>
                  <a:gd name="connsiteX12" fmla="*/ 78379 w 503134"/>
                  <a:gd name="connsiteY12" fmla="*/ 307805 h 617215"/>
                  <a:gd name="connsiteX13" fmla="*/ 67715 w 503134"/>
                  <a:gd name="connsiteY13" fmla="*/ 443443 h 617215"/>
                  <a:gd name="connsiteX14" fmla="*/ 655 w 503134"/>
                  <a:gd name="connsiteY14" fmla="*/ 409913 h 617215"/>
                  <a:gd name="connsiteX15" fmla="*/ 14374 w 503134"/>
                  <a:gd name="connsiteY15" fmla="*/ 297137 h 617215"/>
                  <a:gd name="connsiteX16" fmla="*/ 101239 w 503134"/>
                  <a:gd name="connsiteY16" fmla="*/ 214841 h 617215"/>
                  <a:gd name="connsiteX17" fmla="*/ 166131 w 503134"/>
                  <a:gd name="connsiteY17" fmla="*/ 196799 h 617215"/>
                  <a:gd name="connsiteX18" fmla="*/ 119725 w 503134"/>
                  <a:gd name="connsiteY18" fmla="*/ 157323 h 617215"/>
                  <a:gd name="connsiteX0" fmla="*/ 119725 w 503134"/>
                  <a:gd name="connsiteY0" fmla="*/ 157323 h 617787"/>
                  <a:gd name="connsiteX1" fmla="*/ 143074 w 503134"/>
                  <a:gd name="connsiteY1" fmla="*/ 28962 h 617787"/>
                  <a:gd name="connsiteX2" fmla="*/ 322370 w 503134"/>
                  <a:gd name="connsiteY2" fmla="*/ 28667 h 617787"/>
                  <a:gd name="connsiteX3" fmla="*/ 345079 w 503134"/>
                  <a:gd name="connsiteY3" fmla="*/ 157864 h 617787"/>
                  <a:gd name="connsiteX4" fmla="*/ 310761 w 503134"/>
                  <a:gd name="connsiteY4" fmla="*/ 191587 h 617787"/>
                  <a:gd name="connsiteX5" fmla="*/ 400535 w 503134"/>
                  <a:gd name="connsiteY5" fmla="*/ 210761 h 617787"/>
                  <a:gd name="connsiteX6" fmla="*/ 486809 w 503134"/>
                  <a:gd name="connsiteY6" fmla="*/ 306282 h 617787"/>
                  <a:gd name="connsiteX7" fmla="*/ 502920 w 503134"/>
                  <a:gd name="connsiteY7" fmla="*/ 424948 h 617787"/>
                  <a:gd name="connsiteX8" fmla="*/ 406087 w 503134"/>
                  <a:gd name="connsiteY8" fmla="*/ 457453 h 617787"/>
                  <a:gd name="connsiteX9" fmla="*/ 388438 w 503134"/>
                  <a:gd name="connsiteY9" fmla="*/ 326388 h 617787"/>
                  <a:gd name="connsiteX10" fmla="*/ 390801 w 503134"/>
                  <a:gd name="connsiteY10" fmla="*/ 606511 h 617787"/>
                  <a:gd name="connsiteX11" fmla="*/ 103487 w 503134"/>
                  <a:gd name="connsiteY11" fmla="*/ 606154 h 617787"/>
                  <a:gd name="connsiteX12" fmla="*/ 78379 w 503134"/>
                  <a:gd name="connsiteY12" fmla="*/ 307805 h 617787"/>
                  <a:gd name="connsiteX13" fmla="*/ 67715 w 503134"/>
                  <a:gd name="connsiteY13" fmla="*/ 443443 h 617787"/>
                  <a:gd name="connsiteX14" fmla="*/ 655 w 503134"/>
                  <a:gd name="connsiteY14" fmla="*/ 409913 h 617787"/>
                  <a:gd name="connsiteX15" fmla="*/ 14374 w 503134"/>
                  <a:gd name="connsiteY15" fmla="*/ 297137 h 617787"/>
                  <a:gd name="connsiteX16" fmla="*/ 101239 w 503134"/>
                  <a:gd name="connsiteY16" fmla="*/ 214841 h 617787"/>
                  <a:gd name="connsiteX17" fmla="*/ 166131 w 503134"/>
                  <a:gd name="connsiteY17" fmla="*/ 196799 h 617787"/>
                  <a:gd name="connsiteX18" fmla="*/ 119725 w 503134"/>
                  <a:gd name="connsiteY18" fmla="*/ 157323 h 617787"/>
                  <a:gd name="connsiteX0" fmla="*/ 119725 w 503134"/>
                  <a:gd name="connsiteY0" fmla="*/ 157323 h 617292"/>
                  <a:gd name="connsiteX1" fmla="*/ 143074 w 503134"/>
                  <a:gd name="connsiteY1" fmla="*/ 28962 h 617292"/>
                  <a:gd name="connsiteX2" fmla="*/ 322370 w 503134"/>
                  <a:gd name="connsiteY2" fmla="*/ 28667 h 617292"/>
                  <a:gd name="connsiteX3" fmla="*/ 345079 w 503134"/>
                  <a:gd name="connsiteY3" fmla="*/ 157864 h 617292"/>
                  <a:gd name="connsiteX4" fmla="*/ 310761 w 503134"/>
                  <a:gd name="connsiteY4" fmla="*/ 191587 h 617292"/>
                  <a:gd name="connsiteX5" fmla="*/ 400535 w 503134"/>
                  <a:gd name="connsiteY5" fmla="*/ 210761 h 617292"/>
                  <a:gd name="connsiteX6" fmla="*/ 486809 w 503134"/>
                  <a:gd name="connsiteY6" fmla="*/ 306282 h 617292"/>
                  <a:gd name="connsiteX7" fmla="*/ 502920 w 503134"/>
                  <a:gd name="connsiteY7" fmla="*/ 424948 h 617292"/>
                  <a:gd name="connsiteX8" fmla="*/ 406087 w 503134"/>
                  <a:gd name="connsiteY8" fmla="*/ 457453 h 617292"/>
                  <a:gd name="connsiteX9" fmla="*/ 388438 w 503134"/>
                  <a:gd name="connsiteY9" fmla="*/ 326388 h 617292"/>
                  <a:gd name="connsiteX10" fmla="*/ 390801 w 503134"/>
                  <a:gd name="connsiteY10" fmla="*/ 606511 h 617292"/>
                  <a:gd name="connsiteX11" fmla="*/ 103487 w 503134"/>
                  <a:gd name="connsiteY11" fmla="*/ 606154 h 617292"/>
                  <a:gd name="connsiteX12" fmla="*/ 78379 w 503134"/>
                  <a:gd name="connsiteY12" fmla="*/ 307805 h 617292"/>
                  <a:gd name="connsiteX13" fmla="*/ 67715 w 503134"/>
                  <a:gd name="connsiteY13" fmla="*/ 443443 h 617292"/>
                  <a:gd name="connsiteX14" fmla="*/ 655 w 503134"/>
                  <a:gd name="connsiteY14" fmla="*/ 409913 h 617292"/>
                  <a:gd name="connsiteX15" fmla="*/ 14374 w 503134"/>
                  <a:gd name="connsiteY15" fmla="*/ 297137 h 617292"/>
                  <a:gd name="connsiteX16" fmla="*/ 101239 w 503134"/>
                  <a:gd name="connsiteY16" fmla="*/ 214841 h 617292"/>
                  <a:gd name="connsiteX17" fmla="*/ 166131 w 503134"/>
                  <a:gd name="connsiteY17" fmla="*/ 196799 h 617292"/>
                  <a:gd name="connsiteX18" fmla="*/ 119725 w 503134"/>
                  <a:gd name="connsiteY18" fmla="*/ 157323 h 617292"/>
                  <a:gd name="connsiteX0" fmla="*/ 119725 w 503134"/>
                  <a:gd name="connsiteY0" fmla="*/ 157323 h 617292"/>
                  <a:gd name="connsiteX1" fmla="*/ 143074 w 503134"/>
                  <a:gd name="connsiteY1" fmla="*/ 28962 h 617292"/>
                  <a:gd name="connsiteX2" fmla="*/ 322370 w 503134"/>
                  <a:gd name="connsiteY2" fmla="*/ 28667 h 617292"/>
                  <a:gd name="connsiteX3" fmla="*/ 345079 w 503134"/>
                  <a:gd name="connsiteY3" fmla="*/ 157864 h 617292"/>
                  <a:gd name="connsiteX4" fmla="*/ 310761 w 503134"/>
                  <a:gd name="connsiteY4" fmla="*/ 191587 h 617292"/>
                  <a:gd name="connsiteX5" fmla="*/ 400535 w 503134"/>
                  <a:gd name="connsiteY5" fmla="*/ 210761 h 617292"/>
                  <a:gd name="connsiteX6" fmla="*/ 486809 w 503134"/>
                  <a:gd name="connsiteY6" fmla="*/ 306282 h 617292"/>
                  <a:gd name="connsiteX7" fmla="*/ 502920 w 503134"/>
                  <a:gd name="connsiteY7" fmla="*/ 424948 h 617292"/>
                  <a:gd name="connsiteX8" fmla="*/ 406087 w 503134"/>
                  <a:gd name="connsiteY8" fmla="*/ 457453 h 617292"/>
                  <a:gd name="connsiteX9" fmla="*/ 388438 w 503134"/>
                  <a:gd name="connsiteY9" fmla="*/ 326388 h 617292"/>
                  <a:gd name="connsiteX10" fmla="*/ 390801 w 503134"/>
                  <a:gd name="connsiteY10" fmla="*/ 606511 h 617292"/>
                  <a:gd name="connsiteX11" fmla="*/ 103487 w 503134"/>
                  <a:gd name="connsiteY11" fmla="*/ 606154 h 617292"/>
                  <a:gd name="connsiteX12" fmla="*/ 78379 w 503134"/>
                  <a:gd name="connsiteY12" fmla="*/ 307805 h 617292"/>
                  <a:gd name="connsiteX13" fmla="*/ 65946 w 503134"/>
                  <a:gd name="connsiteY13" fmla="*/ 443443 h 617292"/>
                  <a:gd name="connsiteX14" fmla="*/ 655 w 503134"/>
                  <a:gd name="connsiteY14" fmla="*/ 409913 h 617292"/>
                  <a:gd name="connsiteX15" fmla="*/ 14374 w 503134"/>
                  <a:gd name="connsiteY15" fmla="*/ 297137 h 617292"/>
                  <a:gd name="connsiteX16" fmla="*/ 101239 w 503134"/>
                  <a:gd name="connsiteY16" fmla="*/ 214841 h 617292"/>
                  <a:gd name="connsiteX17" fmla="*/ 166131 w 503134"/>
                  <a:gd name="connsiteY17" fmla="*/ 196799 h 617292"/>
                  <a:gd name="connsiteX18" fmla="*/ 119725 w 503134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5770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7993 w 501402"/>
                  <a:gd name="connsiteY0" fmla="*/ 157323 h 617292"/>
                  <a:gd name="connsiteX1" fmla="*/ 141342 w 501402"/>
                  <a:gd name="connsiteY1" fmla="*/ 28962 h 617292"/>
                  <a:gd name="connsiteX2" fmla="*/ 320638 w 501402"/>
                  <a:gd name="connsiteY2" fmla="*/ 28667 h 617292"/>
                  <a:gd name="connsiteX3" fmla="*/ 343347 w 501402"/>
                  <a:gd name="connsiteY3" fmla="*/ 157864 h 617292"/>
                  <a:gd name="connsiteX4" fmla="*/ 309029 w 501402"/>
                  <a:gd name="connsiteY4" fmla="*/ 191587 h 617292"/>
                  <a:gd name="connsiteX5" fmla="*/ 398803 w 501402"/>
                  <a:gd name="connsiteY5" fmla="*/ 210761 h 617292"/>
                  <a:gd name="connsiteX6" fmla="*/ 485077 w 501402"/>
                  <a:gd name="connsiteY6" fmla="*/ 306282 h 617292"/>
                  <a:gd name="connsiteX7" fmla="*/ 501188 w 501402"/>
                  <a:gd name="connsiteY7" fmla="*/ 424948 h 617292"/>
                  <a:gd name="connsiteX8" fmla="*/ 404355 w 501402"/>
                  <a:gd name="connsiteY8" fmla="*/ 457453 h 617292"/>
                  <a:gd name="connsiteX9" fmla="*/ 386706 w 501402"/>
                  <a:gd name="connsiteY9" fmla="*/ 326388 h 617292"/>
                  <a:gd name="connsiteX10" fmla="*/ 389069 w 501402"/>
                  <a:gd name="connsiteY10" fmla="*/ 606511 h 617292"/>
                  <a:gd name="connsiteX11" fmla="*/ 101755 w 501402"/>
                  <a:gd name="connsiteY11" fmla="*/ 606154 h 617292"/>
                  <a:gd name="connsiteX12" fmla="*/ 76647 w 501402"/>
                  <a:gd name="connsiteY12" fmla="*/ 317098 h 617292"/>
                  <a:gd name="connsiteX13" fmla="*/ 66425 w 501402"/>
                  <a:gd name="connsiteY13" fmla="*/ 443443 h 617292"/>
                  <a:gd name="connsiteX14" fmla="*/ 692 w 501402"/>
                  <a:gd name="connsiteY14" fmla="*/ 414338 h 617292"/>
                  <a:gd name="connsiteX15" fmla="*/ 13969 w 501402"/>
                  <a:gd name="connsiteY15" fmla="*/ 297137 h 617292"/>
                  <a:gd name="connsiteX16" fmla="*/ 99507 w 501402"/>
                  <a:gd name="connsiteY16" fmla="*/ 214841 h 617292"/>
                  <a:gd name="connsiteX17" fmla="*/ 164399 w 501402"/>
                  <a:gd name="connsiteY17" fmla="*/ 196799 h 617292"/>
                  <a:gd name="connsiteX18" fmla="*/ 117993 w 501402"/>
                  <a:gd name="connsiteY18" fmla="*/ 157323 h 617292"/>
                  <a:gd name="connsiteX0" fmla="*/ 118586 w 501995"/>
                  <a:gd name="connsiteY0" fmla="*/ 157323 h 617292"/>
                  <a:gd name="connsiteX1" fmla="*/ 141935 w 501995"/>
                  <a:gd name="connsiteY1" fmla="*/ 28962 h 617292"/>
                  <a:gd name="connsiteX2" fmla="*/ 321231 w 501995"/>
                  <a:gd name="connsiteY2" fmla="*/ 28667 h 617292"/>
                  <a:gd name="connsiteX3" fmla="*/ 343940 w 501995"/>
                  <a:gd name="connsiteY3" fmla="*/ 157864 h 617292"/>
                  <a:gd name="connsiteX4" fmla="*/ 309622 w 501995"/>
                  <a:gd name="connsiteY4" fmla="*/ 191587 h 617292"/>
                  <a:gd name="connsiteX5" fmla="*/ 399396 w 501995"/>
                  <a:gd name="connsiteY5" fmla="*/ 210761 h 617292"/>
                  <a:gd name="connsiteX6" fmla="*/ 485670 w 501995"/>
                  <a:gd name="connsiteY6" fmla="*/ 306282 h 617292"/>
                  <a:gd name="connsiteX7" fmla="*/ 501781 w 501995"/>
                  <a:gd name="connsiteY7" fmla="*/ 424948 h 617292"/>
                  <a:gd name="connsiteX8" fmla="*/ 404948 w 501995"/>
                  <a:gd name="connsiteY8" fmla="*/ 457453 h 617292"/>
                  <a:gd name="connsiteX9" fmla="*/ 387299 w 501995"/>
                  <a:gd name="connsiteY9" fmla="*/ 326388 h 617292"/>
                  <a:gd name="connsiteX10" fmla="*/ 389662 w 501995"/>
                  <a:gd name="connsiteY10" fmla="*/ 606511 h 617292"/>
                  <a:gd name="connsiteX11" fmla="*/ 102348 w 501995"/>
                  <a:gd name="connsiteY11" fmla="*/ 606154 h 617292"/>
                  <a:gd name="connsiteX12" fmla="*/ 77240 w 501995"/>
                  <a:gd name="connsiteY12" fmla="*/ 317098 h 617292"/>
                  <a:gd name="connsiteX13" fmla="*/ 67018 w 501995"/>
                  <a:gd name="connsiteY13" fmla="*/ 443443 h 617292"/>
                  <a:gd name="connsiteX14" fmla="*/ 1285 w 501995"/>
                  <a:gd name="connsiteY14" fmla="*/ 414338 h 617292"/>
                  <a:gd name="connsiteX15" fmla="*/ 14562 w 501995"/>
                  <a:gd name="connsiteY15" fmla="*/ 297137 h 617292"/>
                  <a:gd name="connsiteX16" fmla="*/ 100100 w 501995"/>
                  <a:gd name="connsiteY16" fmla="*/ 214841 h 617292"/>
                  <a:gd name="connsiteX17" fmla="*/ 164992 w 501995"/>
                  <a:gd name="connsiteY17" fmla="*/ 196799 h 617292"/>
                  <a:gd name="connsiteX18" fmla="*/ 118586 w 501995"/>
                  <a:gd name="connsiteY18" fmla="*/ 157323 h 617292"/>
                  <a:gd name="connsiteX0" fmla="*/ 118586 w 501995"/>
                  <a:gd name="connsiteY0" fmla="*/ 157323 h 617292"/>
                  <a:gd name="connsiteX1" fmla="*/ 141935 w 501995"/>
                  <a:gd name="connsiteY1" fmla="*/ 28962 h 617292"/>
                  <a:gd name="connsiteX2" fmla="*/ 321231 w 501995"/>
                  <a:gd name="connsiteY2" fmla="*/ 28667 h 617292"/>
                  <a:gd name="connsiteX3" fmla="*/ 343940 w 501995"/>
                  <a:gd name="connsiteY3" fmla="*/ 157864 h 617292"/>
                  <a:gd name="connsiteX4" fmla="*/ 309622 w 501995"/>
                  <a:gd name="connsiteY4" fmla="*/ 191587 h 617292"/>
                  <a:gd name="connsiteX5" fmla="*/ 399396 w 501995"/>
                  <a:gd name="connsiteY5" fmla="*/ 210761 h 617292"/>
                  <a:gd name="connsiteX6" fmla="*/ 485670 w 501995"/>
                  <a:gd name="connsiteY6" fmla="*/ 306282 h 617292"/>
                  <a:gd name="connsiteX7" fmla="*/ 501781 w 501995"/>
                  <a:gd name="connsiteY7" fmla="*/ 424948 h 617292"/>
                  <a:gd name="connsiteX8" fmla="*/ 404948 w 501995"/>
                  <a:gd name="connsiteY8" fmla="*/ 457453 h 617292"/>
                  <a:gd name="connsiteX9" fmla="*/ 387299 w 501995"/>
                  <a:gd name="connsiteY9" fmla="*/ 326388 h 617292"/>
                  <a:gd name="connsiteX10" fmla="*/ 389662 w 501995"/>
                  <a:gd name="connsiteY10" fmla="*/ 606511 h 617292"/>
                  <a:gd name="connsiteX11" fmla="*/ 102348 w 501995"/>
                  <a:gd name="connsiteY11" fmla="*/ 606154 h 617292"/>
                  <a:gd name="connsiteX12" fmla="*/ 77240 w 501995"/>
                  <a:gd name="connsiteY12" fmla="*/ 317098 h 617292"/>
                  <a:gd name="connsiteX13" fmla="*/ 67018 w 501995"/>
                  <a:gd name="connsiteY13" fmla="*/ 443443 h 617292"/>
                  <a:gd name="connsiteX14" fmla="*/ 1285 w 501995"/>
                  <a:gd name="connsiteY14" fmla="*/ 414338 h 617292"/>
                  <a:gd name="connsiteX15" fmla="*/ 14562 w 501995"/>
                  <a:gd name="connsiteY15" fmla="*/ 297137 h 617292"/>
                  <a:gd name="connsiteX16" fmla="*/ 100100 w 501995"/>
                  <a:gd name="connsiteY16" fmla="*/ 214841 h 617292"/>
                  <a:gd name="connsiteX17" fmla="*/ 164992 w 501995"/>
                  <a:gd name="connsiteY17" fmla="*/ 196799 h 617292"/>
                  <a:gd name="connsiteX18" fmla="*/ 118586 w 501995"/>
                  <a:gd name="connsiteY18" fmla="*/ 157323 h 617292"/>
                  <a:gd name="connsiteX0" fmla="*/ 119757 w 503166"/>
                  <a:gd name="connsiteY0" fmla="*/ 157323 h 617292"/>
                  <a:gd name="connsiteX1" fmla="*/ 143106 w 503166"/>
                  <a:gd name="connsiteY1" fmla="*/ 28962 h 617292"/>
                  <a:gd name="connsiteX2" fmla="*/ 322402 w 503166"/>
                  <a:gd name="connsiteY2" fmla="*/ 28667 h 617292"/>
                  <a:gd name="connsiteX3" fmla="*/ 345111 w 503166"/>
                  <a:gd name="connsiteY3" fmla="*/ 157864 h 617292"/>
                  <a:gd name="connsiteX4" fmla="*/ 310793 w 503166"/>
                  <a:gd name="connsiteY4" fmla="*/ 191587 h 617292"/>
                  <a:gd name="connsiteX5" fmla="*/ 400567 w 503166"/>
                  <a:gd name="connsiteY5" fmla="*/ 210761 h 617292"/>
                  <a:gd name="connsiteX6" fmla="*/ 486841 w 503166"/>
                  <a:gd name="connsiteY6" fmla="*/ 306282 h 617292"/>
                  <a:gd name="connsiteX7" fmla="*/ 502952 w 503166"/>
                  <a:gd name="connsiteY7" fmla="*/ 424948 h 617292"/>
                  <a:gd name="connsiteX8" fmla="*/ 406119 w 503166"/>
                  <a:gd name="connsiteY8" fmla="*/ 457453 h 617292"/>
                  <a:gd name="connsiteX9" fmla="*/ 388470 w 503166"/>
                  <a:gd name="connsiteY9" fmla="*/ 326388 h 617292"/>
                  <a:gd name="connsiteX10" fmla="*/ 390833 w 503166"/>
                  <a:gd name="connsiteY10" fmla="*/ 606511 h 617292"/>
                  <a:gd name="connsiteX11" fmla="*/ 103519 w 503166"/>
                  <a:gd name="connsiteY11" fmla="*/ 606154 h 617292"/>
                  <a:gd name="connsiteX12" fmla="*/ 78411 w 503166"/>
                  <a:gd name="connsiteY12" fmla="*/ 317098 h 617292"/>
                  <a:gd name="connsiteX13" fmla="*/ 68189 w 503166"/>
                  <a:gd name="connsiteY13" fmla="*/ 443443 h 617292"/>
                  <a:gd name="connsiteX14" fmla="*/ 2456 w 503166"/>
                  <a:gd name="connsiteY14" fmla="*/ 414338 h 617292"/>
                  <a:gd name="connsiteX15" fmla="*/ 15733 w 503166"/>
                  <a:gd name="connsiteY15" fmla="*/ 297137 h 617292"/>
                  <a:gd name="connsiteX16" fmla="*/ 101271 w 503166"/>
                  <a:gd name="connsiteY16" fmla="*/ 214841 h 617292"/>
                  <a:gd name="connsiteX17" fmla="*/ 166163 w 503166"/>
                  <a:gd name="connsiteY17" fmla="*/ 196799 h 617292"/>
                  <a:gd name="connsiteX18" fmla="*/ 119757 w 503166"/>
                  <a:gd name="connsiteY18" fmla="*/ 157323 h 617292"/>
                  <a:gd name="connsiteX0" fmla="*/ 120355 w 503764"/>
                  <a:gd name="connsiteY0" fmla="*/ 157323 h 617292"/>
                  <a:gd name="connsiteX1" fmla="*/ 143704 w 503764"/>
                  <a:gd name="connsiteY1" fmla="*/ 28962 h 617292"/>
                  <a:gd name="connsiteX2" fmla="*/ 323000 w 503764"/>
                  <a:gd name="connsiteY2" fmla="*/ 28667 h 617292"/>
                  <a:gd name="connsiteX3" fmla="*/ 345709 w 503764"/>
                  <a:gd name="connsiteY3" fmla="*/ 157864 h 617292"/>
                  <a:gd name="connsiteX4" fmla="*/ 311391 w 503764"/>
                  <a:gd name="connsiteY4" fmla="*/ 191587 h 617292"/>
                  <a:gd name="connsiteX5" fmla="*/ 401165 w 503764"/>
                  <a:gd name="connsiteY5" fmla="*/ 210761 h 617292"/>
                  <a:gd name="connsiteX6" fmla="*/ 487439 w 503764"/>
                  <a:gd name="connsiteY6" fmla="*/ 306282 h 617292"/>
                  <a:gd name="connsiteX7" fmla="*/ 503550 w 503764"/>
                  <a:gd name="connsiteY7" fmla="*/ 424948 h 617292"/>
                  <a:gd name="connsiteX8" fmla="*/ 406717 w 503764"/>
                  <a:gd name="connsiteY8" fmla="*/ 457453 h 617292"/>
                  <a:gd name="connsiteX9" fmla="*/ 389068 w 503764"/>
                  <a:gd name="connsiteY9" fmla="*/ 326388 h 617292"/>
                  <a:gd name="connsiteX10" fmla="*/ 391431 w 503764"/>
                  <a:gd name="connsiteY10" fmla="*/ 606511 h 617292"/>
                  <a:gd name="connsiteX11" fmla="*/ 104117 w 503764"/>
                  <a:gd name="connsiteY11" fmla="*/ 606154 h 617292"/>
                  <a:gd name="connsiteX12" fmla="*/ 79009 w 503764"/>
                  <a:gd name="connsiteY12" fmla="*/ 317098 h 617292"/>
                  <a:gd name="connsiteX13" fmla="*/ 68787 w 503764"/>
                  <a:gd name="connsiteY13" fmla="*/ 443443 h 617292"/>
                  <a:gd name="connsiteX14" fmla="*/ 3054 w 503764"/>
                  <a:gd name="connsiteY14" fmla="*/ 414338 h 617292"/>
                  <a:gd name="connsiteX15" fmla="*/ 16331 w 503764"/>
                  <a:gd name="connsiteY15" fmla="*/ 297137 h 617292"/>
                  <a:gd name="connsiteX16" fmla="*/ 101869 w 503764"/>
                  <a:gd name="connsiteY16" fmla="*/ 214841 h 617292"/>
                  <a:gd name="connsiteX17" fmla="*/ 166761 w 503764"/>
                  <a:gd name="connsiteY17" fmla="*/ 196799 h 617292"/>
                  <a:gd name="connsiteX18" fmla="*/ 120355 w 503764"/>
                  <a:gd name="connsiteY18" fmla="*/ 157323 h 617292"/>
                  <a:gd name="connsiteX0" fmla="*/ 119758 w 503167"/>
                  <a:gd name="connsiteY0" fmla="*/ 157323 h 617292"/>
                  <a:gd name="connsiteX1" fmla="*/ 143107 w 503167"/>
                  <a:gd name="connsiteY1" fmla="*/ 28962 h 617292"/>
                  <a:gd name="connsiteX2" fmla="*/ 322403 w 503167"/>
                  <a:gd name="connsiteY2" fmla="*/ 28667 h 617292"/>
                  <a:gd name="connsiteX3" fmla="*/ 345112 w 503167"/>
                  <a:gd name="connsiteY3" fmla="*/ 157864 h 617292"/>
                  <a:gd name="connsiteX4" fmla="*/ 310794 w 503167"/>
                  <a:gd name="connsiteY4" fmla="*/ 191587 h 617292"/>
                  <a:gd name="connsiteX5" fmla="*/ 400568 w 503167"/>
                  <a:gd name="connsiteY5" fmla="*/ 210761 h 617292"/>
                  <a:gd name="connsiteX6" fmla="*/ 486842 w 503167"/>
                  <a:gd name="connsiteY6" fmla="*/ 306282 h 617292"/>
                  <a:gd name="connsiteX7" fmla="*/ 502953 w 503167"/>
                  <a:gd name="connsiteY7" fmla="*/ 424948 h 617292"/>
                  <a:gd name="connsiteX8" fmla="*/ 406120 w 503167"/>
                  <a:gd name="connsiteY8" fmla="*/ 457453 h 617292"/>
                  <a:gd name="connsiteX9" fmla="*/ 388471 w 503167"/>
                  <a:gd name="connsiteY9" fmla="*/ 326388 h 617292"/>
                  <a:gd name="connsiteX10" fmla="*/ 390834 w 503167"/>
                  <a:gd name="connsiteY10" fmla="*/ 606511 h 617292"/>
                  <a:gd name="connsiteX11" fmla="*/ 103520 w 503167"/>
                  <a:gd name="connsiteY11" fmla="*/ 606154 h 617292"/>
                  <a:gd name="connsiteX12" fmla="*/ 78412 w 503167"/>
                  <a:gd name="connsiteY12" fmla="*/ 317098 h 617292"/>
                  <a:gd name="connsiteX13" fmla="*/ 68190 w 503167"/>
                  <a:gd name="connsiteY13" fmla="*/ 443443 h 617292"/>
                  <a:gd name="connsiteX14" fmla="*/ 2457 w 503167"/>
                  <a:gd name="connsiteY14" fmla="*/ 414338 h 617292"/>
                  <a:gd name="connsiteX15" fmla="*/ 15734 w 503167"/>
                  <a:gd name="connsiteY15" fmla="*/ 297137 h 617292"/>
                  <a:gd name="connsiteX16" fmla="*/ 101272 w 503167"/>
                  <a:gd name="connsiteY16" fmla="*/ 214841 h 617292"/>
                  <a:gd name="connsiteX17" fmla="*/ 166164 w 503167"/>
                  <a:gd name="connsiteY17" fmla="*/ 196799 h 617292"/>
                  <a:gd name="connsiteX18" fmla="*/ 119758 w 50316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8936 w 502345"/>
                  <a:gd name="connsiteY0" fmla="*/ 157323 h 617292"/>
                  <a:gd name="connsiteX1" fmla="*/ 142285 w 502345"/>
                  <a:gd name="connsiteY1" fmla="*/ 28962 h 617292"/>
                  <a:gd name="connsiteX2" fmla="*/ 321581 w 502345"/>
                  <a:gd name="connsiteY2" fmla="*/ 28667 h 617292"/>
                  <a:gd name="connsiteX3" fmla="*/ 344290 w 502345"/>
                  <a:gd name="connsiteY3" fmla="*/ 157864 h 617292"/>
                  <a:gd name="connsiteX4" fmla="*/ 309972 w 502345"/>
                  <a:gd name="connsiteY4" fmla="*/ 191587 h 617292"/>
                  <a:gd name="connsiteX5" fmla="*/ 399746 w 502345"/>
                  <a:gd name="connsiteY5" fmla="*/ 210761 h 617292"/>
                  <a:gd name="connsiteX6" fmla="*/ 486020 w 502345"/>
                  <a:gd name="connsiteY6" fmla="*/ 306282 h 617292"/>
                  <a:gd name="connsiteX7" fmla="*/ 502131 w 502345"/>
                  <a:gd name="connsiteY7" fmla="*/ 424948 h 617292"/>
                  <a:gd name="connsiteX8" fmla="*/ 405298 w 502345"/>
                  <a:gd name="connsiteY8" fmla="*/ 457453 h 617292"/>
                  <a:gd name="connsiteX9" fmla="*/ 387649 w 502345"/>
                  <a:gd name="connsiteY9" fmla="*/ 326388 h 617292"/>
                  <a:gd name="connsiteX10" fmla="*/ 390012 w 502345"/>
                  <a:gd name="connsiteY10" fmla="*/ 606511 h 617292"/>
                  <a:gd name="connsiteX11" fmla="*/ 102698 w 502345"/>
                  <a:gd name="connsiteY11" fmla="*/ 606154 h 617292"/>
                  <a:gd name="connsiteX12" fmla="*/ 77590 w 502345"/>
                  <a:gd name="connsiteY12" fmla="*/ 317098 h 617292"/>
                  <a:gd name="connsiteX13" fmla="*/ 67368 w 502345"/>
                  <a:gd name="connsiteY13" fmla="*/ 443443 h 617292"/>
                  <a:gd name="connsiteX14" fmla="*/ 1635 w 502345"/>
                  <a:gd name="connsiteY14" fmla="*/ 414338 h 617292"/>
                  <a:gd name="connsiteX15" fmla="*/ 14912 w 502345"/>
                  <a:gd name="connsiteY15" fmla="*/ 297137 h 617292"/>
                  <a:gd name="connsiteX16" fmla="*/ 102661 w 502345"/>
                  <a:gd name="connsiteY16" fmla="*/ 217939 h 617292"/>
                  <a:gd name="connsiteX17" fmla="*/ 165342 w 502345"/>
                  <a:gd name="connsiteY17" fmla="*/ 196799 h 617292"/>
                  <a:gd name="connsiteX18" fmla="*/ 118936 w 502345"/>
                  <a:gd name="connsiteY18" fmla="*/ 157323 h 617292"/>
                  <a:gd name="connsiteX0" fmla="*/ 118936 w 502345"/>
                  <a:gd name="connsiteY0" fmla="*/ 157323 h 617292"/>
                  <a:gd name="connsiteX1" fmla="*/ 142285 w 502345"/>
                  <a:gd name="connsiteY1" fmla="*/ 28962 h 617292"/>
                  <a:gd name="connsiteX2" fmla="*/ 321581 w 502345"/>
                  <a:gd name="connsiteY2" fmla="*/ 28667 h 617292"/>
                  <a:gd name="connsiteX3" fmla="*/ 344290 w 502345"/>
                  <a:gd name="connsiteY3" fmla="*/ 157864 h 617292"/>
                  <a:gd name="connsiteX4" fmla="*/ 309972 w 502345"/>
                  <a:gd name="connsiteY4" fmla="*/ 191587 h 617292"/>
                  <a:gd name="connsiteX5" fmla="*/ 399746 w 502345"/>
                  <a:gd name="connsiteY5" fmla="*/ 210761 h 617292"/>
                  <a:gd name="connsiteX6" fmla="*/ 486020 w 502345"/>
                  <a:gd name="connsiteY6" fmla="*/ 306282 h 617292"/>
                  <a:gd name="connsiteX7" fmla="*/ 502131 w 502345"/>
                  <a:gd name="connsiteY7" fmla="*/ 424948 h 617292"/>
                  <a:gd name="connsiteX8" fmla="*/ 405298 w 502345"/>
                  <a:gd name="connsiteY8" fmla="*/ 457453 h 617292"/>
                  <a:gd name="connsiteX9" fmla="*/ 387649 w 502345"/>
                  <a:gd name="connsiteY9" fmla="*/ 326388 h 617292"/>
                  <a:gd name="connsiteX10" fmla="*/ 390012 w 502345"/>
                  <a:gd name="connsiteY10" fmla="*/ 606511 h 617292"/>
                  <a:gd name="connsiteX11" fmla="*/ 102698 w 502345"/>
                  <a:gd name="connsiteY11" fmla="*/ 606154 h 617292"/>
                  <a:gd name="connsiteX12" fmla="*/ 77590 w 502345"/>
                  <a:gd name="connsiteY12" fmla="*/ 317098 h 617292"/>
                  <a:gd name="connsiteX13" fmla="*/ 67368 w 502345"/>
                  <a:gd name="connsiteY13" fmla="*/ 443443 h 617292"/>
                  <a:gd name="connsiteX14" fmla="*/ 1635 w 502345"/>
                  <a:gd name="connsiteY14" fmla="*/ 414338 h 617292"/>
                  <a:gd name="connsiteX15" fmla="*/ 14912 w 502345"/>
                  <a:gd name="connsiteY15" fmla="*/ 301562 h 617292"/>
                  <a:gd name="connsiteX16" fmla="*/ 102661 w 502345"/>
                  <a:gd name="connsiteY16" fmla="*/ 217939 h 617292"/>
                  <a:gd name="connsiteX17" fmla="*/ 165342 w 502345"/>
                  <a:gd name="connsiteY17" fmla="*/ 196799 h 617292"/>
                  <a:gd name="connsiteX18" fmla="*/ 118936 w 502345"/>
                  <a:gd name="connsiteY18" fmla="*/ 157323 h 617292"/>
                  <a:gd name="connsiteX0" fmla="*/ 118579 w 501988"/>
                  <a:gd name="connsiteY0" fmla="*/ 157323 h 617292"/>
                  <a:gd name="connsiteX1" fmla="*/ 141928 w 501988"/>
                  <a:gd name="connsiteY1" fmla="*/ 28962 h 617292"/>
                  <a:gd name="connsiteX2" fmla="*/ 321224 w 501988"/>
                  <a:gd name="connsiteY2" fmla="*/ 28667 h 617292"/>
                  <a:gd name="connsiteX3" fmla="*/ 343933 w 501988"/>
                  <a:gd name="connsiteY3" fmla="*/ 157864 h 617292"/>
                  <a:gd name="connsiteX4" fmla="*/ 309615 w 501988"/>
                  <a:gd name="connsiteY4" fmla="*/ 191587 h 617292"/>
                  <a:gd name="connsiteX5" fmla="*/ 399389 w 501988"/>
                  <a:gd name="connsiteY5" fmla="*/ 210761 h 617292"/>
                  <a:gd name="connsiteX6" fmla="*/ 485663 w 501988"/>
                  <a:gd name="connsiteY6" fmla="*/ 306282 h 617292"/>
                  <a:gd name="connsiteX7" fmla="*/ 501774 w 501988"/>
                  <a:gd name="connsiteY7" fmla="*/ 424948 h 617292"/>
                  <a:gd name="connsiteX8" fmla="*/ 404941 w 501988"/>
                  <a:gd name="connsiteY8" fmla="*/ 457453 h 617292"/>
                  <a:gd name="connsiteX9" fmla="*/ 387292 w 501988"/>
                  <a:gd name="connsiteY9" fmla="*/ 326388 h 617292"/>
                  <a:gd name="connsiteX10" fmla="*/ 389655 w 501988"/>
                  <a:gd name="connsiteY10" fmla="*/ 606511 h 617292"/>
                  <a:gd name="connsiteX11" fmla="*/ 102341 w 501988"/>
                  <a:gd name="connsiteY11" fmla="*/ 606154 h 617292"/>
                  <a:gd name="connsiteX12" fmla="*/ 77233 w 501988"/>
                  <a:gd name="connsiteY12" fmla="*/ 317098 h 617292"/>
                  <a:gd name="connsiteX13" fmla="*/ 67011 w 501988"/>
                  <a:gd name="connsiteY13" fmla="*/ 443443 h 617292"/>
                  <a:gd name="connsiteX14" fmla="*/ 1278 w 501988"/>
                  <a:gd name="connsiteY14" fmla="*/ 414338 h 617292"/>
                  <a:gd name="connsiteX15" fmla="*/ 14555 w 501988"/>
                  <a:gd name="connsiteY15" fmla="*/ 301562 h 617292"/>
                  <a:gd name="connsiteX16" fmla="*/ 102304 w 501988"/>
                  <a:gd name="connsiteY16" fmla="*/ 217939 h 617292"/>
                  <a:gd name="connsiteX17" fmla="*/ 164985 w 501988"/>
                  <a:gd name="connsiteY17" fmla="*/ 196799 h 617292"/>
                  <a:gd name="connsiteX18" fmla="*/ 118579 w 501988"/>
                  <a:gd name="connsiteY18" fmla="*/ 157323 h 617292"/>
                  <a:gd name="connsiteX0" fmla="*/ 118371 w 501780"/>
                  <a:gd name="connsiteY0" fmla="*/ 157323 h 617292"/>
                  <a:gd name="connsiteX1" fmla="*/ 141720 w 501780"/>
                  <a:gd name="connsiteY1" fmla="*/ 28962 h 617292"/>
                  <a:gd name="connsiteX2" fmla="*/ 321016 w 501780"/>
                  <a:gd name="connsiteY2" fmla="*/ 28667 h 617292"/>
                  <a:gd name="connsiteX3" fmla="*/ 343725 w 501780"/>
                  <a:gd name="connsiteY3" fmla="*/ 157864 h 617292"/>
                  <a:gd name="connsiteX4" fmla="*/ 309407 w 501780"/>
                  <a:gd name="connsiteY4" fmla="*/ 191587 h 617292"/>
                  <a:gd name="connsiteX5" fmla="*/ 399181 w 501780"/>
                  <a:gd name="connsiteY5" fmla="*/ 210761 h 617292"/>
                  <a:gd name="connsiteX6" fmla="*/ 485455 w 501780"/>
                  <a:gd name="connsiteY6" fmla="*/ 306282 h 617292"/>
                  <a:gd name="connsiteX7" fmla="*/ 501566 w 501780"/>
                  <a:gd name="connsiteY7" fmla="*/ 424948 h 617292"/>
                  <a:gd name="connsiteX8" fmla="*/ 404733 w 501780"/>
                  <a:gd name="connsiteY8" fmla="*/ 457453 h 617292"/>
                  <a:gd name="connsiteX9" fmla="*/ 387084 w 501780"/>
                  <a:gd name="connsiteY9" fmla="*/ 326388 h 617292"/>
                  <a:gd name="connsiteX10" fmla="*/ 389447 w 501780"/>
                  <a:gd name="connsiteY10" fmla="*/ 606511 h 617292"/>
                  <a:gd name="connsiteX11" fmla="*/ 102133 w 501780"/>
                  <a:gd name="connsiteY11" fmla="*/ 606154 h 617292"/>
                  <a:gd name="connsiteX12" fmla="*/ 77025 w 501780"/>
                  <a:gd name="connsiteY12" fmla="*/ 317098 h 617292"/>
                  <a:gd name="connsiteX13" fmla="*/ 66803 w 501780"/>
                  <a:gd name="connsiteY13" fmla="*/ 443443 h 617292"/>
                  <a:gd name="connsiteX14" fmla="*/ 1070 w 501780"/>
                  <a:gd name="connsiteY14" fmla="*/ 414338 h 617292"/>
                  <a:gd name="connsiteX15" fmla="*/ 16116 w 501780"/>
                  <a:gd name="connsiteY15" fmla="*/ 295367 h 617292"/>
                  <a:gd name="connsiteX16" fmla="*/ 102096 w 501780"/>
                  <a:gd name="connsiteY16" fmla="*/ 217939 h 617292"/>
                  <a:gd name="connsiteX17" fmla="*/ 164777 w 501780"/>
                  <a:gd name="connsiteY17" fmla="*/ 196799 h 617292"/>
                  <a:gd name="connsiteX18" fmla="*/ 118371 w 501780"/>
                  <a:gd name="connsiteY18" fmla="*/ 157323 h 617292"/>
                  <a:gd name="connsiteX0" fmla="*/ 118816 w 502225"/>
                  <a:gd name="connsiteY0" fmla="*/ 157323 h 617292"/>
                  <a:gd name="connsiteX1" fmla="*/ 142165 w 502225"/>
                  <a:gd name="connsiteY1" fmla="*/ 28962 h 617292"/>
                  <a:gd name="connsiteX2" fmla="*/ 321461 w 502225"/>
                  <a:gd name="connsiteY2" fmla="*/ 28667 h 617292"/>
                  <a:gd name="connsiteX3" fmla="*/ 344170 w 502225"/>
                  <a:gd name="connsiteY3" fmla="*/ 157864 h 617292"/>
                  <a:gd name="connsiteX4" fmla="*/ 309852 w 502225"/>
                  <a:gd name="connsiteY4" fmla="*/ 191587 h 617292"/>
                  <a:gd name="connsiteX5" fmla="*/ 399626 w 502225"/>
                  <a:gd name="connsiteY5" fmla="*/ 210761 h 617292"/>
                  <a:gd name="connsiteX6" fmla="*/ 485900 w 502225"/>
                  <a:gd name="connsiteY6" fmla="*/ 306282 h 617292"/>
                  <a:gd name="connsiteX7" fmla="*/ 502011 w 502225"/>
                  <a:gd name="connsiteY7" fmla="*/ 424948 h 617292"/>
                  <a:gd name="connsiteX8" fmla="*/ 405178 w 502225"/>
                  <a:gd name="connsiteY8" fmla="*/ 457453 h 617292"/>
                  <a:gd name="connsiteX9" fmla="*/ 387529 w 502225"/>
                  <a:gd name="connsiteY9" fmla="*/ 326388 h 617292"/>
                  <a:gd name="connsiteX10" fmla="*/ 389892 w 502225"/>
                  <a:gd name="connsiteY10" fmla="*/ 606511 h 617292"/>
                  <a:gd name="connsiteX11" fmla="*/ 102578 w 502225"/>
                  <a:gd name="connsiteY11" fmla="*/ 606154 h 617292"/>
                  <a:gd name="connsiteX12" fmla="*/ 77470 w 502225"/>
                  <a:gd name="connsiteY12" fmla="*/ 317098 h 617292"/>
                  <a:gd name="connsiteX13" fmla="*/ 67248 w 502225"/>
                  <a:gd name="connsiteY13" fmla="*/ 443443 h 617292"/>
                  <a:gd name="connsiteX14" fmla="*/ 1515 w 502225"/>
                  <a:gd name="connsiteY14" fmla="*/ 414338 h 617292"/>
                  <a:gd name="connsiteX15" fmla="*/ 16561 w 502225"/>
                  <a:gd name="connsiteY15" fmla="*/ 295367 h 617292"/>
                  <a:gd name="connsiteX16" fmla="*/ 102541 w 502225"/>
                  <a:gd name="connsiteY16" fmla="*/ 217939 h 617292"/>
                  <a:gd name="connsiteX17" fmla="*/ 165222 w 502225"/>
                  <a:gd name="connsiteY17" fmla="*/ 196799 h 617292"/>
                  <a:gd name="connsiteX18" fmla="*/ 118816 w 502225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502294" h="617292">
                    <a:moveTo>
                      <a:pt x="118885" y="157323"/>
                    </a:moveTo>
                    <a:cubicBezTo>
                      <a:pt x="87626" y="118730"/>
                      <a:pt x="104660" y="55063"/>
                      <a:pt x="142234" y="28962"/>
                    </a:cubicBezTo>
                    <a:cubicBezTo>
                      <a:pt x="199605" y="-10891"/>
                      <a:pt x="265753" y="-8303"/>
                      <a:pt x="321530" y="28667"/>
                    </a:cubicBezTo>
                    <a:cubicBezTo>
                      <a:pt x="354820" y="50732"/>
                      <a:pt x="378808" y="114283"/>
                      <a:pt x="344239" y="157864"/>
                    </a:cubicBezTo>
                    <a:cubicBezTo>
                      <a:pt x="330910" y="174668"/>
                      <a:pt x="321360" y="183000"/>
                      <a:pt x="309921" y="191587"/>
                    </a:cubicBezTo>
                    <a:cubicBezTo>
                      <a:pt x="339258" y="195412"/>
                      <a:pt x="365910" y="197453"/>
                      <a:pt x="399695" y="210761"/>
                    </a:cubicBezTo>
                    <a:cubicBezTo>
                      <a:pt x="450386" y="230728"/>
                      <a:pt x="467990" y="257713"/>
                      <a:pt x="485969" y="306282"/>
                    </a:cubicBezTo>
                    <a:cubicBezTo>
                      <a:pt x="499400" y="342565"/>
                      <a:pt x="503313" y="376035"/>
                      <a:pt x="502080" y="424948"/>
                    </a:cubicBezTo>
                    <a:cubicBezTo>
                      <a:pt x="474644" y="445241"/>
                      <a:pt x="443960" y="453785"/>
                      <a:pt x="405247" y="457453"/>
                    </a:cubicBezTo>
                    <a:cubicBezTo>
                      <a:pt x="406005" y="421360"/>
                      <a:pt x="403910" y="376325"/>
                      <a:pt x="390694" y="334796"/>
                    </a:cubicBezTo>
                    <a:cubicBezTo>
                      <a:pt x="417049" y="428543"/>
                      <a:pt x="402234" y="505973"/>
                      <a:pt x="389961" y="606511"/>
                    </a:cubicBezTo>
                    <a:cubicBezTo>
                      <a:pt x="298127" y="621292"/>
                      <a:pt x="184950" y="620591"/>
                      <a:pt x="102647" y="606154"/>
                    </a:cubicBezTo>
                    <a:cubicBezTo>
                      <a:pt x="76802" y="535857"/>
                      <a:pt x="53016" y="426242"/>
                      <a:pt x="75327" y="327718"/>
                    </a:cubicBezTo>
                    <a:cubicBezTo>
                      <a:pt x="62868" y="386522"/>
                      <a:pt x="66692" y="412800"/>
                      <a:pt x="67317" y="443443"/>
                    </a:cubicBezTo>
                    <a:cubicBezTo>
                      <a:pt x="37782" y="439894"/>
                      <a:pt x="17348" y="430685"/>
                      <a:pt x="1584" y="414338"/>
                    </a:cubicBezTo>
                    <a:cubicBezTo>
                      <a:pt x="-2081" y="377317"/>
                      <a:pt x="-288" y="333152"/>
                      <a:pt x="16630" y="295367"/>
                    </a:cubicBezTo>
                    <a:cubicBezTo>
                      <a:pt x="39677" y="243893"/>
                      <a:pt x="70757" y="229942"/>
                      <a:pt x="102610" y="217939"/>
                    </a:cubicBezTo>
                    <a:cubicBezTo>
                      <a:pt x="130429" y="207456"/>
                      <a:pt x="140785" y="204220"/>
                      <a:pt x="165291" y="196799"/>
                    </a:cubicBezTo>
                    <a:cubicBezTo>
                      <a:pt x="144368" y="186442"/>
                      <a:pt x="136656" y="179264"/>
                      <a:pt x="118885" y="157323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02870" y="1905"/>
                <a:ext cx="259080" cy="2120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0" y="0"/>
              <a:ext cx="506730" cy="619760"/>
              <a:chOff x="0" y="0"/>
              <a:chExt cx="506730" cy="619994"/>
            </a:xfrm>
          </p:grpSpPr>
          <p:pic>
            <p:nvPicPr>
              <p:cNvPr id="6" name="Picture 5"/>
              <p:cNvPicPr/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095" r="9095" b="2204"/>
              <a:stretch>
                <a:fillRect/>
              </a:stretch>
            </p:blipFill>
            <p:spPr>
              <a:xfrm>
                <a:off x="0" y="0"/>
                <a:ext cx="504825" cy="619760"/>
              </a:xfrm>
              <a:custGeom>
                <a:avLst/>
                <a:gdLst>
                  <a:gd name="connsiteX0" fmla="*/ 233652 w 504826"/>
                  <a:gd name="connsiteY0" fmla="*/ 6 h 619760"/>
                  <a:gd name="connsiteX1" fmla="*/ 323151 w 504826"/>
                  <a:gd name="connsiteY1" fmla="*/ 28782 h 619760"/>
                  <a:gd name="connsiteX2" fmla="*/ 345975 w 504826"/>
                  <a:gd name="connsiteY2" fmla="*/ 158495 h 619760"/>
                  <a:gd name="connsiteX3" fmla="*/ 311484 w 504826"/>
                  <a:gd name="connsiteY3" fmla="*/ 192353 h 619760"/>
                  <a:gd name="connsiteX4" fmla="*/ 401710 w 504826"/>
                  <a:gd name="connsiteY4" fmla="*/ 211604 h 619760"/>
                  <a:gd name="connsiteX5" fmla="*/ 488419 w 504826"/>
                  <a:gd name="connsiteY5" fmla="*/ 307507 h 619760"/>
                  <a:gd name="connsiteX6" fmla="*/ 504611 w 504826"/>
                  <a:gd name="connsiteY6" fmla="*/ 426647 h 619760"/>
                  <a:gd name="connsiteX7" fmla="*/ 407290 w 504826"/>
                  <a:gd name="connsiteY7" fmla="*/ 459282 h 619760"/>
                  <a:gd name="connsiteX8" fmla="*/ 405553 w 504826"/>
                  <a:gd name="connsiteY8" fmla="*/ 408758 h 619760"/>
                  <a:gd name="connsiteX9" fmla="*/ 405458 w 504826"/>
                  <a:gd name="connsiteY9" fmla="*/ 404273 h 619760"/>
                  <a:gd name="connsiteX10" fmla="*/ 405386 w 504826"/>
                  <a:gd name="connsiteY10" fmla="*/ 403889 h 619760"/>
                  <a:gd name="connsiteX11" fmla="*/ 405244 w 504826"/>
                  <a:gd name="connsiteY11" fmla="*/ 399755 h 619760"/>
                  <a:gd name="connsiteX12" fmla="*/ 392664 w 504826"/>
                  <a:gd name="connsiteY12" fmla="*/ 336135 h 619760"/>
                  <a:gd name="connsiteX13" fmla="*/ 405386 w 504826"/>
                  <a:gd name="connsiteY13" fmla="*/ 403889 h 619760"/>
                  <a:gd name="connsiteX14" fmla="*/ 405553 w 504826"/>
                  <a:gd name="connsiteY14" fmla="*/ 408758 h 619760"/>
                  <a:gd name="connsiteX15" fmla="*/ 406854 w 504826"/>
                  <a:gd name="connsiteY15" fmla="*/ 469979 h 619760"/>
                  <a:gd name="connsiteX16" fmla="*/ 391927 w 504826"/>
                  <a:gd name="connsiteY16" fmla="*/ 608936 h 619760"/>
                  <a:gd name="connsiteX17" fmla="*/ 103165 w 504826"/>
                  <a:gd name="connsiteY17" fmla="*/ 608578 h 619760"/>
                  <a:gd name="connsiteX18" fmla="*/ 75708 w 504826"/>
                  <a:gd name="connsiteY18" fmla="*/ 329028 h 619760"/>
                  <a:gd name="connsiteX19" fmla="*/ 67657 w 504826"/>
                  <a:gd name="connsiteY19" fmla="*/ 445216 h 619760"/>
                  <a:gd name="connsiteX20" fmla="*/ 1593 w 504826"/>
                  <a:gd name="connsiteY20" fmla="*/ 415995 h 619760"/>
                  <a:gd name="connsiteX21" fmla="*/ 16715 w 504826"/>
                  <a:gd name="connsiteY21" fmla="*/ 296548 h 619760"/>
                  <a:gd name="connsiteX22" fmla="*/ 103128 w 504826"/>
                  <a:gd name="connsiteY22" fmla="*/ 218811 h 619760"/>
                  <a:gd name="connsiteX23" fmla="*/ 166125 w 504826"/>
                  <a:gd name="connsiteY23" fmla="*/ 197586 h 619760"/>
                  <a:gd name="connsiteX24" fmla="*/ 119485 w 504826"/>
                  <a:gd name="connsiteY24" fmla="*/ 157952 h 619760"/>
                  <a:gd name="connsiteX25" fmla="*/ 142952 w 504826"/>
                  <a:gd name="connsiteY25" fmla="*/ 29078 h 619760"/>
                  <a:gd name="connsiteX26" fmla="*/ 233652 w 504826"/>
                  <a:gd name="connsiteY26" fmla="*/ 6 h 6197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504826" h="619760">
                    <a:moveTo>
                      <a:pt x="233652" y="6"/>
                    </a:moveTo>
                    <a:cubicBezTo>
                      <a:pt x="264488" y="294"/>
                      <a:pt x="295122" y="10223"/>
                      <a:pt x="323151" y="28782"/>
                    </a:cubicBezTo>
                    <a:cubicBezTo>
                      <a:pt x="356609" y="50935"/>
                      <a:pt x="380718" y="114740"/>
                      <a:pt x="345975" y="158495"/>
                    </a:cubicBezTo>
                    <a:cubicBezTo>
                      <a:pt x="332579" y="175367"/>
                      <a:pt x="322981" y="183732"/>
                      <a:pt x="311484" y="192353"/>
                    </a:cubicBezTo>
                    <a:cubicBezTo>
                      <a:pt x="340969" y="196194"/>
                      <a:pt x="367755" y="198243"/>
                      <a:pt x="401710" y="211604"/>
                    </a:cubicBezTo>
                    <a:cubicBezTo>
                      <a:pt x="452657" y="231651"/>
                      <a:pt x="470349" y="258744"/>
                      <a:pt x="488419" y="307507"/>
                    </a:cubicBezTo>
                    <a:cubicBezTo>
                      <a:pt x="501918" y="343935"/>
                      <a:pt x="505850" y="377539"/>
                      <a:pt x="504611" y="426647"/>
                    </a:cubicBezTo>
                    <a:cubicBezTo>
                      <a:pt x="477037" y="447021"/>
                      <a:pt x="446198" y="455600"/>
                      <a:pt x="407290" y="459282"/>
                    </a:cubicBezTo>
                    <a:lnTo>
                      <a:pt x="405553" y="408758"/>
                    </a:lnTo>
                    <a:lnTo>
                      <a:pt x="405458" y="404273"/>
                    </a:lnTo>
                    <a:lnTo>
                      <a:pt x="405386" y="403889"/>
                    </a:lnTo>
                    <a:lnTo>
                      <a:pt x="405244" y="399755"/>
                    </a:lnTo>
                    <a:cubicBezTo>
                      <a:pt x="403152" y="378710"/>
                      <a:pt x="399305" y="356982"/>
                      <a:pt x="392664" y="336135"/>
                    </a:cubicBezTo>
                    <a:lnTo>
                      <a:pt x="405386" y="403889"/>
                    </a:lnTo>
                    <a:lnTo>
                      <a:pt x="405553" y="408758"/>
                    </a:lnTo>
                    <a:lnTo>
                      <a:pt x="406854" y="469979"/>
                    </a:lnTo>
                    <a:cubicBezTo>
                      <a:pt x="404901" y="513796"/>
                      <a:pt x="398095" y="558466"/>
                      <a:pt x="391927" y="608936"/>
                    </a:cubicBezTo>
                    <a:cubicBezTo>
                      <a:pt x="299630" y="623776"/>
                      <a:pt x="185883" y="623072"/>
                      <a:pt x="103165" y="608578"/>
                    </a:cubicBezTo>
                    <a:cubicBezTo>
                      <a:pt x="77190" y="538000"/>
                      <a:pt x="53284" y="427946"/>
                      <a:pt x="75708" y="329028"/>
                    </a:cubicBezTo>
                    <a:cubicBezTo>
                      <a:pt x="63186" y="388068"/>
                      <a:pt x="67029" y="414451"/>
                      <a:pt x="67657" y="445216"/>
                    </a:cubicBezTo>
                    <a:cubicBezTo>
                      <a:pt x="37974" y="441653"/>
                      <a:pt x="17437" y="432407"/>
                      <a:pt x="1593" y="415995"/>
                    </a:cubicBezTo>
                    <a:cubicBezTo>
                      <a:pt x="-2090" y="378826"/>
                      <a:pt x="-288" y="334484"/>
                      <a:pt x="16715" y="296548"/>
                    </a:cubicBezTo>
                    <a:cubicBezTo>
                      <a:pt x="39878" y="244868"/>
                      <a:pt x="71115" y="230862"/>
                      <a:pt x="103128" y="218811"/>
                    </a:cubicBezTo>
                    <a:cubicBezTo>
                      <a:pt x="131087" y="208286"/>
                      <a:pt x="141496" y="205037"/>
                      <a:pt x="166125" y="197586"/>
                    </a:cubicBezTo>
                    <a:cubicBezTo>
                      <a:pt x="145097" y="187188"/>
                      <a:pt x="137346" y="179981"/>
                      <a:pt x="119485" y="157952"/>
                    </a:cubicBezTo>
                    <a:cubicBezTo>
                      <a:pt x="88069" y="119205"/>
                      <a:pt x="105189" y="55283"/>
                      <a:pt x="142952" y="29078"/>
                    </a:cubicBezTo>
                    <a:cubicBezTo>
                      <a:pt x="171782" y="9072"/>
                      <a:pt x="202817" y="-282"/>
                      <a:pt x="233652" y="6"/>
                    </a:cubicBezTo>
                    <a:close/>
                  </a:path>
                </a:pathLst>
              </a:custGeom>
            </p:spPr>
          </p:pic>
          <p:sp>
            <p:nvSpPr>
              <p:cNvPr id="7" name="Freeform 6"/>
              <p:cNvSpPr/>
              <p:nvPr/>
            </p:nvSpPr>
            <p:spPr>
              <a:xfrm>
                <a:off x="1905" y="0"/>
                <a:ext cx="504825" cy="619994"/>
              </a:xfrm>
              <a:custGeom>
                <a:avLst/>
                <a:gdLst>
                  <a:gd name="connsiteX0" fmla="*/ 120396 w 487680"/>
                  <a:gd name="connsiteY0" fmla="*/ 134112 h 579120"/>
                  <a:gd name="connsiteX1" fmla="*/ 140208 w 487680"/>
                  <a:gd name="connsiteY1" fmla="*/ 0 h 579120"/>
                  <a:gd name="connsiteX2" fmla="*/ 326136 w 487680"/>
                  <a:gd name="connsiteY2" fmla="*/ 4572 h 579120"/>
                  <a:gd name="connsiteX3" fmla="*/ 344424 w 487680"/>
                  <a:gd name="connsiteY3" fmla="*/ 128016 h 579120"/>
                  <a:gd name="connsiteX4" fmla="*/ 304800 w 487680"/>
                  <a:gd name="connsiteY4" fmla="*/ 163068 h 579120"/>
                  <a:gd name="connsiteX5" fmla="*/ 403860 w 487680"/>
                  <a:gd name="connsiteY5" fmla="*/ 181356 h 579120"/>
                  <a:gd name="connsiteX6" fmla="*/ 487680 w 487680"/>
                  <a:gd name="connsiteY6" fmla="*/ 278892 h 579120"/>
                  <a:gd name="connsiteX7" fmla="*/ 469392 w 487680"/>
                  <a:gd name="connsiteY7" fmla="*/ 408432 h 579120"/>
                  <a:gd name="connsiteX8" fmla="*/ 403860 w 487680"/>
                  <a:gd name="connsiteY8" fmla="*/ 423672 h 579120"/>
                  <a:gd name="connsiteX9" fmla="*/ 385572 w 487680"/>
                  <a:gd name="connsiteY9" fmla="*/ 295656 h 579120"/>
                  <a:gd name="connsiteX10" fmla="*/ 388620 w 487680"/>
                  <a:gd name="connsiteY10" fmla="*/ 577596 h 579120"/>
                  <a:gd name="connsiteX11" fmla="*/ 102108 w 487680"/>
                  <a:gd name="connsiteY11" fmla="*/ 579120 h 579120"/>
                  <a:gd name="connsiteX12" fmla="*/ 77724 w 487680"/>
                  <a:gd name="connsiteY12" fmla="*/ 281940 h 579120"/>
                  <a:gd name="connsiteX13" fmla="*/ 60960 w 487680"/>
                  <a:gd name="connsiteY13" fmla="*/ 416052 h 579120"/>
                  <a:gd name="connsiteX14" fmla="*/ 0 w 487680"/>
                  <a:gd name="connsiteY14" fmla="*/ 384048 h 579120"/>
                  <a:gd name="connsiteX15" fmla="*/ 9144 w 487680"/>
                  <a:gd name="connsiteY15" fmla="*/ 271272 h 579120"/>
                  <a:gd name="connsiteX16" fmla="*/ 100584 w 487680"/>
                  <a:gd name="connsiteY16" fmla="*/ 188976 h 579120"/>
                  <a:gd name="connsiteX17" fmla="*/ 164592 w 487680"/>
                  <a:gd name="connsiteY17" fmla="*/ 169164 h 579120"/>
                  <a:gd name="connsiteX18" fmla="*/ 120396 w 487680"/>
                  <a:gd name="connsiteY18" fmla="*/ 134112 h 579120"/>
                  <a:gd name="connsiteX0" fmla="*/ 120396 w 487680"/>
                  <a:gd name="connsiteY0" fmla="*/ 148114 h 593122"/>
                  <a:gd name="connsiteX1" fmla="*/ 140208 w 487680"/>
                  <a:gd name="connsiteY1" fmla="*/ 14002 h 593122"/>
                  <a:gd name="connsiteX2" fmla="*/ 326136 w 487680"/>
                  <a:gd name="connsiteY2" fmla="*/ 18574 h 593122"/>
                  <a:gd name="connsiteX3" fmla="*/ 344424 w 487680"/>
                  <a:gd name="connsiteY3" fmla="*/ 142018 h 593122"/>
                  <a:gd name="connsiteX4" fmla="*/ 304800 w 487680"/>
                  <a:gd name="connsiteY4" fmla="*/ 177070 h 593122"/>
                  <a:gd name="connsiteX5" fmla="*/ 403860 w 487680"/>
                  <a:gd name="connsiteY5" fmla="*/ 195358 h 593122"/>
                  <a:gd name="connsiteX6" fmla="*/ 487680 w 487680"/>
                  <a:gd name="connsiteY6" fmla="*/ 292894 h 593122"/>
                  <a:gd name="connsiteX7" fmla="*/ 469392 w 487680"/>
                  <a:gd name="connsiteY7" fmla="*/ 422434 h 593122"/>
                  <a:gd name="connsiteX8" fmla="*/ 403860 w 487680"/>
                  <a:gd name="connsiteY8" fmla="*/ 437674 h 593122"/>
                  <a:gd name="connsiteX9" fmla="*/ 385572 w 487680"/>
                  <a:gd name="connsiteY9" fmla="*/ 309658 h 593122"/>
                  <a:gd name="connsiteX10" fmla="*/ 388620 w 487680"/>
                  <a:gd name="connsiteY10" fmla="*/ 591598 h 593122"/>
                  <a:gd name="connsiteX11" fmla="*/ 102108 w 487680"/>
                  <a:gd name="connsiteY11" fmla="*/ 593122 h 593122"/>
                  <a:gd name="connsiteX12" fmla="*/ 77724 w 487680"/>
                  <a:gd name="connsiteY12" fmla="*/ 295942 h 593122"/>
                  <a:gd name="connsiteX13" fmla="*/ 60960 w 487680"/>
                  <a:gd name="connsiteY13" fmla="*/ 430054 h 593122"/>
                  <a:gd name="connsiteX14" fmla="*/ 0 w 487680"/>
                  <a:gd name="connsiteY14" fmla="*/ 398050 h 593122"/>
                  <a:gd name="connsiteX15" fmla="*/ 9144 w 487680"/>
                  <a:gd name="connsiteY15" fmla="*/ 285274 h 593122"/>
                  <a:gd name="connsiteX16" fmla="*/ 100584 w 487680"/>
                  <a:gd name="connsiteY16" fmla="*/ 202978 h 593122"/>
                  <a:gd name="connsiteX17" fmla="*/ 164592 w 487680"/>
                  <a:gd name="connsiteY17" fmla="*/ 183166 h 593122"/>
                  <a:gd name="connsiteX18" fmla="*/ 120396 w 487680"/>
                  <a:gd name="connsiteY18" fmla="*/ 148114 h 593122"/>
                  <a:gd name="connsiteX0" fmla="*/ 120396 w 487680"/>
                  <a:gd name="connsiteY0" fmla="*/ 155511 h 600519"/>
                  <a:gd name="connsiteX1" fmla="*/ 140208 w 487680"/>
                  <a:gd name="connsiteY1" fmla="*/ 21399 h 600519"/>
                  <a:gd name="connsiteX2" fmla="*/ 326136 w 487680"/>
                  <a:gd name="connsiteY2" fmla="*/ 25971 h 600519"/>
                  <a:gd name="connsiteX3" fmla="*/ 344424 w 487680"/>
                  <a:gd name="connsiteY3" fmla="*/ 149415 h 600519"/>
                  <a:gd name="connsiteX4" fmla="*/ 304800 w 487680"/>
                  <a:gd name="connsiteY4" fmla="*/ 184467 h 600519"/>
                  <a:gd name="connsiteX5" fmla="*/ 403860 w 487680"/>
                  <a:gd name="connsiteY5" fmla="*/ 202755 h 600519"/>
                  <a:gd name="connsiteX6" fmla="*/ 487680 w 487680"/>
                  <a:gd name="connsiteY6" fmla="*/ 300291 h 600519"/>
                  <a:gd name="connsiteX7" fmla="*/ 469392 w 487680"/>
                  <a:gd name="connsiteY7" fmla="*/ 429831 h 600519"/>
                  <a:gd name="connsiteX8" fmla="*/ 403860 w 487680"/>
                  <a:gd name="connsiteY8" fmla="*/ 445071 h 600519"/>
                  <a:gd name="connsiteX9" fmla="*/ 385572 w 487680"/>
                  <a:gd name="connsiteY9" fmla="*/ 317055 h 600519"/>
                  <a:gd name="connsiteX10" fmla="*/ 388620 w 487680"/>
                  <a:gd name="connsiteY10" fmla="*/ 598995 h 600519"/>
                  <a:gd name="connsiteX11" fmla="*/ 102108 w 487680"/>
                  <a:gd name="connsiteY11" fmla="*/ 600519 h 600519"/>
                  <a:gd name="connsiteX12" fmla="*/ 77724 w 487680"/>
                  <a:gd name="connsiteY12" fmla="*/ 303339 h 600519"/>
                  <a:gd name="connsiteX13" fmla="*/ 60960 w 487680"/>
                  <a:gd name="connsiteY13" fmla="*/ 437451 h 600519"/>
                  <a:gd name="connsiteX14" fmla="*/ 0 w 487680"/>
                  <a:gd name="connsiteY14" fmla="*/ 405447 h 600519"/>
                  <a:gd name="connsiteX15" fmla="*/ 9144 w 487680"/>
                  <a:gd name="connsiteY15" fmla="*/ 292671 h 600519"/>
                  <a:gd name="connsiteX16" fmla="*/ 100584 w 487680"/>
                  <a:gd name="connsiteY16" fmla="*/ 210375 h 600519"/>
                  <a:gd name="connsiteX17" fmla="*/ 164592 w 487680"/>
                  <a:gd name="connsiteY17" fmla="*/ 190563 h 600519"/>
                  <a:gd name="connsiteX18" fmla="*/ 120396 w 487680"/>
                  <a:gd name="connsiteY18" fmla="*/ 155511 h 600519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8115"/>
                  <a:gd name="connsiteY0" fmla="*/ 154900 h 599908"/>
                  <a:gd name="connsiteX1" fmla="*/ 140208 w 488115"/>
                  <a:gd name="connsiteY1" fmla="*/ 20788 h 599908"/>
                  <a:gd name="connsiteX2" fmla="*/ 326136 w 488115"/>
                  <a:gd name="connsiteY2" fmla="*/ 25360 h 599908"/>
                  <a:gd name="connsiteX3" fmla="*/ 344424 w 488115"/>
                  <a:gd name="connsiteY3" fmla="*/ 148804 h 599908"/>
                  <a:gd name="connsiteX4" fmla="*/ 304800 w 488115"/>
                  <a:gd name="connsiteY4" fmla="*/ 183856 h 599908"/>
                  <a:gd name="connsiteX5" fmla="*/ 403860 w 488115"/>
                  <a:gd name="connsiteY5" fmla="*/ 202144 h 599908"/>
                  <a:gd name="connsiteX6" fmla="*/ 487680 w 488115"/>
                  <a:gd name="connsiteY6" fmla="*/ 299680 h 599908"/>
                  <a:gd name="connsiteX7" fmla="*/ 469392 w 488115"/>
                  <a:gd name="connsiteY7" fmla="*/ 429220 h 599908"/>
                  <a:gd name="connsiteX8" fmla="*/ 403860 w 488115"/>
                  <a:gd name="connsiteY8" fmla="*/ 444460 h 599908"/>
                  <a:gd name="connsiteX9" fmla="*/ 385572 w 488115"/>
                  <a:gd name="connsiteY9" fmla="*/ 316444 h 599908"/>
                  <a:gd name="connsiteX10" fmla="*/ 388620 w 488115"/>
                  <a:gd name="connsiteY10" fmla="*/ 598384 h 599908"/>
                  <a:gd name="connsiteX11" fmla="*/ 102108 w 488115"/>
                  <a:gd name="connsiteY11" fmla="*/ 599908 h 599908"/>
                  <a:gd name="connsiteX12" fmla="*/ 77724 w 488115"/>
                  <a:gd name="connsiteY12" fmla="*/ 302728 h 599908"/>
                  <a:gd name="connsiteX13" fmla="*/ 60960 w 488115"/>
                  <a:gd name="connsiteY13" fmla="*/ 436840 h 599908"/>
                  <a:gd name="connsiteX14" fmla="*/ 0 w 488115"/>
                  <a:gd name="connsiteY14" fmla="*/ 404836 h 599908"/>
                  <a:gd name="connsiteX15" fmla="*/ 9144 w 488115"/>
                  <a:gd name="connsiteY15" fmla="*/ 292060 h 599908"/>
                  <a:gd name="connsiteX16" fmla="*/ 100584 w 488115"/>
                  <a:gd name="connsiteY16" fmla="*/ 209764 h 599908"/>
                  <a:gd name="connsiteX17" fmla="*/ 164592 w 488115"/>
                  <a:gd name="connsiteY17" fmla="*/ 189952 h 599908"/>
                  <a:gd name="connsiteX18" fmla="*/ 120396 w 488115"/>
                  <a:gd name="connsiteY18" fmla="*/ 154900 h 599908"/>
                  <a:gd name="connsiteX0" fmla="*/ 120396 w 499900"/>
                  <a:gd name="connsiteY0" fmla="*/ 154900 h 599908"/>
                  <a:gd name="connsiteX1" fmla="*/ 140208 w 499900"/>
                  <a:gd name="connsiteY1" fmla="*/ 20788 h 599908"/>
                  <a:gd name="connsiteX2" fmla="*/ 326136 w 499900"/>
                  <a:gd name="connsiteY2" fmla="*/ 25360 h 599908"/>
                  <a:gd name="connsiteX3" fmla="*/ 344424 w 499900"/>
                  <a:gd name="connsiteY3" fmla="*/ 148804 h 599908"/>
                  <a:gd name="connsiteX4" fmla="*/ 304800 w 499900"/>
                  <a:gd name="connsiteY4" fmla="*/ 183856 h 599908"/>
                  <a:gd name="connsiteX5" fmla="*/ 403860 w 499900"/>
                  <a:gd name="connsiteY5" fmla="*/ 202144 h 599908"/>
                  <a:gd name="connsiteX6" fmla="*/ 487680 w 499900"/>
                  <a:gd name="connsiteY6" fmla="*/ 299680 h 599908"/>
                  <a:gd name="connsiteX7" fmla="*/ 499900 w 499900"/>
                  <a:gd name="connsiteY7" fmla="*/ 418544 h 599908"/>
                  <a:gd name="connsiteX8" fmla="*/ 403860 w 499900"/>
                  <a:gd name="connsiteY8" fmla="*/ 444460 h 599908"/>
                  <a:gd name="connsiteX9" fmla="*/ 385572 w 499900"/>
                  <a:gd name="connsiteY9" fmla="*/ 316444 h 599908"/>
                  <a:gd name="connsiteX10" fmla="*/ 388620 w 499900"/>
                  <a:gd name="connsiteY10" fmla="*/ 598384 h 599908"/>
                  <a:gd name="connsiteX11" fmla="*/ 102108 w 499900"/>
                  <a:gd name="connsiteY11" fmla="*/ 599908 h 599908"/>
                  <a:gd name="connsiteX12" fmla="*/ 77724 w 499900"/>
                  <a:gd name="connsiteY12" fmla="*/ 302728 h 599908"/>
                  <a:gd name="connsiteX13" fmla="*/ 60960 w 499900"/>
                  <a:gd name="connsiteY13" fmla="*/ 436840 h 599908"/>
                  <a:gd name="connsiteX14" fmla="*/ 0 w 499900"/>
                  <a:gd name="connsiteY14" fmla="*/ 404836 h 599908"/>
                  <a:gd name="connsiteX15" fmla="*/ 9144 w 499900"/>
                  <a:gd name="connsiteY15" fmla="*/ 292060 h 599908"/>
                  <a:gd name="connsiteX16" fmla="*/ 100584 w 499900"/>
                  <a:gd name="connsiteY16" fmla="*/ 209764 h 599908"/>
                  <a:gd name="connsiteX17" fmla="*/ 164592 w 499900"/>
                  <a:gd name="connsiteY17" fmla="*/ 189952 h 599908"/>
                  <a:gd name="connsiteX18" fmla="*/ 120396 w 499900"/>
                  <a:gd name="connsiteY18" fmla="*/ 154900 h 599908"/>
                  <a:gd name="connsiteX0" fmla="*/ 120396 w 499900"/>
                  <a:gd name="connsiteY0" fmla="*/ 154900 h 599908"/>
                  <a:gd name="connsiteX1" fmla="*/ 140208 w 499900"/>
                  <a:gd name="connsiteY1" fmla="*/ 20788 h 599908"/>
                  <a:gd name="connsiteX2" fmla="*/ 326136 w 499900"/>
                  <a:gd name="connsiteY2" fmla="*/ 25360 h 599908"/>
                  <a:gd name="connsiteX3" fmla="*/ 344424 w 499900"/>
                  <a:gd name="connsiteY3" fmla="*/ 148804 h 599908"/>
                  <a:gd name="connsiteX4" fmla="*/ 304800 w 499900"/>
                  <a:gd name="connsiteY4" fmla="*/ 183856 h 599908"/>
                  <a:gd name="connsiteX5" fmla="*/ 403860 w 499900"/>
                  <a:gd name="connsiteY5" fmla="*/ 202144 h 599908"/>
                  <a:gd name="connsiteX6" fmla="*/ 487680 w 499900"/>
                  <a:gd name="connsiteY6" fmla="*/ 299680 h 599908"/>
                  <a:gd name="connsiteX7" fmla="*/ 499900 w 499900"/>
                  <a:gd name="connsiteY7" fmla="*/ 418544 h 599908"/>
                  <a:gd name="connsiteX8" fmla="*/ 403860 w 499900"/>
                  <a:gd name="connsiteY8" fmla="*/ 444460 h 599908"/>
                  <a:gd name="connsiteX9" fmla="*/ 385572 w 499900"/>
                  <a:gd name="connsiteY9" fmla="*/ 316444 h 599908"/>
                  <a:gd name="connsiteX10" fmla="*/ 388620 w 499900"/>
                  <a:gd name="connsiteY10" fmla="*/ 598384 h 599908"/>
                  <a:gd name="connsiteX11" fmla="*/ 102108 w 499900"/>
                  <a:gd name="connsiteY11" fmla="*/ 599908 h 599908"/>
                  <a:gd name="connsiteX12" fmla="*/ 77724 w 499900"/>
                  <a:gd name="connsiteY12" fmla="*/ 302728 h 599908"/>
                  <a:gd name="connsiteX13" fmla="*/ 60960 w 499900"/>
                  <a:gd name="connsiteY13" fmla="*/ 436840 h 599908"/>
                  <a:gd name="connsiteX14" fmla="*/ 0 w 499900"/>
                  <a:gd name="connsiteY14" fmla="*/ 404836 h 599908"/>
                  <a:gd name="connsiteX15" fmla="*/ 9144 w 499900"/>
                  <a:gd name="connsiteY15" fmla="*/ 292060 h 599908"/>
                  <a:gd name="connsiteX16" fmla="*/ 100584 w 499900"/>
                  <a:gd name="connsiteY16" fmla="*/ 209764 h 599908"/>
                  <a:gd name="connsiteX17" fmla="*/ 164592 w 499900"/>
                  <a:gd name="connsiteY17" fmla="*/ 189952 h 599908"/>
                  <a:gd name="connsiteX18" fmla="*/ 120396 w 499900"/>
                  <a:gd name="connsiteY18" fmla="*/ 154900 h 599908"/>
                  <a:gd name="connsiteX0" fmla="*/ 125736 w 505240"/>
                  <a:gd name="connsiteY0" fmla="*/ 154900 h 599908"/>
                  <a:gd name="connsiteX1" fmla="*/ 145548 w 505240"/>
                  <a:gd name="connsiteY1" fmla="*/ 20788 h 599908"/>
                  <a:gd name="connsiteX2" fmla="*/ 331476 w 505240"/>
                  <a:gd name="connsiteY2" fmla="*/ 25360 h 599908"/>
                  <a:gd name="connsiteX3" fmla="*/ 349764 w 505240"/>
                  <a:gd name="connsiteY3" fmla="*/ 148804 h 599908"/>
                  <a:gd name="connsiteX4" fmla="*/ 310140 w 505240"/>
                  <a:gd name="connsiteY4" fmla="*/ 183856 h 599908"/>
                  <a:gd name="connsiteX5" fmla="*/ 409200 w 505240"/>
                  <a:gd name="connsiteY5" fmla="*/ 202144 h 599908"/>
                  <a:gd name="connsiteX6" fmla="*/ 493020 w 505240"/>
                  <a:gd name="connsiteY6" fmla="*/ 299680 h 599908"/>
                  <a:gd name="connsiteX7" fmla="*/ 505240 w 505240"/>
                  <a:gd name="connsiteY7" fmla="*/ 418544 h 599908"/>
                  <a:gd name="connsiteX8" fmla="*/ 409200 w 505240"/>
                  <a:gd name="connsiteY8" fmla="*/ 444460 h 599908"/>
                  <a:gd name="connsiteX9" fmla="*/ 390912 w 505240"/>
                  <a:gd name="connsiteY9" fmla="*/ 316444 h 599908"/>
                  <a:gd name="connsiteX10" fmla="*/ 393960 w 505240"/>
                  <a:gd name="connsiteY10" fmla="*/ 598384 h 599908"/>
                  <a:gd name="connsiteX11" fmla="*/ 107448 w 505240"/>
                  <a:gd name="connsiteY11" fmla="*/ 599908 h 599908"/>
                  <a:gd name="connsiteX12" fmla="*/ 83064 w 505240"/>
                  <a:gd name="connsiteY12" fmla="*/ 302728 h 599908"/>
                  <a:gd name="connsiteX13" fmla="*/ 66300 w 505240"/>
                  <a:gd name="connsiteY13" fmla="*/ 436840 h 599908"/>
                  <a:gd name="connsiteX14" fmla="*/ 5340 w 505240"/>
                  <a:gd name="connsiteY14" fmla="*/ 404836 h 599908"/>
                  <a:gd name="connsiteX15" fmla="*/ 14484 w 505240"/>
                  <a:gd name="connsiteY15" fmla="*/ 292060 h 599908"/>
                  <a:gd name="connsiteX16" fmla="*/ 105924 w 505240"/>
                  <a:gd name="connsiteY16" fmla="*/ 209764 h 599908"/>
                  <a:gd name="connsiteX17" fmla="*/ 169932 w 505240"/>
                  <a:gd name="connsiteY17" fmla="*/ 189952 h 599908"/>
                  <a:gd name="connsiteX18" fmla="*/ 125736 w 505240"/>
                  <a:gd name="connsiteY18" fmla="*/ 154900 h 599908"/>
                  <a:gd name="connsiteX0" fmla="*/ 125736 w 505240"/>
                  <a:gd name="connsiteY0" fmla="*/ 159957 h 604965"/>
                  <a:gd name="connsiteX1" fmla="*/ 145548 w 505240"/>
                  <a:gd name="connsiteY1" fmla="*/ 25845 h 604965"/>
                  <a:gd name="connsiteX2" fmla="*/ 331476 w 505240"/>
                  <a:gd name="connsiteY2" fmla="*/ 30417 h 604965"/>
                  <a:gd name="connsiteX3" fmla="*/ 349764 w 505240"/>
                  <a:gd name="connsiteY3" fmla="*/ 153861 h 604965"/>
                  <a:gd name="connsiteX4" fmla="*/ 310140 w 505240"/>
                  <a:gd name="connsiteY4" fmla="*/ 188913 h 604965"/>
                  <a:gd name="connsiteX5" fmla="*/ 409200 w 505240"/>
                  <a:gd name="connsiteY5" fmla="*/ 207201 h 604965"/>
                  <a:gd name="connsiteX6" fmla="*/ 493020 w 505240"/>
                  <a:gd name="connsiteY6" fmla="*/ 304737 h 604965"/>
                  <a:gd name="connsiteX7" fmla="*/ 505240 w 505240"/>
                  <a:gd name="connsiteY7" fmla="*/ 423601 h 604965"/>
                  <a:gd name="connsiteX8" fmla="*/ 409200 w 505240"/>
                  <a:gd name="connsiteY8" fmla="*/ 449517 h 604965"/>
                  <a:gd name="connsiteX9" fmla="*/ 390912 w 505240"/>
                  <a:gd name="connsiteY9" fmla="*/ 321501 h 604965"/>
                  <a:gd name="connsiteX10" fmla="*/ 393960 w 505240"/>
                  <a:gd name="connsiteY10" fmla="*/ 603441 h 604965"/>
                  <a:gd name="connsiteX11" fmla="*/ 107448 w 505240"/>
                  <a:gd name="connsiteY11" fmla="*/ 604965 h 604965"/>
                  <a:gd name="connsiteX12" fmla="*/ 83064 w 505240"/>
                  <a:gd name="connsiteY12" fmla="*/ 307785 h 604965"/>
                  <a:gd name="connsiteX13" fmla="*/ 66300 w 505240"/>
                  <a:gd name="connsiteY13" fmla="*/ 441897 h 604965"/>
                  <a:gd name="connsiteX14" fmla="*/ 5340 w 505240"/>
                  <a:gd name="connsiteY14" fmla="*/ 409893 h 604965"/>
                  <a:gd name="connsiteX15" fmla="*/ 14484 w 505240"/>
                  <a:gd name="connsiteY15" fmla="*/ 297117 h 604965"/>
                  <a:gd name="connsiteX16" fmla="*/ 105924 w 505240"/>
                  <a:gd name="connsiteY16" fmla="*/ 214821 h 604965"/>
                  <a:gd name="connsiteX17" fmla="*/ 169932 w 505240"/>
                  <a:gd name="connsiteY17" fmla="*/ 195009 h 604965"/>
                  <a:gd name="connsiteX18" fmla="*/ 125736 w 505240"/>
                  <a:gd name="connsiteY18" fmla="*/ 159957 h 604965"/>
                  <a:gd name="connsiteX0" fmla="*/ 125736 w 505240"/>
                  <a:gd name="connsiteY0" fmla="*/ 159957 h 604965"/>
                  <a:gd name="connsiteX1" fmla="*/ 145548 w 505240"/>
                  <a:gd name="connsiteY1" fmla="*/ 25845 h 604965"/>
                  <a:gd name="connsiteX2" fmla="*/ 331476 w 505240"/>
                  <a:gd name="connsiteY2" fmla="*/ 30417 h 604965"/>
                  <a:gd name="connsiteX3" fmla="*/ 349764 w 505240"/>
                  <a:gd name="connsiteY3" fmla="*/ 153861 h 604965"/>
                  <a:gd name="connsiteX4" fmla="*/ 310140 w 505240"/>
                  <a:gd name="connsiteY4" fmla="*/ 188913 h 604965"/>
                  <a:gd name="connsiteX5" fmla="*/ 409200 w 505240"/>
                  <a:gd name="connsiteY5" fmla="*/ 207201 h 604965"/>
                  <a:gd name="connsiteX6" fmla="*/ 493020 w 505240"/>
                  <a:gd name="connsiteY6" fmla="*/ 304737 h 604965"/>
                  <a:gd name="connsiteX7" fmla="*/ 505240 w 505240"/>
                  <a:gd name="connsiteY7" fmla="*/ 423601 h 604965"/>
                  <a:gd name="connsiteX8" fmla="*/ 409200 w 505240"/>
                  <a:gd name="connsiteY8" fmla="*/ 449517 h 604965"/>
                  <a:gd name="connsiteX9" fmla="*/ 390912 w 505240"/>
                  <a:gd name="connsiteY9" fmla="*/ 321501 h 604965"/>
                  <a:gd name="connsiteX10" fmla="*/ 393960 w 505240"/>
                  <a:gd name="connsiteY10" fmla="*/ 603441 h 604965"/>
                  <a:gd name="connsiteX11" fmla="*/ 107448 w 505240"/>
                  <a:gd name="connsiteY11" fmla="*/ 604965 h 604965"/>
                  <a:gd name="connsiteX12" fmla="*/ 83064 w 505240"/>
                  <a:gd name="connsiteY12" fmla="*/ 307785 h 604965"/>
                  <a:gd name="connsiteX13" fmla="*/ 66300 w 505240"/>
                  <a:gd name="connsiteY13" fmla="*/ 441897 h 604965"/>
                  <a:gd name="connsiteX14" fmla="*/ 5340 w 505240"/>
                  <a:gd name="connsiteY14" fmla="*/ 409893 h 604965"/>
                  <a:gd name="connsiteX15" fmla="*/ 14484 w 505240"/>
                  <a:gd name="connsiteY15" fmla="*/ 297117 h 604965"/>
                  <a:gd name="connsiteX16" fmla="*/ 105924 w 505240"/>
                  <a:gd name="connsiteY16" fmla="*/ 214821 h 604965"/>
                  <a:gd name="connsiteX17" fmla="*/ 169932 w 505240"/>
                  <a:gd name="connsiteY17" fmla="*/ 195009 h 604965"/>
                  <a:gd name="connsiteX18" fmla="*/ 125736 w 505240"/>
                  <a:gd name="connsiteY18" fmla="*/ 159957 h 604965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58854 h 603862"/>
                  <a:gd name="connsiteX1" fmla="*/ 145548 w 505240"/>
                  <a:gd name="connsiteY1" fmla="*/ 24742 h 603862"/>
                  <a:gd name="connsiteX2" fmla="*/ 331476 w 505240"/>
                  <a:gd name="connsiteY2" fmla="*/ 29314 h 603862"/>
                  <a:gd name="connsiteX3" fmla="*/ 349764 w 505240"/>
                  <a:gd name="connsiteY3" fmla="*/ 152758 h 603862"/>
                  <a:gd name="connsiteX4" fmla="*/ 310140 w 505240"/>
                  <a:gd name="connsiteY4" fmla="*/ 187810 h 603862"/>
                  <a:gd name="connsiteX5" fmla="*/ 409200 w 505240"/>
                  <a:gd name="connsiteY5" fmla="*/ 206098 h 603862"/>
                  <a:gd name="connsiteX6" fmla="*/ 493020 w 505240"/>
                  <a:gd name="connsiteY6" fmla="*/ 303634 h 603862"/>
                  <a:gd name="connsiteX7" fmla="*/ 505240 w 505240"/>
                  <a:gd name="connsiteY7" fmla="*/ 422498 h 603862"/>
                  <a:gd name="connsiteX8" fmla="*/ 409200 w 505240"/>
                  <a:gd name="connsiteY8" fmla="*/ 448414 h 603862"/>
                  <a:gd name="connsiteX9" fmla="*/ 390912 w 505240"/>
                  <a:gd name="connsiteY9" fmla="*/ 320398 h 603862"/>
                  <a:gd name="connsiteX10" fmla="*/ 393960 w 505240"/>
                  <a:gd name="connsiteY10" fmla="*/ 602338 h 603862"/>
                  <a:gd name="connsiteX11" fmla="*/ 107448 w 505240"/>
                  <a:gd name="connsiteY11" fmla="*/ 603862 h 603862"/>
                  <a:gd name="connsiteX12" fmla="*/ 83064 w 505240"/>
                  <a:gd name="connsiteY12" fmla="*/ 306682 h 603862"/>
                  <a:gd name="connsiteX13" fmla="*/ 66300 w 505240"/>
                  <a:gd name="connsiteY13" fmla="*/ 440794 h 603862"/>
                  <a:gd name="connsiteX14" fmla="*/ 5340 w 505240"/>
                  <a:gd name="connsiteY14" fmla="*/ 408790 h 603862"/>
                  <a:gd name="connsiteX15" fmla="*/ 14484 w 505240"/>
                  <a:gd name="connsiteY15" fmla="*/ 296014 h 603862"/>
                  <a:gd name="connsiteX16" fmla="*/ 105924 w 505240"/>
                  <a:gd name="connsiteY16" fmla="*/ 213718 h 603862"/>
                  <a:gd name="connsiteX17" fmla="*/ 169932 w 505240"/>
                  <a:gd name="connsiteY17" fmla="*/ 193906 h 603862"/>
                  <a:gd name="connsiteX18" fmla="*/ 125736 w 505240"/>
                  <a:gd name="connsiteY18" fmla="*/ 158854 h 603862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321"/>
                  <a:gd name="connsiteY0" fmla="*/ 160509 h 605517"/>
                  <a:gd name="connsiteX1" fmla="*/ 145548 w 505321"/>
                  <a:gd name="connsiteY1" fmla="*/ 26397 h 605517"/>
                  <a:gd name="connsiteX2" fmla="*/ 331476 w 505321"/>
                  <a:gd name="connsiteY2" fmla="*/ 30969 h 605517"/>
                  <a:gd name="connsiteX3" fmla="*/ 349764 w 505321"/>
                  <a:gd name="connsiteY3" fmla="*/ 154413 h 605517"/>
                  <a:gd name="connsiteX4" fmla="*/ 310140 w 505321"/>
                  <a:gd name="connsiteY4" fmla="*/ 189465 h 605517"/>
                  <a:gd name="connsiteX5" fmla="*/ 409200 w 505321"/>
                  <a:gd name="connsiteY5" fmla="*/ 207753 h 605517"/>
                  <a:gd name="connsiteX6" fmla="*/ 493020 w 505321"/>
                  <a:gd name="connsiteY6" fmla="*/ 305289 h 605517"/>
                  <a:gd name="connsiteX7" fmla="*/ 505240 w 505321"/>
                  <a:gd name="connsiteY7" fmla="*/ 424153 h 605517"/>
                  <a:gd name="connsiteX8" fmla="*/ 409200 w 505321"/>
                  <a:gd name="connsiteY8" fmla="*/ 450069 h 605517"/>
                  <a:gd name="connsiteX9" fmla="*/ 390912 w 505321"/>
                  <a:gd name="connsiteY9" fmla="*/ 322053 h 605517"/>
                  <a:gd name="connsiteX10" fmla="*/ 393960 w 505321"/>
                  <a:gd name="connsiteY10" fmla="*/ 603993 h 605517"/>
                  <a:gd name="connsiteX11" fmla="*/ 107448 w 505321"/>
                  <a:gd name="connsiteY11" fmla="*/ 605517 h 605517"/>
                  <a:gd name="connsiteX12" fmla="*/ 83064 w 505321"/>
                  <a:gd name="connsiteY12" fmla="*/ 308337 h 605517"/>
                  <a:gd name="connsiteX13" fmla="*/ 66300 w 505321"/>
                  <a:gd name="connsiteY13" fmla="*/ 442449 h 605517"/>
                  <a:gd name="connsiteX14" fmla="*/ 5340 w 505321"/>
                  <a:gd name="connsiteY14" fmla="*/ 410445 h 605517"/>
                  <a:gd name="connsiteX15" fmla="*/ 14484 w 505321"/>
                  <a:gd name="connsiteY15" fmla="*/ 297669 h 605517"/>
                  <a:gd name="connsiteX16" fmla="*/ 105924 w 505321"/>
                  <a:gd name="connsiteY16" fmla="*/ 215373 h 605517"/>
                  <a:gd name="connsiteX17" fmla="*/ 169932 w 505321"/>
                  <a:gd name="connsiteY17" fmla="*/ 195561 h 605517"/>
                  <a:gd name="connsiteX18" fmla="*/ 125736 w 505321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1494 w 505240"/>
                  <a:gd name="connsiteY6" fmla="*/ 306814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9200 w 509816"/>
                  <a:gd name="connsiteY8" fmla="*/ 45006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9200 w 509816"/>
                  <a:gd name="connsiteY8" fmla="*/ 45006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7675 w 509816"/>
                  <a:gd name="connsiteY8" fmla="*/ 451594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7675 w 509816"/>
                  <a:gd name="connsiteY8" fmla="*/ 451594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61922 w 509816"/>
                  <a:gd name="connsiteY10" fmla="*/ 578070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12818"/>
                  <a:gd name="connsiteX1" fmla="*/ 145548 w 509816"/>
                  <a:gd name="connsiteY1" fmla="*/ 26397 h 612818"/>
                  <a:gd name="connsiteX2" fmla="*/ 331476 w 509816"/>
                  <a:gd name="connsiteY2" fmla="*/ 30969 h 612818"/>
                  <a:gd name="connsiteX3" fmla="*/ 349764 w 509816"/>
                  <a:gd name="connsiteY3" fmla="*/ 154413 h 612818"/>
                  <a:gd name="connsiteX4" fmla="*/ 310140 w 509816"/>
                  <a:gd name="connsiteY4" fmla="*/ 189465 h 612818"/>
                  <a:gd name="connsiteX5" fmla="*/ 409200 w 509816"/>
                  <a:gd name="connsiteY5" fmla="*/ 207753 h 612818"/>
                  <a:gd name="connsiteX6" fmla="*/ 491494 w 509816"/>
                  <a:gd name="connsiteY6" fmla="*/ 306814 h 612818"/>
                  <a:gd name="connsiteX7" fmla="*/ 509816 w 509816"/>
                  <a:gd name="connsiteY7" fmla="*/ 424153 h 612818"/>
                  <a:gd name="connsiteX8" fmla="*/ 407676 w 509816"/>
                  <a:gd name="connsiteY8" fmla="*/ 453119 h 612818"/>
                  <a:gd name="connsiteX9" fmla="*/ 390912 w 509816"/>
                  <a:gd name="connsiteY9" fmla="*/ 322053 h 612818"/>
                  <a:gd name="connsiteX10" fmla="*/ 395486 w 509816"/>
                  <a:gd name="connsiteY10" fmla="*/ 607043 h 612818"/>
                  <a:gd name="connsiteX11" fmla="*/ 107448 w 509816"/>
                  <a:gd name="connsiteY11" fmla="*/ 605517 h 612818"/>
                  <a:gd name="connsiteX12" fmla="*/ 83064 w 509816"/>
                  <a:gd name="connsiteY12" fmla="*/ 308337 h 612818"/>
                  <a:gd name="connsiteX13" fmla="*/ 66300 w 509816"/>
                  <a:gd name="connsiteY13" fmla="*/ 442449 h 612818"/>
                  <a:gd name="connsiteX14" fmla="*/ 5340 w 509816"/>
                  <a:gd name="connsiteY14" fmla="*/ 410445 h 612818"/>
                  <a:gd name="connsiteX15" fmla="*/ 14484 w 509816"/>
                  <a:gd name="connsiteY15" fmla="*/ 297669 h 612818"/>
                  <a:gd name="connsiteX16" fmla="*/ 105924 w 509816"/>
                  <a:gd name="connsiteY16" fmla="*/ 215373 h 612818"/>
                  <a:gd name="connsiteX17" fmla="*/ 169932 w 509816"/>
                  <a:gd name="connsiteY17" fmla="*/ 195561 h 612818"/>
                  <a:gd name="connsiteX18" fmla="*/ 125736 w 509816"/>
                  <a:gd name="connsiteY18" fmla="*/ 160509 h 612818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238 w 509318"/>
                  <a:gd name="connsiteY0" fmla="*/ 160509 h 616576"/>
                  <a:gd name="connsiteX1" fmla="*/ 145050 w 509318"/>
                  <a:gd name="connsiteY1" fmla="*/ 26397 h 616576"/>
                  <a:gd name="connsiteX2" fmla="*/ 330978 w 509318"/>
                  <a:gd name="connsiteY2" fmla="*/ 30969 h 616576"/>
                  <a:gd name="connsiteX3" fmla="*/ 349266 w 509318"/>
                  <a:gd name="connsiteY3" fmla="*/ 154413 h 616576"/>
                  <a:gd name="connsiteX4" fmla="*/ 309642 w 509318"/>
                  <a:gd name="connsiteY4" fmla="*/ 189465 h 616576"/>
                  <a:gd name="connsiteX5" fmla="*/ 408702 w 509318"/>
                  <a:gd name="connsiteY5" fmla="*/ 207753 h 616576"/>
                  <a:gd name="connsiteX6" fmla="*/ 490996 w 509318"/>
                  <a:gd name="connsiteY6" fmla="*/ 306814 h 616576"/>
                  <a:gd name="connsiteX7" fmla="*/ 509318 w 509318"/>
                  <a:gd name="connsiteY7" fmla="*/ 424153 h 616576"/>
                  <a:gd name="connsiteX8" fmla="*/ 407178 w 509318"/>
                  <a:gd name="connsiteY8" fmla="*/ 453119 h 616576"/>
                  <a:gd name="connsiteX9" fmla="*/ 390414 w 509318"/>
                  <a:gd name="connsiteY9" fmla="*/ 322053 h 616576"/>
                  <a:gd name="connsiteX10" fmla="*/ 394988 w 509318"/>
                  <a:gd name="connsiteY10" fmla="*/ 607043 h 616576"/>
                  <a:gd name="connsiteX11" fmla="*/ 106950 w 509318"/>
                  <a:gd name="connsiteY11" fmla="*/ 605517 h 616576"/>
                  <a:gd name="connsiteX12" fmla="*/ 82566 w 509318"/>
                  <a:gd name="connsiteY12" fmla="*/ 308337 h 616576"/>
                  <a:gd name="connsiteX13" fmla="*/ 65802 w 509318"/>
                  <a:gd name="connsiteY13" fmla="*/ 442449 h 616576"/>
                  <a:gd name="connsiteX14" fmla="*/ 4842 w 509318"/>
                  <a:gd name="connsiteY14" fmla="*/ 410445 h 616576"/>
                  <a:gd name="connsiteX15" fmla="*/ 15511 w 509318"/>
                  <a:gd name="connsiteY15" fmla="*/ 302246 h 616576"/>
                  <a:gd name="connsiteX16" fmla="*/ 105426 w 509318"/>
                  <a:gd name="connsiteY16" fmla="*/ 215373 h 616576"/>
                  <a:gd name="connsiteX17" fmla="*/ 169434 w 509318"/>
                  <a:gd name="connsiteY17" fmla="*/ 195561 h 616576"/>
                  <a:gd name="connsiteX18" fmla="*/ 125238 w 509318"/>
                  <a:gd name="connsiteY18" fmla="*/ 160509 h 616576"/>
                  <a:gd name="connsiteX0" fmla="*/ 124206 w 508286"/>
                  <a:gd name="connsiteY0" fmla="*/ 160509 h 616576"/>
                  <a:gd name="connsiteX1" fmla="*/ 144018 w 508286"/>
                  <a:gd name="connsiteY1" fmla="*/ 26397 h 616576"/>
                  <a:gd name="connsiteX2" fmla="*/ 329946 w 508286"/>
                  <a:gd name="connsiteY2" fmla="*/ 30969 h 616576"/>
                  <a:gd name="connsiteX3" fmla="*/ 348234 w 508286"/>
                  <a:gd name="connsiteY3" fmla="*/ 154413 h 616576"/>
                  <a:gd name="connsiteX4" fmla="*/ 308610 w 508286"/>
                  <a:gd name="connsiteY4" fmla="*/ 189465 h 616576"/>
                  <a:gd name="connsiteX5" fmla="*/ 407670 w 508286"/>
                  <a:gd name="connsiteY5" fmla="*/ 207753 h 616576"/>
                  <a:gd name="connsiteX6" fmla="*/ 489964 w 508286"/>
                  <a:gd name="connsiteY6" fmla="*/ 306814 h 616576"/>
                  <a:gd name="connsiteX7" fmla="*/ 508286 w 508286"/>
                  <a:gd name="connsiteY7" fmla="*/ 424153 h 616576"/>
                  <a:gd name="connsiteX8" fmla="*/ 406146 w 508286"/>
                  <a:gd name="connsiteY8" fmla="*/ 453119 h 616576"/>
                  <a:gd name="connsiteX9" fmla="*/ 389382 w 508286"/>
                  <a:gd name="connsiteY9" fmla="*/ 322053 h 616576"/>
                  <a:gd name="connsiteX10" fmla="*/ 393956 w 508286"/>
                  <a:gd name="connsiteY10" fmla="*/ 607043 h 616576"/>
                  <a:gd name="connsiteX11" fmla="*/ 105918 w 508286"/>
                  <a:gd name="connsiteY11" fmla="*/ 605517 h 616576"/>
                  <a:gd name="connsiteX12" fmla="*/ 81534 w 508286"/>
                  <a:gd name="connsiteY12" fmla="*/ 308337 h 616576"/>
                  <a:gd name="connsiteX13" fmla="*/ 64770 w 508286"/>
                  <a:gd name="connsiteY13" fmla="*/ 442449 h 616576"/>
                  <a:gd name="connsiteX14" fmla="*/ 3810 w 508286"/>
                  <a:gd name="connsiteY14" fmla="*/ 410445 h 616576"/>
                  <a:gd name="connsiteX15" fmla="*/ 14479 w 508286"/>
                  <a:gd name="connsiteY15" fmla="*/ 302246 h 616576"/>
                  <a:gd name="connsiteX16" fmla="*/ 104394 w 508286"/>
                  <a:gd name="connsiteY16" fmla="*/ 215373 h 616576"/>
                  <a:gd name="connsiteX17" fmla="*/ 168402 w 508286"/>
                  <a:gd name="connsiteY17" fmla="*/ 195561 h 616576"/>
                  <a:gd name="connsiteX18" fmla="*/ 124206 w 508286"/>
                  <a:gd name="connsiteY18" fmla="*/ 160509 h 616576"/>
                  <a:gd name="connsiteX0" fmla="*/ 123615 w 507695"/>
                  <a:gd name="connsiteY0" fmla="*/ 160509 h 616576"/>
                  <a:gd name="connsiteX1" fmla="*/ 143427 w 507695"/>
                  <a:gd name="connsiteY1" fmla="*/ 26397 h 616576"/>
                  <a:gd name="connsiteX2" fmla="*/ 329355 w 507695"/>
                  <a:gd name="connsiteY2" fmla="*/ 30969 h 616576"/>
                  <a:gd name="connsiteX3" fmla="*/ 347643 w 507695"/>
                  <a:gd name="connsiteY3" fmla="*/ 154413 h 616576"/>
                  <a:gd name="connsiteX4" fmla="*/ 308019 w 507695"/>
                  <a:gd name="connsiteY4" fmla="*/ 189465 h 616576"/>
                  <a:gd name="connsiteX5" fmla="*/ 407079 w 507695"/>
                  <a:gd name="connsiteY5" fmla="*/ 207753 h 616576"/>
                  <a:gd name="connsiteX6" fmla="*/ 489373 w 507695"/>
                  <a:gd name="connsiteY6" fmla="*/ 306814 h 616576"/>
                  <a:gd name="connsiteX7" fmla="*/ 507695 w 507695"/>
                  <a:gd name="connsiteY7" fmla="*/ 424153 h 616576"/>
                  <a:gd name="connsiteX8" fmla="*/ 405555 w 507695"/>
                  <a:gd name="connsiteY8" fmla="*/ 453119 h 616576"/>
                  <a:gd name="connsiteX9" fmla="*/ 388791 w 507695"/>
                  <a:gd name="connsiteY9" fmla="*/ 322053 h 616576"/>
                  <a:gd name="connsiteX10" fmla="*/ 393365 w 507695"/>
                  <a:gd name="connsiteY10" fmla="*/ 607043 h 616576"/>
                  <a:gd name="connsiteX11" fmla="*/ 105327 w 507695"/>
                  <a:gd name="connsiteY11" fmla="*/ 605517 h 616576"/>
                  <a:gd name="connsiteX12" fmla="*/ 80943 w 507695"/>
                  <a:gd name="connsiteY12" fmla="*/ 308337 h 616576"/>
                  <a:gd name="connsiteX13" fmla="*/ 64179 w 507695"/>
                  <a:gd name="connsiteY13" fmla="*/ 442449 h 616576"/>
                  <a:gd name="connsiteX14" fmla="*/ 3219 w 507695"/>
                  <a:gd name="connsiteY14" fmla="*/ 410445 h 616576"/>
                  <a:gd name="connsiteX15" fmla="*/ 16938 w 507695"/>
                  <a:gd name="connsiteY15" fmla="*/ 297669 h 616576"/>
                  <a:gd name="connsiteX16" fmla="*/ 103803 w 507695"/>
                  <a:gd name="connsiteY16" fmla="*/ 215373 h 616576"/>
                  <a:gd name="connsiteX17" fmla="*/ 167811 w 507695"/>
                  <a:gd name="connsiteY17" fmla="*/ 195561 h 616576"/>
                  <a:gd name="connsiteX18" fmla="*/ 123615 w 507695"/>
                  <a:gd name="connsiteY18" fmla="*/ 160509 h 616576"/>
                  <a:gd name="connsiteX0" fmla="*/ 120396 w 504476"/>
                  <a:gd name="connsiteY0" fmla="*/ 160509 h 616576"/>
                  <a:gd name="connsiteX1" fmla="*/ 140208 w 504476"/>
                  <a:gd name="connsiteY1" fmla="*/ 26397 h 616576"/>
                  <a:gd name="connsiteX2" fmla="*/ 326136 w 504476"/>
                  <a:gd name="connsiteY2" fmla="*/ 30969 h 616576"/>
                  <a:gd name="connsiteX3" fmla="*/ 344424 w 504476"/>
                  <a:gd name="connsiteY3" fmla="*/ 154413 h 616576"/>
                  <a:gd name="connsiteX4" fmla="*/ 304800 w 504476"/>
                  <a:gd name="connsiteY4" fmla="*/ 189465 h 616576"/>
                  <a:gd name="connsiteX5" fmla="*/ 403860 w 504476"/>
                  <a:gd name="connsiteY5" fmla="*/ 207753 h 616576"/>
                  <a:gd name="connsiteX6" fmla="*/ 486154 w 504476"/>
                  <a:gd name="connsiteY6" fmla="*/ 306814 h 616576"/>
                  <a:gd name="connsiteX7" fmla="*/ 504476 w 504476"/>
                  <a:gd name="connsiteY7" fmla="*/ 424153 h 616576"/>
                  <a:gd name="connsiteX8" fmla="*/ 402336 w 504476"/>
                  <a:gd name="connsiteY8" fmla="*/ 453119 h 616576"/>
                  <a:gd name="connsiteX9" fmla="*/ 385572 w 504476"/>
                  <a:gd name="connsiteY9" fmla="*/ 322053 h 616576"/>
                  <a:gd name="connsiteX10" fmla="*/ 390146 w 504476"/>
                  <a:gd name="connsiteY10" fmla="*/ 607043 h 616576"/>
                  <a:gd name="connsiteX11" fmla="*/ 102108 w 504476"/>
                  <a:gd name="connsiteY11" fmla="*/ 605517 h 616576"/>
                  <a:gd name="connsiteX12" fmla="*/ 77724 w 504476"/>
                  <a:gd name="connsiteY12" fmla="*/ 308337 h 616576"/>
                  <a:gd name="connsiteX13" fmla="*/ 60960 w 504476"/>
                  <a:gd name="connsiteY13" fmla="*/ 442449 h 616576"/>
                  <a:gd name="connsiteX14" fmla="*/ 0 w 504476"/>
                  <a:gd name="connsiteY14" fmla="*/ 410445 h 616576"/>
                  <a:gd name="connsiteX15" fmla="*/ 13719 w 504476"/>
                  <a:gd name="connsiteY15" fmla="*/ 297669 h 616576"/>
                  <a:gd name="connsiteX16" fmla="*/ 100584 w 504476"/>
                  <a:gd name="connsiteY16" fmla="*/ 215373 h 616576"/>
                  <a:gd name="connsiteX17" fmla="*/ 164592 w 504476"/>
                  <a:gd name="connsiteY17" fmla="*/ 195561 h 616576"/>
                  <a:gd name="connsiteX18" fmla="*/ 120396 w 504476"/>
                  <a:gd name="connsiteY18" fmla="*/ 160509 h 616576"/>
                  <a:gd name="connsiteX0" fmla="*/ 120596 w 504676"/>
                  <a:gd name="connsiteY0" fmla="*/ 160509 h 616576"/>
                  <a:gd name="connsiteX1" fmla="*/ 140408 w 504676"/>
                  <a:gd name="connsiteY1" fmla="*/ 26397 h 616576"/>
                  <a:gd name="connsiteX2" fmla="*/ 326336 w 504676"/>
                  <a:gd name="connsiteY2" fmla="*/ 30969 h 616576"/>
                  <a:gd name="connsiteX3" fmla="*/ 344624 w 504676"/>
                  <a:gd name="connsiteY3" fmla="*/ 154413 h 616576"/>
                  <a:gd name="connsiteX4" fmla="*/ 305000 w 504676"/>
                  <a:gd name="connsiteY4" fmla="*/ 189465 h 616576"/>
                  <a:gd name="connsiteX5" fmla="*/ 404060 w 504676"/>
                  <a:gd name="connsiteY5" fmla="*/ 207753 h 616576"/>
                  <a:gd name="connsiteX6" fmla="*/ 486354 w 504676"/>
                  <a:gd name="connsiteY6" fmla="*/ 306814 h 616576"/>
                  <a:gd name="connsiteX7" fmla="*/ 504676 w 504676"/>
                  <a:gd name="connsiteY7" fmla="*/ 424153 h 616576"/>
                  <a:gd name="connsiteX8" fmla="*/ 402536 w 504676"/>
                  <a:gd name="connsiteY8" fmla="*/ 453119 h 616576"/>
                  <a:gd name="connsiteX9" fmla="*/ 385772 w 504676"/>
                  <a:gd name="connsiteY9" fmla="*/ 322053 h 616576"/>
                  <a:gd name="connsiteX10" fmla="*/ 390346 w 504676"/>
                  <a:gd name="connsiteY10" fmla="*/ 607043 h 616576"/>
                  <a:gd name="connsiteX11" fmla="*/ 102308 w 504676"/>
                  <a:gd name="connsiteY11" fmla="*/ 605517 h 616576"/>
                  <a:gd name="connsiteX12" fmla="*/ 77924 w 504676"/>
                  <a:gd name="connsiteY12" fmla="*/ 308337 h 616576"/>
                  <a:gd name="connsiteX13" fmla="*/ 61160 w 504676"/>
                  <a:gd name="connsiteY13" fmla="*/ 442449 h 616576"/>
                  <a:gd name="connsiteX14" fmla="*/ 200 w 504676"/>
                  <a:gd name="connsiteY14" fmla="*/ 410445 h 616576"/>
                  <a:gd name="connsiteX15" fmla="*/ 13919 w 504676"/>
                  <a:gd name="connsiteY15" fmla="*/ 297669 h 616576"/>
                  <a:gd name="connsiteX16" fmla="*/ 100784 w 504676"/>
                  <a:gd name="connsiteY16" fmla="*/ 215373 h 616576"/>
                  <a:gd name="connsiteX17" fmla="*/ 164792 w 504676"/>
                  <a:gd name="connsiteY17" fmla="*/ 195561 h 616576"/>
                  <a:gd name="connsiteX18" fmla="*/ 120596 w 504676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1615 w 505131"/>
                  <a:gd name="connsiteY13" fmla="*/ 442449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56748 h 612815"/>
                  <a:gd name="connsiteX1" fmla="*/ 140863 w 505131"/>
                  <a:gd name="connsiteY1" fmla="*/ 22636 h 612815"/>
                  <a:gd name="connsiteX2" fmla="*/ 325907 w 505131"/>
                  <a:gd name="connsiteY2" fmla="*/ 27208 h 612815"/>
                  <a:gd name="connsiteX3" fmla="*/ 345079 w 505131"/>
                  <a:gd name="connsiteY3" fmla="*/ 150652 h 612815"/>
                  <a:gd name="connsiteX4" fmla="*/ 305455 w 505131"/>
                  <a:gd name="connsiteY4" fmla="*/ 185704 h 612815"/>
                  <a:gd name="connsiteX5" fmla="*/ 404515 w 505131"/>
                  <a:gd name="connsiteY5" fmla="*/ 203992 h 612815"/>
                  <a:gd name="connsiteX6" fmla="*/ 486809 w 505131"/>
                  <a:gd name="connsiteY6" fmla="*/ 303053 h 612815"/>
                  <a:gd name="connsiteX7" fmla="*/ 505131 w 505131"/>
                  <a:gd name="connsiteY7" fmla="*/ 420392 h 612815"/>
                  <a:gd name="connsiteX8" fmla="*/ 402991 w 505131"/>
                  <a:gd name="connsiteY8" fmla="*/ 449358 h 612815"/>
                  <a:gd name="connsiteX9" fmla="*/ 386227 w 505131"/>
                  <a:gd name="connsiteY9" fmla="*/ 318292 h 612815"/>
                  <a:gd name="connsiteX10" fmla="*/ 390801 w 505131"/>
                  <a:gd name="connsiteY10" fmla="*/ 603282 h 612815"/>
                  <a:gd name="connsiteX11" fmla="*/ 102763 w 505131"/>
                  <a:gd name="connsiteY11" fmla="*/ 601756 h 612815"/>
                  <a:gd name="connsiteX12" fmla="*/ 78379 w 505131"/>
                  <a:gd name="connsiteY12" fmla="*/ 304576 h 612815"/>
                  <a:gd name="connsiteX13" fmla="*/ 67715 w 505131"/>
                  <a:gd name="connsiteY13" fmla="*/ 440214 h 612815"/>
                  <a:gd name="connsiteX14" fmla="*/ 655 w 505131"/>
                  <a:gd name="connsiteY14" fmla="*/ 406684 h 612815"/>
                  <a:gd name="connsiteX15" fmla="*/ 14374 w 505131"/>
                  <a:gd name="connsiteY15" fmla="*/ 293908 h 612815"/>
                  <a:gd name="connsiteX16" fmla="*/ 101239 w 505131"/>
                  <a:gd name="connsiteY16" fmla="*/ 211612 h 612815"/>
                  <a:gd name="connsiteX17" fmla="*/ 165247 w 505131"/>
                  <a:gd name="connsiteY17" fmla="*/ 191800 h 612815"/>
                  <a:gd name="connsiteX18" fmla="*/ 121051 w 505131"/>
                  <a:gd name="connsiteY18" fmla="*/ 156748 h 612815"/>
                  <a:gd name="connsiteX0" fmla="*/ 121051 w 505131"/>
                  <a:gd name="connsiteY0" fmla="*/ 146742 h 602809"/>
                  <a:gd name="connsiteX1" fmla="*/ 142632 w 505131"/>
                  <a:gd name="connsiteY1" fmla="*/ 14842 h 602809"/>
                  <a:gd name="connsiteX2" fmla="*/ 325907 w 505131"/>
                  <a:gd name="connsiteY2" fmla="*/ 17202 h 602809"/>
                  <a:gd name="connsiteX3" fmla="*/ 345079 w 505131"/>
                  <a:gd name="connsiteY3" fmla="*/ 140646 h 602809"/>
                  <a:gd name="connsiteX4" fmla="*/ 305455 w 505131"/>
                  <a:gd name="connsiteY4" fmla="*/ 175698 h 602809"/>
                  <a:gd name="connsiteX5" fmla="*/ 404515 w 505131"/>
                  <a:gd name="connsiteY5" fmla="*/ 193986 h 602809"/>
                  <a:gd name="connsiteX6" fmla="*/ 486809 w 505131"/>
                  <a:gd name="connsiteY6" fmla="*/ 293047 h 602809"/>
                  <a:gd name="connsiteX7" fmla="*/ 505131 w 505131"/>
                  <a:gd name="connsiteY7" fmla="*/ 410386 h 602809"/>
                  <a:gd name="connsiteX8" fmla="*/ 402991 w 505131"/>
                  <a:gd name="connsiteY8" fmla="*/ 439352 h 602809"/>
                  <a:gd name="connsiteX9" fmla="*/ 386227 w 505131"/>
                  <a:gd name="connsiteY9" fmla="*/ 308286 h 602809"/>
                  <a:gd name="connsiteX10" fmla="*/ 390801 w 505131"/>
                  <a:gd name="connsiteY10" fmla="*/ 593276 h 602809"/>
                  <a:gd name="connsiteX11" fmla="*/ 102763 w 505131"/>
                  <a:gd name="connsiteY11" fmla="*/ 591750 h 602809"/>
                  <a:gd name="connsiteX12" fmla="*/ 78379 w 505131"/>
                  <a:gd name="connsiteY12" fmla="*/ 294570 h 602809"/>
                  <a:gd name="connsiteX13" fmla="*/ 67715 w 505131"/>
                  <a:gd name="connsiteY13" fmla="*/ 430208 h 602809"/>
                  <a:gd name="connsiteX14" fmla="*/ 655 w 505131"/>
                  <a:gd name="connsiteY14" fmla="*/ 396678 h 602809"/>
                  <a:gd name="connsiteX15" fmla="*/ 14374 w 505131"/>
                  <a:gd name="connsiteY15" fmla="*/ 283902 h 602809"/>
                  <a:gd name="connsiteX16" fmla="*/ 101239 w 505131"/>
                  <a:gd name="connsiteY16" fmla="*/ 201606 h 602809"/>
                  <a:gd name="connsiteX17" fmla="*/ 165247 w 505131"/>
                  <a:gd name="connsiteY17" fmla="*/ 181794 h 602809"/>
                  <a:gd name="connsiteX18" fmla="*/ 121051 w 505131"/>
                  <a:gd name="connsiteY18" fmla="*/ 146742 h 602809"/>
                  <a:gd name="connsiteX0" fmla="*/ 121051 w 505131"/>
                  <a:gd name="connsiteY0" fmla="*/ 151840 h 607907"/>
                  <a:gd name="connsiteX1" fmla="*/ 142632 w 505131"/>
                  <a:gd name="connsiteY1" fmla="*/ 19940 h 607907"/>
                  <a:gd name="connsiteX2" fmla="*/ 325907 w 505131"/>
                  <a:gd name="connsiteY2" fmla="*/ 22300 h 607907"/>
                  <a:gd name="connsiteX3" fmla="*/ 345079 w 505131"/>
                  <a:gd name="connsiteY3" fmla="*/ 145744 h 607907"/>
                  <a:gd name="connsiteX4" fmla="*/ 305455 w 505131"/>
                  <a:gd name="connsiteY4" fmla="*/ 180796 h 607907"/>
                  <a:gd name="connsiteX5" fmla="*/ 404515 w 505131"/>
                  <a:gd name="connsiteY5" fmla="*/ 199084 h 607907"/>
                  <a:gd name="connsiteX6" fmla="*/ 486809 w 505131"/>
                  <a:gd name="connsiteY6" fmla="*/ 298145 h 607907"/>
                  <a:gd name="connsiteX7" fmla="*/ 505131 w 505131"/>
                  <a:gd name="connsiteY7" fmla="*/ 415484 h 607907"/>
                  <a:gd name="connsiteX8" fmla="*/ 402991 w 505131"/>
                  <a:gd name="connsiteY8" fmla="*/ 444450 h 607907"/>
                  <a:gd name="connsiteX9" fmla="*/ 386227 w 505131"/>
                  <a:gd name="connsiteY9" fmla="*/ 313384 h 607907"/>
                  <a:gd name="connsiteX10" fmla="*/ 390801 w 505131"/>
                  <a:gd name="connsiteY10" fmla="*/ 598374 h 607907"/>
                  <a:gd name="connsiteX11" fmla="*/ 102763 w 505131"/>
                  <a:gd name="connsiteY11" fmla="*/ 596848 h 607907"/>
                  <a:gd name="connsiteX12" fmla="*/ 78379 w 505131"/>
                  <a:gd name="connsiteY12" fmla="*/ 299668 h 607907"/>
                  <a:gd name="connsiteX13" fmla="*/ 67715 w 505131"/>
                  <a:gd name="connsiteY13" fmla="*/ 435306 h 607907"/>
                  <a:gd name="connsiteX14" fmla="*/ 655 w 505131"/>
                  <a:gd name="connsiteY14" fmla="*/ 401776 h 607907"/>
                  <a:gd name="connsiteX15" fmla="*/ 14374 w 505131"/>
                  <a:gd name="connsiteY15" fmla="*/ 289000 h 607907"/>
                  <a:gd name="connsiteX16" fmla="*/ 101239 w 505131"/>
                  <a:gd name="connsiteY16" fmla="*/ 206704 h 607907"/>
                  <a:gd name="connsiteX17" fmla="*/ 165247 w 505131"/>
                  <a:gd name="connsiteY17" fmla="*/ 186892 h 607907"/>
                  <a:gd name="connsiteX18" fmla="*/ 121051 w 505131"/>
                  <a:gd name="connsiteY18" fmla="*/ 151840 h 607907"/>
                  <a:gd name="connsiteX0" fmla="*/ 121051 w 505131"/>
                  <a:gd name="connsiteY0" fmla="*/ 160501 h 616568"/>
                  <a:gd name="connsiteX1" fmla="*/ 142632 w 505131"/>
                  <a:gd name="connsiteY1" fmla="*/ 28601 h 616568"/>
                  <a:gd name="connsiteX2" fmla="*/ 325907 w 505131"/>
                  <a:gd name="connsiteY2" fmla="*/ 30961 h 616568"/>
                  <a:gd name="connsiteX3" fmla="*/ 345079 w 505131"/>
                  <a:gd name="connsiteY3" fmla="*/ 154405 h 616568"/>
                  <a:gd name="connsiteX4" fmla="*/ 305455 w 505131"/>
                  <a:gd name="connsiteY4" fmla="*/ 189457 h 616568"/>
                  <a:gd name="connsiteX5" fmla="*/ 404515 w 505131"/>
                  <a:gd name="connsiteY5" fmla="*/ 207745 h 616568"/>
                  <a:gd name="connsiteX6" fmla="*/ 486809 w 505131"/>
                  <a:gd name="connsiteY6" fmla="*/ 306806 h 616568"/>
                  <a:gd name="connsiteX7" fmla="*/ 505131 w 505131"/>
                  <a:gd name="connsiteY7" fmla="*/ 424145 h 616568"/>
                  <a:gd name="connsiteX8" fmla="*/ 402991 w 505131"/>
                  <a:gd name="connsiteY8" fmla="*/ 453111 h 616568"/>
                  <a:gd name="connsiteX9" fmla="*/ 386227 w 505131"/>
                  <a:gd name="connsiteY9" fmla="*/ 322045 h 616568"/>
                  <a:gd name="connsiteX10" fmla="*/ 390801 w 505131"/>
                  <a:gd name="connsiteY10" fmla="*/ 607035 h 616568"/>
                  <a:gd name="connsiteX11" fmla="*/ 102763 w 505131"/>
                  <a:gd name="connsiteY11" fmla="*/ 605509 h 616568"/>
                  <a:gd name="connsiteX12" fmla="*/ 78379 w 505131"/>
                  <a:gd name="connsiteY12" fmla="*/ 308329 h 616568"/>
                  <a:gd name="connsiteX13" fmla="*/ 67715 w 505131"/>
                  <a:gd name="connsiteY13" fmla="*/ 443967 h 616568"/>
                  <a:gd name="connsiteX14" fmla="*/ 655 w 505131"/>
                  <a:gd name="connsiteY14" fmla="*/ 410437 h 616568"/>
                  <a:gd name="connsiteX15" fmla="*/ 14374 w 505131"/>
                  <a:gd name="connsiteY15" fmla="*/ 297661 h 616568"/>
                  <a:gd name="connsiteX16" fmla="*/ 101239 w 505131"/>
                  <a:gd name="connsiteY16" fmla="*/ 215365 h 616568"/>
                  <a:gd name="connsiteX17" fmla="*/ 165247 w 505131"/>
                  <a:gd name="connsiteY17" fmla="*/ 195553 h 616568"/>
                  <a:gd name="connsiteX18" fmla="*/ 121051 w 505131"/>
                  <a:gd name="connsiteY18" fmla="*/ 160501 h 616568"/>
                  <a:gd name="connsiteX0" fmla="*/ 121051 w 505131"/>
                  <a:gd name="connsiteY0" fmla="*/ 160501 h 616568"/>
                  <a:gd name="connsiteX1" fmla="*/ 142632 w 505131"/>
                  <a:gd name="connsiteY1" fmla="*/ 28601 h 616568"/>
                  <a:gd name="connsiteX2" fmla="*/ 325907 w 505131"/>
                  <a:gd name="connsiteY2" fmla="*/ 30961 h 616568"/>
                  <a:gd name="connsiteX3" fmla="*/ 345079 w 505131"/>
                  <a:gd name="connsiteY3" fmla="*/ 154405 h 616568"/>
                  <a:gd name="connsiteX4" fmla="*/ 305455 w 505131"/>
                  <a:gd name="connsiteY4" fmla="*/ 189457 h 616568"/>
                  <a:gd name="connsiteX5" fmla="*/ 404515 w 505131"/>
                  <a:gd name="connsiteY5" fmla="*/ 207745 h 616568"/>
                  <a:gd name="connsiteX6" fmla="*/ 486809 w 505131"/>
                  <a:gd name="connsiteY6" fmla="*/ 306806 h 616568"/>
                  <a:gd name="connsiteX7" fmla="*/ 505131 w 505131"/>
                  <a:gd name="connsiteY7" fmla="*/ 424145 h 616568"/>
                  <a:gd name="connsiteX8" fmla="*/ 402991 w 505131"/>
                  <a:gd name="connsiteY8" fmla="*/ 453111 h 616568"/>
                  <a:gd name="connsiteX9" fmla="*/ 386227 w 505131"/>
                  <a:gd name="connsiteY9" fmla="*/ 322045 h 616568"/>
                  <a:gd name="connsiteX10" fmla="*/ 390801 w 505131"/>
                  <a:gd name="connsiteY10" fmla="*/ 607035 h 616568"/>
                  <a:gd name="connsiteX11" fmla="*/ 102763 w 505131"/>
                  <a:gd name="connsiteY11" fmla="*/ 605509 h 616568"/>
                  <a:gd name="connsiteX12" fmla="*/ 78379 w 505131"/>
                  <a:gd name="connsiteY12" fmla="*/ 308329 h 616568"/>
                  <a:gd name="connsiteX13" fmla="*/ 67715 w 505131"/>
                  <a:gd name="connsiteY13" fmla="*/ 443967 h 616568"/>
                  <a:gd name="connsiteX14" fmla="*/ 655 w 505131"/>
                  <a:gd name="connsiteY14" fmla="*/ 410437 h 616568"/>
                  <a:gd name="connsiteX15" fmla="*/ 14374 w 505131"/>
                  <a:gd name="connsiteY15" fmla="*/ 297661 h 616568"/>
                  <a:gd name="connsiteX16" fmla="*/ 101239 w 505131"/>
                  <a:gd name="connsiteY16" fmla="*/ 215365 h 616568"/>
                  <a:gd name="connsiteX17" fmla="*/ 165247 w 505131"/>
                  <a:gd name="connsiteY17" fmla="*/ 195553 h 616568"/>
                  <a:gd name="connsiteX18" fmla="*/ 121051 w 505131"/>
                  <a:gd name="connsiteY18" fmla="*/ 160501 h 616568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05455 w 505131"/>
                  <a:gd name="connsiteY4" fmla="*/ 180958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5247 w 505131"/>
                  <a:gd name="connsiteY17" fmla="*/ 181889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48277 h 610980"/>
                  <a:gd name="connsiteX1" fmla="*/ 142632 w 505131"/>
                  <a:gd name="connsiteY1" fmla="*/ 23013 h 610980"/>
                  <a:gd name="connsiteX2" fmla="*/ 325907 w 505131"/>
                  <a:gd name="connsiteY2" fmla="*/ 25373 h 610980"/>
                  <a:gd name="connsiteX3" fmla="*/ 345521 w 505131"/>
                  <a:gd name="connsiteY3" fmla="*/ 151915 h 610980"/>
                  <a:gd name="connsiteX4" fmla="*/ 310319 w 505131"/>
                  <a:gd name="connsiteY4" fmla="*/ 185196 h 610980"/>
                  <a:gd name="connsiteX5" fmla="*/ 404515 w 505131"/>
                  <a:gd name="connsiteY5" fmla="*/ 202157 h 610980"/>
                  <a:gd name="connsiteX6" fmla="*/ 486809 w 505131"/>
                  <a:gd name="connsiteY6" fmla="*/ 301218 h 610980"/>
                  <a:gd name="connsiteX7" fmla="*/ 505131 w 505131"/>
                  <a:gd name="connsiteY7" fmla="*/ 418557 h 610980"/>
                  <a:gd name="connsiteX8" fmla="*/ 402991 w 505131"/>
                  <a:gd name="connsiteY8" fmla="*/ 447523 h 610980"/>
                  <a:gd name="connsiteX9" fmla="*/ 386227 w 505131"/>
                  <a:gd name="connsiteY9" fmla="*/ 316457 h 610980"/>
                  <a:gd name="connsiteX10" fmla="*/ 390801 w 505131"/>
                  <a:gd name="connsiteY10" fmla="*/ 601447 h 610980"/>
                  <a:gd name="connsiteX11" fmla="*/ 102763 w 505131"/>
                  <a:gd name="connsiteY11" fmla="*/ 599921 h 610980"/>
                  <a:gd name="connsiteX12" fmla="*/ 78379 w 505131"/>
                  <a:gd name="connsiteY12" fmla="*/ 302741 h 610980"/>
                  <a:gd name="connsiteX13" fmla="*/ 67715 w 505131"/>
                  <a:gd name="connsiteY13" fmla="*/ 438379 h 610980"/>
                  <a:gd name="connsiteX14" fmla="*/ 655 w 505131"/>
                  <a:gd name="connsiteY14" fmla="*/ 404849 h 610980"/>
                  <a:gd name="connsiteX15" fmla="*/ 14374 w 505131"/>
                  <a:gd name="connsiteY15" fmla="*/ 292073 h 610980"/>
                  <a:gd name="connsiteX16" fmla="*/ 101239 w 505131"/>
                  <a:gd name="connsiteY16" fmla="*/ 209777 h 610980"/>
                  <a:gd name="connsiteX17" fmla="*/ 167900 w 505131"/>
                  <a:gd name="connsiteY17" fmla="*/ 191292 h 610980"/>
                  <a:gd name="connsiteX18" fmla="*/ 117956 w 505131"/>
                  <a:gd name="connsiteY18" fmla="*/ 148277 h 610980"/>
                  <a:gd name="connsiteX0" fmla="*/ 117956 w 505131"/>
                  <a:gd name="connsiteY0" fmla="*/ 154618 h 617321"/>
                  <a:gd name="connsiteX1" fmla="*/ 142632 w 505131"/>
                  <a:gd name="connsiteY1" fmla="*/ 29354 h 617321"/>
                  <a:gd name="connsiteX2" fmla="*/ 325907 w 505131"/>
                  <a:gd name="connsiteY2" fmla="*/ 31714 h 617321"/>
                  <a:gd name="connsiteX3" fmla="*/ 345521 w 505131"/>
                  <a:gd name="connsiteY3" fmla="*/ 158256 h 617321"/>
                  <a:gd name="connsiteX4" fmla="*/ 310319 w 505131"/>
                  <a:gd name="connsiteY4" fmla="*/ 191537 h 617321"/>
                  <a:gd name="connsiteX5" fmla="*/ 404515 w 505131"/>
                  <a:gd name="connsiteY5" fmla="*/ 208498 h 617321"/>
                  <a:gd name="connsiteX6" fmla="*/ 486809 w 505131"/>
                  <a:gd name="connsiteY6" fmla="*/ 307559 h 617321"/>
                  <a:gd name="connsiteX7" fmla="*/ 505131 w 505131"/>
                  <a:gd name="connsiteY7" fmla="*/ 424898 h 617321"/>
                  <a:gd name="connsiteX8" fmla="*/ 402991 w 505131"/>
                  <a:gd name="connsiteY8" fmla="*/ 453864 h 617321"/>
                  <a:gd name="connsiteX9" fmla="*/ 386227 w 505131"/>
                  <a:gd name="connsiteY9" fmla="*/ 322798 h 617321"/>
                  <a:gd name="connsiteX10" fmla="*/ 390801 w 505131"/>
                  <a:gd name="connsiteY10" fmla="*/ 607788 h 617321"/>
                  <a:gd name="connsiteX11" fmla="*/ 102763 w 505131"/>
                  <a:gd name="connsiteY11" fmla="*/ 606262 h 617321"/>
                  <a:gd name="connsiteX12" fmla="*/ 78379 w 505131"/>
                  <a:gd name="connsiteY12" fmla="*/ 309082 h 617321"/>
                  <a:gd name="connsiteX13" fmla="*/ 67715 w 505131"/>
                  <a:gd name="connsiteY13" fmla="*/ 444720 h 617321"/>
                  <a:gd name="connsiteX14" fmla="*/ 655 w 505131"/>
                  <a:gd name="connsiteY14" fmla="*/ 411190 h 617321"/>
                  <a:gd name="connsiteX15" fmla="*/ 14374 w 505131"/>
                  <a:gd name="connsiteY15" fmla="*/ 298414 h 617321"/>
                  <a:gd name="connsiteX16" fmla="*/ 101239 w 505131"/>
                  <a:gd name="connsiteY16" fmla="*/ 216118 h 617321"/>
                  <a:gd name="connsiteX17" fmla="*/ 167900 w 505131"/>
                  <a:gd name="connsiteY17" fmla="*/ 197633 h 617321"/>
                  <a:gd name="connsiteX18" fmla="*/ 117956 w 505131"/>
                  <a:gd name="connsiteY18" fmla="*/ 154618 h 617321"/>
                  <a:gd name="connsiteX0" fmla="*/ 117956 w 505131"/>
                  <a:gd name="connsiteY0" fmla="*/ 155265 h 617968"/>
                  <a:gd name="connsiteX1" fmla="*/ 142632 w 505131"/>
                  <a:gd name="connsiteY1" fmla="*/ 30001 h 617968"/>
                  <a:gd name="connsiteX2" fmla="*/ 325907 w 505131"/>
                  <a:gd name="connsiteY2" fmla="*/ 32361 h 617968"/>
                  <a:gd name="connsiteX3" fmla="*/ 345521 w 505131"/>
                  <a:gd name="connsiteY3" fmla="*/ 158903 h 617968"/>
                  <a:gd name="connsiteX4" fmla="*/ 310319 w 505131"/>
                  <a:gd name="connsiteY4" fmla="*/ 192184 h 617968"/>
                  <a:gd name="connsiteX5" fmla="*/ 404515 w 505131"/>
                  <a:gd name="connsiteY5" fmla="*/ 209145 h 617968"/>
                  <a:gd name="connsiteX6" fmla="*/ 486809 w 505131"/>
                  <a:gd name="connsiteY6" fmla="*/ 308206 h 617968"/>
                  <a:gd name="connsiteX7" fmla="*/ 505131 w 505131"/>
                  <a:gd name="connsiteY7" fmla="*/ 425545 h 617968"/>
                  <a:gd name="connsiteX8" fmla="*/ 402991 w 505131"/>
                  <a:gd name="connsiteY8" fmla="*/ 454511 h 617968"/>
                  <a:gd name="connsiteX9" fmla="*/ 386227 w 505131"/>
                  <a:gd name="connsiteY9" fmla="*/ 323445 h 617968"/>
                  <a:gd name="connsiteX10" fmla="*/ 390801 w 505131"/>
                  <a:gd name="connsiteY10" fmla="*/ 608435 h 617968"/>
                  <a:gd name="connsiteX11" fmla="*/ 102763 w 505131"/>
                  <a:gd name="connsiteY11" fmla="*/ 606909 h 617968"/>
                  <a:gd name="connsiteX12" fmla="*/ 78379 w 505131"/>
                  <a:gd name="connsiteY12" fmla="*/ 309729 h 617968"/>
                  <a:gd name="connsiteX13" fmla="*/ 67715 w 505131"/>
                  <a:gd name="connsiteY13" fmla="*/ 445367 h 617968"/>
                  <a:gd name="connsiteX14" fmla="*/ 655 w 505131"/>
                  <a:gd name="connsiteY14" fmla="*/ 411837 h 617968"/>
                  <a:gd name="connsiteX15" fmla="*/ 14374 w 505131"/>
                  <a:gd name="connsiteY15" fmla="*/ 299061 h 617968"/>
                  <a:gd name="connsiteX16" fmla="*/ 101239 w 505131"/>
                  <a:gd name="connsiteY16" fmla="*/ 216765 h 617968"/>
                  <a:gd name="connsiteX17" fmla="*/ 167900 w 505131"/>
                  <a:gd name="connsiteY17" fmla="*/ 198280 h 617968"/>
                  <a:gd name="connsiteX18" fmla="*/ 117956 w 505131"/>
                  <a:gd name="connsiteY18" fmla="*/ 155265 h 617968"/>
                  <a:gd name="connsiteX0" fmla="*/ 117956 w 505131"/>
                  <a:gd name="connsiteY0" fmla="*/ 155265 h 617968"/>
                  <a:gd name="connsiteX1" fmla="*/ 142632 w 505131"/>
                  <a:gd name="connsiteY1" fmla="*/ 30001 h 617968"/>
                  <a:gd name="connsiteX2" fmla="*/ 325907 w 505131"/>
                  <a:gd name="connsiteY2" fmla="*/ 32361 h 617968"/>
                  <a:gd name="connsiteX3" fmla="*/ 345521 w 505131"/>
                  <a:gd name="connsiteY3" fmla="*/ 158903 h 617968"/>
                  <a:gd name="connsiteX4" fmla="*/ 310319 w 505131"/>
                  <a:gd name="connsiteY4" fmla="*/ 192184 h 617968"/>
                  <a:gd name="connsiteX5" fmla="*/ 404515 w 505131"/>
                  <a:gd name="connsiteY5" fmla="*/ 209145 h 617968"/>
                  <a:gd name="connsiteX6" fmla="*/ 486809 w 505131"/>
                  <a:gd name="connsiteY6" fmla="*/ 308206 h 617968"/>
                  <a:gd name="connsiteX7" fmla="*/ 505131 w 505131"/>
                  <a:gd name="connsiteY7" fmla="*/ 425545 h 617968"/>
                  <a:gd name="connsiteX8" fmla="*/ 402991 w 505131"/>
                  <a:gd name="connsiteY8" fmla="*/ 454511 h 617968"/>
                  <a:gd name="connsiteX9" fmla="*/ 386227 w 505131"/>
                  <a:gd name="connsiteY9" fmla="*/ 323445 h 617968"/>
                  <a:gd name="connsiteX10" fmla="*/ 390801 w 505131"/>
                  <a:gd name="connsiteY10" fmla="*/ 608435 h 617968"/>
                  <a:gd name="connsiteX11" fmla="*/ 102763 w 505131"/>
                  <a:gd name="connsiteY11" fmla="*/ 606909 h 617968"/>
                  <a:gd name="connsiteX12" fmla="*/ 78379 w 505131"/>
                  <a:gd name="connsiteY12" fmla="*/ 309729 h 617968"/>
                  <a:gd name="connsiteX13" fmla="*/ 67715 w 505131"/>
                  <a:gd name="connsiteY13" fmla="*/ 445367 h 617968"/>
                  <a:gd name="connsiteX14" fmla="*/ 655 w 505131"/>
                  <a:gd name="connsiteY14" fmla="*/ 411837 h 617968"/>
                  <a:gd name="connsiteX15" fmla="*/ 14374 w 505131"/>
                  <a:gd name="connsiteY15" fmla="*/ 299061 h 617968"/>
                  <a:gd name="connsiteX16" fmla="*/ 101239 w 505131"/>
                  <a:gd name="connsiteY16" fmla="*/ 216765 h 617968"/>
                  <a:gd name="connsiteX17" fmla="*/ 167900 w 505131"/>
                  <a:gd name="connsiteY17" fmla="*/ 198280 h 617968"/>
                  <a:gd name="connsiteX18" fmla="*/ 117956 w 505131"/>
                  <a:gd name="connsiteY18" fmla="*/ 155265 h 617968"/>
                  <a:gd name="connsiteX0" fmla="*/ 117956 w 505131"/>
                  <a:gd name="connsiteY0" fmla="*/ 148616 h 611319"/>
                  <a:gd name="connsiteX1" fmla="*/ 142632 w 505131"/>
                  <a:gd name="connsiteY1" fmla="*/ 23352 h 611319"/>
                  <a:gd name="connsiteX2" fmla="*/ 324581 w 505131"/>
                  <a:gd name="connsiteY2" fmla="*/ 24827 h 611319"/>
                  <a:gd name="connsiteX3" fmla="*/ 345521 w 505131"/>
                  <a:gd name="connsiteY3" fmla="*/ 152254 h 611319"/>
                  <a:gd name="connsiteX4" fmla="*/ 310319 w 505131"/>
                  <a:gd name="connsiteY4" fmla="*/ 185535 h 611319"/>
                  <a:gd name="connsiteX5" fmla="*/ 404515 w 505131"/>
                  <a:gd name="connsiteY5" fmla="*/ 202496 h 611319"/>
                  <a:gd name="connsiteX6" fmla="*/ 486809 w 505131"/>
                  <a:gd name="connsiteY6" fmla="*/ 301557 h 611319"/>
                  <a:gd name="connsiteX7" fmla="*/ 505131 w 505131"/>
                  <a:gd name="connsiteY7" fmla="*/ 418896 h 611319"/>
                  <a:gd name="connsiteX8" fmla="*/ 402991 w 505131"/>
                  <a:gd name="connsiteY8" fmla="*/ 447862 h 611319"/>
                  <a:gd name="connsiteX9" fmla="*/ 386227 w 505131"/>
                  <a:gd name="connsiteY9" fmla="*/ 316796 h 611319"/>
                  <a:gd name="connsiteX10" fmla="*/ 390801 w 505131"/>
                  <a:gd name="connsiteY10" fmla="*/ 601786 h 611319"/>
                  <a:gd name="connsiteX11" fmla="*/ 102763 w 505131"/>
                  <a:gd name="connsiteY11" fmla="*/ 600260 h 611319"/>
                  <a:gd name="connsiteX12" fmla="*/ 78379 w 505131"/>
                  <a:gd name="connsiteY12" fmla="*/ 303080 h 611319"/>
                  <a:gd name="connsiteX13" fmla="*/ 67715 w 505131"/>
                  <a:gd name="connsiteY13" fmla="*/ 438718 h 611319"/>
                  <a:gd name="connsiteX14" fmla="*/ 655 w 505131"/>
                  <a:gd name="connsiteY14" fmla="*/ 405188 h 611319"/>
                  <a:gd name="connsiteX15" fmla="*/ 14374 w 505131"/>
                  <a:gd name="connsiteY15" fmla="*/ 292412 h 611319"/>
                  <a:gd name="connsiteX16" fmla="*/ 101239 w 505131"/>
                  <a:gd name="connsiteY16" fmla="*/ 210116 h 611319"/>
                  <a:gd name="connsiteX17" fmla="*/ 167900 w 505131"/>
                  <a:gd name="connsiteY17" fmla="*/ 191631 h 611319"/>
                  <a:gd name="connsiteX18" fmla="*/ 117956 w 505131"/>
                  <a:gd name="connsiteY18" fmla="*/ 148616 h 611319"/>
                  <a:gd name="connsiteX0" fmla="*/ 117956 w 505131"/>
                  <a:gd name="connsiteY0" fmla="*/ 155418 h 618121"/>
                  <a:gd name="connsiteX1" fmla="*/ 142632 w 505131"/>
                  <a:gd name="connsiteY1" fmla="*/ 30154 h 618121"/>
                  <a:gd name="connsiteX2" fmla="*/ 324581 w 505131"/>
                  <a:gd name="connsiteY2" fmla="*/ 31629 h 618121"/>
                  <a:gd name="connsiteX3" fmla="*/ 345521 w 505131"/>
                  <a:gd name="connsiteY3" fmla="*/ 159056 h 618121"/>
                  <a:gd name="connsiteX4" fmla="*/ 310319 w 505131"/>
                  <a:gd name="connsiteY4" fmla="*/ 192337 h 618121"/>
                  <a:gd name="connsiteX5" fmla="*/ 404515 w 505131"/>
                  <a:gd name="connsiteY5" fmla="*/ 209298 h 618121"/>
                  <a:gd name="connsiteX6" fmla="*/ 486809 w 505131"/>
                  <a:gd name="connsiteY6" fmla="*/ 308359 h 618121"/>
                  <a:gd name="connsiteX7" fmla="*/ 505131 w 505131"/>
                  <a:gd name="connsiteY7" fmla="*/ 425698 h 618121"/>
                  <a:gd name="connsiteX8" fmla="*/ 402991 w 505131"/>
                  <a:gd name="connsiteY8" fmla="*/ 454664 h 618121"/>
                  <a:gd name="connsiteX9" fmla="*/ 386227 w 505131"/>
                  <a:gd name="connsiteY9" fmla="*/ 323598 h 618121"/>
                  <a:gd name="connsiteX10" fmla="*/ 390801 w 505131"/>
                  <a:gd name="connsiteY10" fmla="*/ 608588 h 618121"/>
                  <a:gd name="connsiteX11" fmla="*/ 102763 w 505131"/>
                  <a:gd name="connsiteY11" fmla="*/ 607062 h 618121"/>
                  <a:gd name="connsiteX12" fmla="*/ 78379 w 505131"/>
                  <a:gd name="connsiteY12" fmla="*/ 309882 h 618121"/>
                  <a:gd name="connsiteX13" fmla="*/ 67715 w 505131"/>
                  <a:gd name="connsiteY13" fmla="*/ 445520 h 618121"/>
                  <a:gd name="connsiteX14" fmla="*/ 655 w 505131"/>
                  <a:gd name="connsiteY14" fmla="*/ 411990 h 618121"/>
                  <a:gd name="connsiteX15" fmla="*/ 14374 w 505131"/>
                  <a:gd name="connsiteY15" fmla="*/ 299214 h 618121"/>
                  <a:gd name="connsiteX16" fmla="*/ 101239 w 505131"/>
                  <a:gd name="connsiteY16" fmla="*/ 216918 h 618121"/>
                  <a:gd name="connsiteX17" fmla="*/ 167900 w 505131"/>
                  <a:gd name="connsiteY17" fmla="*/ 198433 h 618121"/>
                  <a:gd name="connsiteX18" fmla="*/ 117956 w 505131"/>
                  <a:gd name="connsiteY18" fmla="*/ 155418 h 618121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54588 h 617291"/>
                  <a:gd name="connsiteX1" fmla="*/ 143074 w 505131"/>
                  <a:gd name="connsiteY1" fmla="*/ 30209 h 617291"/>
                  <a:gd name="connsiteX2" fmla="*/ 324581 w 505131"/>
                  <a:gd name="connsiteY2" fmla="*/ 30799 h 617291"/>
                  <a:gd name="connsiteX3" fmla="*/ 345521 w 505131"/>
                  <a:gd name="connsiteY3" fmla="*/ 158226 h 617291"/>
                  <a:gd name="connsiteX4" fmla="*/ 310319 w 505131"/>
                  <a:gd name="connsiteY4" fmla="*/ 191507 h 617291"/>
                  <a:gd name="connsiteX5" fmla="*/ 404515 w 505131"/>
                  <a:gd name="connsiteY5" fmla="*/ 208468 h 617291"/>
                  <a:gd name="connsiteX6" fmla="*/ 486809 w 505131"/>
                  <a:gd name="connsiteY6" fmla="*/ 307529 h 617291"/>
                  <a:gd name="connsiteX7" fmla="*/ 505131 w 505131"/>
                  <a:gd name="connsiteY7" fmla="*/ 424868 h 617291"/>
                  <a:gd name="connsiteX8" fmla="*/ 402991 w 505131"/>
                  <a:gd name="connsiteY8" fmla="*/ 453834 h 617291"/>
                  <a:gd name="connsiteX9" fmla="*/ 386227 w 505131"/>
                  <a:gd name="connsiteY9" fmla="*/ 322768 h 617291"/>
                  <a:gd name="connsiteX10" fmla="*/ 390801 w 505131"/>
                  <a:gd name="connsiteY10" fmla="*/ 607758 h 617291"/>
                  <a:gd name="connsiteX11" fmla="*/ 102763 w 505131"/>
                  <a:gd name="connsiteY11" fmla="*/ 606232 h 617291"/>
                  <a:gd name="connsiteX12" fmla="*/ 78379 w 505131"/>
                  <a:gd name="connsiteY12" fmla="*/ 309052 h 617291"/>
                  <a:gd name="connsiteX13" fmla="*/ 67715 w 505131"/>
                  <a:gd name="connsiteY13" fmla="*/ 444690 h 617291"/>
                  <a:gd name="connsiteX14" fmla="*/ 655 w 505131"/>
                  <a:gd name="connsiteY14" fmla="*/ 411160 h 617291"/>
                  <a:gd name="connsiteX15" fmla="*/ 14374 w 505131"/>
                  <a:gd name="connsiteY15" fmla="*/ 298384 h 617291"/>
                  <a:gd name="connsiteX16" fmla="*/ 101239 w 505131"/>
                  <a:gd name="connsiteY16" fmla="*/ 216088 h 617291"/>
                  <a:gd name="connsiteX17" fmla="*/ 167900 w 505131"/>
                  <a:gd name="connsiteY17" fmla="*/ 197603 h 617291"/>
                  <a:gd name="connsiteX18" fmla="*/ 117956 w 505131"/>
                  <a:gd name="connsiteY18" fmla="*/ 154588 h 617291"/>
                  <a:gd name="connsiteX0" fmla="*/ 117956 w 505131"/>
                  <a:gd name="connsiteY0" fmla="*/ 154383 h 617086"/>
                  <a:gd name="connsiteX1" fmla="*/ 143074 w 505131"/>
                  <a:gd name="connsiteY1" fmla="*/ 30004 h 617086"/>
                  <a:gd name="connsiteX2" fmla="*/ 324581 w 505131"/>
                  <a:gd name="connsiteY2" fmla="*/ 30594 h 617086"/>
                  <a:gd name="connsiteX3" fmla="*/ 345521 w 505131"/>
                  <a:gd name="connsiteY3" fmla="*/ 158021 h 617086"/>
                  <a:gd name="connsiteX4" fmla="*/ 310319 w 505131"/>
                  <a:gd name="connsiteY4" fmla="*/ 191302 h 617086"/>
                  <a:gd name="connsiteX5" fmla="*/ 404515 w 505131"/>
                  <a:gd name="connsiteY5" fmla="*/ 208263 h 617086"/>
                  <a:gd name="connsiteX6" fmla="*/ 486809 w 505131"/>
                  <a:gd name="connsiteY6" fmla="*/ 307324 h 617086"/>
                  <a:gd name="connsiteX7" fmla="*/ 505131 w 505131"/>
                  <a:gd name="connsiteY7" fmla="*/ 424663 h 617086"/>
                  <a:gd name="connsiteX8" fmla="*/ 402991 w 505131"/>
                  <a:gd name="connsiteY8" fmla="*/ 453629 h 617086"/>
                  <a:gd name="connsiteX9" fmla="*/ 386227 w 505131"/>
                  <a:gd name="connsiteY9" fmla="*/ 322563 h 617086"/>
                  <a:gd name="connsiteX10" fmla="*/ 390801 w 505131"/>
                  <a:gd name="connsiteY10" fmla="*/ 607553 h 617086"/>
                  <a:gd name="connsiteX11" fmla="*/ 102763 w 505131"/>
                  <a:gd name="connsiteY11" fmla="*/ 606027 h 617086"/>
                  <a:gd name="connsiteX12" fmla="*/ 78379 w 505131"/>
                  <a:gd name="connsiteY12" fmla="*/ 308847 h 617086"/>
                  <a:gd name="connsiteX13" fmla="*/ 67715 w 505131"/>
                  <a:gd name="connsiteY13" fmla="*/ 444485 h 617086"/>
                  <a:gd name="connsiteX14" fmla="*/ 655 w 505131"/>
                  <a:gd name="connsiteY14" fmla="*/ 410955 h 617086"/>
                  <a:gd name="connsiteX15" fmla="*/ 14374 w 505131"/>
                  <a:gd name="connsiteY15" fmla="*/ 298179 h 617086"/>
                  <a:gd name="connsiteX16" fmla="*/ 101239 w 505131"/>
                  <a:gd name="connsiteY16" fmla="*/ 215883 h 617086"/>
                  <a:gd name="connsiteX17" fmla="*/ 167900 w 505131"/>
                  <a:gd name="connsiteY17" fmla="*/ 197398 h 617086"/>
                  <a:gd name="connsiteX18" fmla="*/ 117956 w 505131"/>
                  <a:gd name="connsiteY18" fmla="*/ 154383 h 617086"/>
                  <a:gd name="connsiteX0" fmla="*/ 117956 w 505131"/>
                  <a:gd name="connsiteY0" fmla="*/ 154151 h 616854"/>
                  <a:gd name="connsiteX1" fmla="*/ 143074 w 505131"/>
                  <a:gd name="connsiteY1" fmla="*/ 29772 h 616854"/>
                  <a:gd name="connsiteX2" fmla="*/ 324581 w 505131"/>
                  <a:gd name="connsiteY2" fmla="*/ 30362 h 616854"/>
                  <a:gd name="connsiteX3" fmla="*/ 345521 w 505131"/>
                  <a:gd name="connsiteY3" fmla="*/ 157789 h 616854"/>
                  <a:gd name="connsiteX4" fmla="*/ 310319 w 505131"/>
                  <a:gd name="connsiteY4" fmla="*/ 191070 h 616854"/>
                  <a:gd name="connsiteX5" fmla="*/ 404515 w 505131"/>
                  <a:gd name="connsiteY5" fmla="*/ 208031 h 616854"/>
                  <a:gd name="connsiteX6" fmla="*/ 486809 w 505131"/>
                  <a:gd name="connsiteY6" fmla="*/ 307092 h 616854"/>
                  <a:gd name="connsiteX7" fmla="*/ 505131 w 505131"/>
                  <a:gd name="connsiteY7" fmla="*/ 424431 h 616854"/>
                  <a:gd name="connsiteX8" fmla="*/ 402991 w 505131"/>
                  <a:gd name="connsiteY8" fmla="*/ 453397 h 616854"/>
                  <a:gd name="connsiteX9" fmla="*/ 386227 w 505131"/>
                  <a:gd name="connsiteY9" fmla="*/ 322331 h 616854"/>
                  <a:gd name="connsiteX10" fmla="*/ 390801 w 505131"/>
                  <a:gd name="connsiteY10" fmla="*/ 607321 h 616854"/>
                  <a:gd name="connsiteX11" fmla="*/ 102763 w 505131"/>
                  <a:gd name="connsiteY11" fmla="*/ 605795 h 616854"/>
                  <a:gd name="connsiteX12" fmla="*/ 78379 w 505131"/>
                  <a:gd name="connsiteY12" fmla="*/ 308615 h 616854"/>
                  <a:gd name="connsiteX13" fmla="*/ 67715 w 505131"/>
                  <a:gd name="connsiteY13" fmla="*/ 444253 h 616854"/>
                  <a:gd name="connsiteX14" fmla="*/ 655 w 505131"/>
                  <a:gd name="connsiteY14" fmla="*/ 410723 h 616854"/>
                  <a:gd name="connsiteX15" fmla="*/ 14374 w 505131"/>
                  <a:gd name="connsiteY15" fmla="*/ 297947 h 616854"/>
                  <a:gd name="connsiteX16" fmla="*/ 101239 w 505131"/>
                  <a:gd name="connsiteY16" fmla="*/ 215651 h 616854"/>
                  <a:gd name="connsiteX17" fmla="*/ 167900 w 505131"/>
                  <a:gd name="connsiteY17" fmla="*/ 197166 h 616854"/>
                  <a:gd name="connsiteX18" fmla="*/ 117956 w 505131"/>
                  <a:gd name="connsiteY18" fmla="*/ 154151 h 616854"/>
                  <a:gd name="connsiteX0" fmla="*/ 117956 w 505131"/>
                  <a:gd name="connsiteY0" fmla="*/ 154407 h 617110"/>
                  <a:gd name="connsiteX1" fmla="*/ 143074 w 505131"/>
                  <a:gd name="connsiteY1" fmla="*/ 30028 h 617110"/>
                  <a:gd name="connsiteX2" fmla="*/ 324581 w 505131"/>
                  <a:gd name="connsiteY2" fmla="*/ 30618 h 617110"/>
                  <a:gd name="connsiteX3" fmla="*/ 345521 w 505131"/>
                  <a:gd name="connsiteY3" fmla="*/ 158045 h 617110"/>
                  <a:gd name="connsiteX4" fmla="*/ 310319 w 505131"/>
                  <a:gd name="connsiteY4" fmla="*/ 191326 h 617110"/>
                  <a:gd name="connsiteX5" fmla="*/ 404515 w 505131"/>
                  <a:gd name="connsiteY5" fmla="*/ 208287 h 617110"/>
                  <a:gd name="connsiteX6" fmla="*/ 486809 w 505131"/>
                  <a:gd name="connsiteY6" fmla="*/ 307348 h 617110"/>
                  <a:gd name="connsiteX7" fmla="*/ 505131 w 505131"/>
                  <a:gd name="connsiteY7" fmla="*/ 424687 h 617110"/>
                  <a:gd name="connsiteX8" fmla="*/ 402991 w 505131"/>
                  <a:gd name="connsiteY8" fmla="*/ 453653 h 617110"/>
                  <a:gd name="connsiteX9" fmla="*/ 386227 w 505131"/>
                  <a:gd name="connsiteY9" fmla="*/ 322587 h 617110"/>
                  <a:gd name="connsiteX10" fmla="*/ 390801 w 505131"/>
                  <a:gd name="connsiteY10" fmla="*/ 607577 h 617110"/>
                  <a:gd name="connsiteX11" fmla="*/ 102763 w 505131"/>
                  <a:gd name="connsiteY11" fmla="*/ 606051 h 617110"/>
                  <a:gd name="connsiteX12" fmla="*/ 78379 w 505131"/>
                  <a:gd name="connsiteY12" fmla="*/ 308871 h 617110"/>
                  <a:gd name="connsiteX13" fmla="*/ 67715 w 505131"/>
                  <a:gd name="connsiteY13" fmla="*/ 444509 h 617110"/>
                  <a:gd name="connsiteX14" fmla="*/ 655 w 505131"/>
                  <a:gd name="connsiteY14" fmla="*/ 410979 h 617110"/>
                  <a:gd name="connsiteX15" fmla="*/ 14374 w 505131"/>
                  <a:gd name="connsiteY15" fmla="*/ 298203 h 617110"/>
                  <a:gd name="connsiteX16" fmla="*/ 101239 w 505131"/>
                  <a:gd name="connsiteY16" fmla="*/ 215907 h 617110"/>
                  <a:gd name="connsiteX17" fmla="*/ 167900 w 505131"/>
                  <a:gd name="connsiteY17" fmla="*/ 197422 h 617110"/>
                  <a:gd name="connsiteX18" fmla="*/ 117956 w 505131"/>
                  <a:gd name="connsiteY18" fmla="*/ 154407 h 617110"/>
                  <a:gd name="connsiteX0" fmla="*/ 117956 w 505131"/>
                  <a:gd name="connsiteY0" fmla="*/ 154010 h 616713"/>
                  <a:gd name="connsiteX1" fmla="*/ 143074 w 505131"/>
                  <a:gd name="connsiteY1" fmla="*/ 29631 h 616713"/>
                  <a:gd name="connsiteX2" fmla="*/ 324581 w 505131"/>
                  <a:gd name="connsiteY2" fmla="*/ 30221 h 616713"/>
                  <a:gd name="connsiteX3" fmla="*/ 345521 w 505131"/>
                  <a:gd name="connsiteY3" fmla="*/ 157648 h 616713"/>
                  <a:gd name="connsiteX4" fmla="*/ 310319 w 505131"/>
                  <a:gd name="connsiteY4" fmla="*/ 190929 h 616713"/>
                  <a:gd name="connsiteX5" fmla="*/ 404515 w 505131"/>
                  <a:gd name="connsiteY5" fmla="*/ 207890 h 616713"/>
                  <a:gd name="connsiteX6" fmla="*/ 486809 w 505131"/>
                  <a:gd name="connsiteY6" fmla="*/ 306951 h 616713"/>
                  <a:gd name="connsiteX7" fmla="*/ 505131 w 505131"/>
                  <a:gd name="connsiteY7" fmla="*/ 424290 h 616713"/>
                  <a:gd name="connsiteX8" fmla="*/ 402991 w 505131"/>
                  <a:gd name="connsiteY8" fmla="*/ 453256 h 616713"/>
                  <a:gd name="connsiteX9" fmla="*/ 386227 w 505131"/>
                  <a:gd name="connsiteY9" fmla="*/ 322190 h 616713"/>
                  <a:gd name="connsiteX10" fmla="*/ 390801 w 505131"/>
                  <a:gd name="connsiteY10" fmla="*/ 607180 h 616713"/>
                  <a:gd name="connsiteX11" fmla="*/ 102763 w 505131"/>
                  <a:gd name="connsiteY11" fmla="*/ 605654 h 616713"/>
                  <a:gd name="connsiteX12" fmla="*/ 78379 w 505131"/>
                  <a:gd name="connsiteY12" fmla="*/ 308474 h 616713"/>
                  <a:gd name="connsiteX13" fmla="*/ 67715 w 505131"/>
                  <a:gd name="connsiteY13" fmla="*/ 444112 h 616713"/>
                  <a:gd name="connsiteX14" fmla="*/ 655 w 505131"/>
                  <a:gd name="connsiteY14" fmla="*/ 410582 h 616713"/>
                  <a:gd name="connsiteX15" fmla="*/ 14374 w 505131"/>
                  <a:gd name="connsiteY15" fmla="*/ 297806 h 616713"/>
                  <a:gd name="connsiteX16" fmla="*/ 101239 w 505131"/>
                  <a:gd name="connsiteY16" fmla="*/ 215510 h 616713"/>
                  <a:gd name="connsiteX17" fmla="*/ 167900 w 505131"/>
                  <a:gd name="connsiteY17" fmla="*/ 197025 h 616713"/>
                  <a:gd name="connsiteX18" fmla="*/ 117956 w 505131"/>
                  <a:gd name="connsiteY18" fmla="*/ 154010 h 616713"/>
                  <a:gd name="connsiteX0" fmla="*/ 117956 w 505131"/>
                  <a:gd name="connsiteY0" fmla="*/ 154010 h 616713"/>
                  <a:gd name="connsiteX1" fmla="*/ 143074 w 505131"/>
                  <a:gd name="connsiteY1" fmla="*/ 29631 h 616713"/>
                  <a:gd name="connsiteX2" fmla="*/ 324581 w 505131"/>
                  <a:gd name="connsiteY2" fmla="*/ 30221 h 616713"/>
                  <a:gd name="connsiteX3" fmla="*/ 345521 w 505131"/>
                  <a:gd name="connsiteY3" fmla="*/ 157648 h 616713"/>
                  <a:gd name="connsiteX4" fmla="*/ 310319 w 505131"/>
                  <a:gd name="connsiteY4" fmla="*/ 190929 h 616713"/>
                  <a:gd name="connsiteX5" fmla="*/ 404515 w 505131"/>
                  <a:gd name="connsiteY5" fmla="*/ 207890 h 616713"/>
                  <a:gd name="connsiteX6" fmla="*/ 486809 w 505131"/>
                  <a:gd name="connsiteY6" fmla="*/ 306951 h 616713"/>
                  <a:gd name="connsiteX7" fmla="*/ 505131 w 505131"/>
                  <a:gd name="connsiteY7" fmla="*/ 424290 h 616713"/>
                  <a:gd name="connsiteX8" fmla="*/ 402991 w 505131"/>
                  <a:gd name="connsiteY8" fmla="*/ 453256 h 616713"/>
                  <a:gd name="connsiteX9" fmla="*/ 386227 w 505131"/>
                  <a:gd name="connsiteY9" fmla="*/ 322190 h 616713"/>
                  <a:gd name="connsiteX10" fmla="*/ 390801 w 505131"/>
                  <a:gd name="connsiteY10" fmla="*/ 607180 h 616713"/>
                  <a:gd name="connsiteX11" fmla="*/ 102763 w 505131"/>
                  <a:gd name="connsiteY11" fmla="*/ 605654 h 616713"/>
                  <a:gd name="connsiteX12" fmla="*/ 78379 w 505131"/>
                  <a:gd name="connsiteY12" fmla="*/ 308474 h 616713"/>
                  <a:gd name="connsiteX13" fmla="*/ 67715 w 505131"/>
                  <a:gd name="connsiteY13" fmla="*/ 444112 h 616713"/>
                  <a:gd name="connsiteX14" fmla="*/ 655 w 505131"/>
                  <a:gd name="connsiteY14" fmla="*/ 410582 h 616713"/>
                  <a:gd name="connsiteX15" fmla="*/ 14374 w 505131"/>
                  <a:gd name="connsiteY15" fmla="*/ 297806 h 616713"/>
                  <a:gd name="connsiteX16" fmla="*/ 101239 w 505131"/>
                  <a:gd name="connsiteY16" fmla="*/ 215510 h 616713"/>
                  <a:gd name="connsiteX17" fmla="*/ 167900 w 505131"/>
                  <a:gd name="connsiteY17" fmla="*/ 197025 h 616713"/>
                  <a:gd name="connsiteX18" fmla="*/ 117956 w 505131"/>
                  <a:gd name="connsiteY18" fmla="*/ 154010 h 616713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5173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761 w 505131"/>
                  <a:gd name="connsiteY4" fmla="*/ 186058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4581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3697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1928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606 h 603327"/>
                  <a:gd name="connsiteX1" fmla="*/ 143074 w 505131"/>
                  <a:gd name="connsiteY1" fmla="*/ 16245 h 603327"/>
                  <a:gd name="connsiteX2" fmla="*/ 322370 w 505131"/>
                  <a:gd name="connsiteY2" fmla="*/ 15950 h 603327"/>
                  <a:gd name="connsiteX3" fmla="*/ 345079 w 505131"/>
                  <a:gd name="connsiteY3" fmla="*/ 145147 h 603327"/>
                  <a:gd name="connsiteX4" fmla="*/ 310761 w 505131"/>
                  <a:gd name="connsiteY4" fmla="*/ 178870 h 603327"/>
                  <a:gd name="connsiteX5" fmla="*/ 404515 w 505131"/>
                  <a:gd name="connsiteY5" fmla="*/ 194504 h 603327"/>
                  <a:gd name="connsiteX6" fmla="*/ 486809 w 505131"/>
                  <a:gd name="connsiteY6" fmla="*/ 293565 h 603327"/>
                  <a:gd name="connsiteX7" fmla="*/ 505131 w 505131"/>
                  <a:gd name="connsiteY7" fmla="*/ 410904 h 603327"/>
                  <a:gd name="connsiteX8" fmla="*/ 402991 w 505131"/>
                  <a:gd name="connsiteY8" fmla="*/ 439870 h 603327"/>
                  <a:gd name="connsiteX9" fmla="*/ 386227 w 505131"/>
                  <a:gd name="connsiteY9" fmla="*/ 308804 h 603327"/>
                  <a:gd name="connsiteX10" fmla="*/ 390801 w 505131"/>
                  <a:gd name="connsiteY10" fmla="*/ 593794 h 603327"/>
                  <a:gd name="connsiteX11" fmla="*/ 102763 w 505131"/>
                  <a:gd name="connsiteY11" fmla="*/ 592268 h 603327"/>
                  <a:gd name="connsiteX12" fmla="*/ 78379 w 505131"/>
                  <a:gd name="connsiteY12" fmla="*/ 295088 h 603327"/>
                  <a:gd name="connsiteX13" fmla="*/ 67715 w 505131"/>
                  <a:gd name="connsiteY13" fmla="*/ 430726 h 603327"/>
                  <a:gd name="connsiteX14" fmla="*/ 655 w 505131"/>
                  <a:gd name="connsiteY14" fmla="*/ 397196 h 603327"/>
                  <a:gd name="connsiteX15" fmla="*/ 14374 w 505131"/>
                  <a:gd name="connsiteY15" fmla="*/ 284420 h 603327"/>
                  <a:gd name="connsiteX16" fmla="*/ 101239 w 505131"/>
                  <a:gd name="connsiteY16" fmla="*/ 202124 h 603327"/>
                  <a:gd name="connsiteX17" fmla="*/ 166131 w 505131"/>
                  <a:gd name="connsiteY17" fmla="*/ 184082 h 603327"/>
                  <a:gd name="connsiteX18" fmla="*/ 119725 w 505131"/>
                  <a:gd name="connsiteY18" fmla="*/ 144606 h 603327"/>
                  <a:gd name="connsiteX0" fmla="*/ 119725 w 505131"/>
                  <a:gd name="connsiteY0" fmla="*/ 144606 h 603327"/>
                  <a:gd name="connsiteX1" fmla="*/ 143074 w 505131"/>
                  <a:gd name="connsiteY1" fmla="*/ 16245 h 603327"/>
                  <a:gd name="connsiteX2" fmla="*/ 322370 w 505131"/>
                  <a:gd name="connsiteY2" fmla="*/ 15950 h 603327"/>
                  <a:gd name="connsiteX3" fmla="*/ 345079 w 505131"/>
                  <a:gd name="connsiteY3" fmla="*/ 145147 h 603327"/>
                  <a:gd name="connsiteX4" fmla="*/ 310761 w 505131"/>
                  <a:gd name="connsiteY4" fmla="*/ 178870 h 603327"/>
                  <a:gd name="connsiteX5" fmla="*/ 404515 w 505131"/>
                  <a:gd name="connsiteY5" fmla="*/ 194504 h 603327"/>
                  <a:gd name="connsiteX6" fmla="*/ 486809 w 505131"/>
                  <a:gd name="connsiteY6" fmla="*/ 293565 h 603327"/>
                  <a:gd name="connsiteX7" fmla="*/ 505131 w 505131"/>
                  <a:gd name="connsiteY7" fmla="*/ 410904 h 603327"/>
                  <a:gd name="connsiteX8" fmla="*/ 402991 w 505131"/>
                  <a:gd name="connsiteY8" fmla="*/ 439870 h 603327"/>
                  <a:gd name="connsiteX9" fmla="*/ 386227 w 505131"/>
                  <a:gd name="connsiteY9" fmla="*/ 308804 h 603327"/>
                  <a:gd name="connsiteX10" fmla="*/ 390801 w 505131"/>
                  <a:gd name="connsiteY10" fmla="*/ 593794 h 603327"/>
                  <a:gd name="connsiteX11" fmla="*/ 102763 w 505131"/>
                  <a:gd name="connsiteY11" fmla="*/ 592268 h 603327"/>
                  <a:gd name="connsiteX12" fmla="*/ 78379 w 505131"/>
                  <a:gd name="connsiteY12" fmla="*/ 295088 h 603327"/>
                  <a:gd name="connsiteX13" fmla="*/ 67715 w 505131"/>
                  <a:gd name="connsiteY13" fmla="*/ 430726 h 603327"/>
                  <a:gd name="connsiteX14" fmla="*/ 655 w 505131"/>
                  <a:gd name="connsiteY14" fmla="*/ 397196 h 603327"/>
                  <a:gd name="connsiteX15" fmla="*/ 14374 w 505131"/>
                  <a:gd name="connsiteY15" fmla="*/ 284420 h 603327"/>
                  <a:gd name="connsiteX16" fmla="*/ 101239 w 505131"/>
                  <a:gd name="connsiteY16" fmla="*/ 202124 h 603327"/>
                  <a:gd name="connsiteX17" fmla="*/ 166131 w 505131"/>
                  <a:gd name="connsiteY17" fmla="*/ 184082 h 603327"/>
                  <a:gd name="connsiteX18" fmla="*/ 119725 w 505131"/>
                  <a:gd name="connsiteY18" fmla="*/ 144606 h 603327"/>
                  <a:gd name="connsiteX0" fmla="*/ 119725 w 505131"/>
                  <a:gd name="connsiteY0" fmla="*/ 143938 h 602659"/>
                  <a:gd name="connsiteX1" fmla="*/ 143074 w 505131"/>
                  <a:gd name="connsiteY1" fmla="*/ 15577 h 602659"/>
                  <a:gd name="connsiteX2" fmla="*/ 322370 w 505131"/>
                  <a:gd name="connsiteY2" fmla="*/ 15282 h 602659"/>
                  <a:gd name="connsiteX3" fmla="*/ 345079 w 505131"/>
                  <a:gd name="connsiteY3" fmla="*/ 144479 h 602659"/>
                  <a:gd name="connsiteX4" fmla="*/ 310761 w 505131"/>
                  <a:gd name="connsiteY4" fmla="*/ 178202 h 602659"/>
                  <a:gd name="connsiteX5" fmla="*/ 404515 w 505131"/>
                  <a:gd name="connsiteY5" fmla="*/ 193836 h 602659"/>
                  <a:gd name="connsiteX6" fmla="*/ 486809 w 505131"/>
                  <a:gd name="connsiteY6" fmla="*/ 292897 h 602659"/>
                  <a:gd name="connsiteX7" fmla="*/ 505131 w 505131"/>
                  <a:gd name="connsiteY7" fmla="*/ 410236 h 602659"/>
                  <a:gd name="connsiteX8" fmla="*/ 402991 w 505131"/>
                  <a:gd name="connsiteY8" fmla="*/ 439202 h 602659"/>
                  <a:gd name="connsiteX9" fmla="*/ 386227 w 505131"/>
                  <a:gd name="connsiteY9" fmla="*/ 308136 h 602659"/>
                  <a:gd name="connsiteX10" fmla="*/ 390801 w 505131"/>
                  <a:gd name="connsiteY10" fmla="*/ 593126 h 602659"/>
                  <a:gd name="connsiteX11" fmla="*/ 102763 w 505131"/>
                  <a:gd name="connsiteY11" fmla="*/ 591600 h 602659"/>
                  <a:gd name="connsiteX12" fmla="*/ 78379 w 505131"/>
                  <a:gd name="connsiteY12" fmla="*/ 294420 h 602659"/>
                  <a:gd name="connsiteX13" fmla="*/ 67715 w 505131"/>
                  <a:gd name="connsiteY13" fmla="*/ 430058 h 602659"/>
                  <a:gd name="connsiteX14" fmla="*/ 655 w 505131"/>
                  <a:gd name="connsiteY14" fmla="*/ 396528 h 602659"/>
                  <a:gd name="connsiteX15" fmla="*/ 14374 w 505131"/>
                  <a:gd name="connsiteY15" fmla="*/ 283752 h 602659"/>
                  <a:gd name="connsiteX16" fmla="*/ 101239 w 505131"/>
                  <a:gd name="connsiteY16" fmla="*/ 201456 h 602659"/>
                  <a:gd name="connsiteX17" fmla="*/ 166131 w 505131"/>
                  <a:gd name="connsiteY17" fmla="*/ 183414 h 602659"/>
                  <a:gd name="connsiteX18" fmla="*/ 119725 w 505131"/>
                  <a:gd name="connsiteY18" fmla="*/ 143938 h 602659"/>
                  <a:gd name="connsiteX0" fmla="*/ 119725 w 505131"/>
                  <a:gd name="connsiteY0" fmla="*/ 152768 h 611489"/>
                  <a:gd name="connsiteX1" fmla="*/ 143074 w 505131"/>
                  <a:gd name="connsiteY1" fmla="*/ 24407 h 611489"/>
                  <a:gd name="connsiteX2" fmla="*/ 322370 w 505131"/>
                  <a:gd name="connsiteY2" fmla="*/ 24112 h 611489"/>
                  <a:gd name="connsiteX3" fmla="*/ 345079 w 505131"/>
                  <a:gd name="connsiteY3" fmla="*/ 153309 h 611489"/>
                  <a:gd name="connsiteX4" fmla="*/ 310761 w 505131"/>
                  <a:gd name="connsiteY4" fmla="*/ 187032 h 611489"/>
                  <a:gd name="connsiteX5" fmla="*/ 404515 w 505131"/>
                  <a:gd name="connsiteY5" fmla="*/ 202666 h 611489"/>
                  <a:gd name="connsiteX6" fmla="*/ 486809 w 505131"/>
                  <a:gd name="connsiteY6" fmla="*/ 301727 h 611489"/>
                  <a:gd name="connsiteX7" fmla="*/ 505131 w 505131"/>
                  <a:gd name="connsiteY7" fmla="*/ 419066 h 611489"/>
                  <a:gd name="connsiteX8" fmla="*/ 402991 w 505131"/>
                  <a:gd name="connsiteY8" fmla="*/ 448032 h 611489"/>
                  <a:gd name="connsiteX9" fmla="*/ 386227 w 505131"/>
                  <a:gd name="connsiteY9" fmla="*/ 316966 h 611489"/>
                  <a:gd name="connsiteX10" fmla="*/ 390801 w 505131"/>
                  <a:gd name="connsiteY10" fmla="*/ 601956 h 611489"/>
                  <a:gd name="connsiteX11" fmla="*/ 102763 w 505131"/>
                  <a:gd name="connsiteY11" fmla="*/ 600430 h 611489"/>
                  <a:gd name="connsiteX12" fmla="*/ 78379 w 505131"/>
                  <a:gd name="connsiteY12" fmla="*/ 303250 h 611489"/>
                  <a:gd name="connsiteX13" fmla="*/ 67715 w 505131"/>
                  <a:gd name="connsiteY13" fmla="*/ 438888 h 611489"/>
                  <a:gd name="connsiteX14" fmla="*/ 655 w 505131"/>
                  <a:gd name="connsiteY14" fmla="*/ 405358 h 611489"/>
                  <a:gd name="connsiteX15" fmla="*/ 14374 w 505131"/>
                  <a:gd name="connsiteY15" fmla="*/ 292582 h 611489"/>
                  <a:gd name="connsiteX16" fmla="*/ 101239 w 505131"/>
                  <a:gd name="connsiteY16" fmla="*/ 210286 h 611489"/>
                  <a:gd name="connsiteX17" fmla="*/ 166131 w 505131"/>
                  <a:gd name="connsiteY17" fmla="*/ 192244 h 611489"/>
                  <a:gd name="connsiteX18" fmla="*/ 119725 w 505131"/>
                  <a:gd name="connsiteY18" fmla="*/ 152768 h 611489"/>
                  <a:gd name="connsiteX0" fmla="*/ 119725 w 505131"/>
                  <a:gd name="connsiteY0" fmla="*/ 157406 h 616127"/>
                  <a:gd name="connsiteX1" fmla="*/ 143074 w 505131"/>
                  <a:gd name="connsiteY1" fmla="*/ 29045 h 616127"/>
                  <a:gd name="connsiteX2" fmla="*/ 322370 w 505131"/>
                  <a:gd name="connsiteY2" fmla="*/ 28750 h 616127"/>
                  <a:gd name="connsiteX3" fmla="*/ 345079 w 505131"/>
                  <a:gd name="connsiteY3" fmla="*/ 157947 h 616127"/>
                  <a:gd name="connsiteX4" fmla="*/ 310761 w 505131"/>
                  <a:gd name="connsiteY4" fmla="*/ 191670 h 616127"/>
                  <a:gd name="connsiteX5" fmla="*/ 404515 w 505131"/>
                  <a:gd name="connsiteY5" fmla="*/ 207304 h 616127"/>
                  <a:gd name="connsiteX6" fmla="*/ 486809 w 505131"/>
                  <a:gd name="connsiteY6" fmla="*/ 306365 h 616127"/>
                  <a:gd name="connsiteX7" fmla="*/ 505131 w 505131"/>
                  <a:gd name="connsiteY7" fmla="*/ 423704 h 616127"/>
                  <a:gd name="connsiteX8" fmla="*/ 402991 w 505131"/>
                  <a:gd name="connsiteY8" fmla="*/ 452670 h 616127"/>
                  <a:gd name="connsiteX9" fmla="*/ 386227 w 505131"/>
                  <a:gd name="connsiteY9" fmla="*/ 321604 h 616127"/>
                  <a:gd name="connsiteX10" fmla="*/ 390801 w 505131"/>
                  <a:gd name="connsiteY10" fmla="*/ 606594 h 616127"/>
                  <a:gd name="connsiteX11" fmla="*/ 102763 w 505131"/>
                  <a:gd name="connsiteY11" fmla="*/ 605068 h 616127"/>
                  <a:gd name="connsiteX12" fmla="*/ 78379 w 505131"/>
                  <a:gd name="connsiteY12" fmla="*/ 307888 h 616127"/>
                  <a:gd name="connsiteX13" fmla="*/ 67715 w 505131"/>
                  <a:gd name="connsiteY13" fmla="*/ 443526 h 616127"/>
                  <a:gd name="connsiteX14" fmla="*/ 655 w 505131"/>
                  <a:gd name="connsiteY14" fmla="*/ 409996 h 616127"/>
                  <a:gd name="connsiteX15" fmla="*/ 14374 w 505131"/>
                  <a:gd name="connsiteY15" fmla="*/ 297220 h 616127"/>
                  <a:gd name="connsiteX16" fmla="*/ 101239 w 505131"/>
                  <a:gd name="connsiteY16" fmla="*/ 214924 h 616127"/>
                  <a:gd name="connsiteX17" fmla="*/ 166131 w 505131"/>
                  <a:gd name="connsiteY17" fmla="*/ 196882 h 616127"/>
                  <a:gd name="connsiteX18" fmla="*/ 119725 w 505131"/>
                  <a:gd name="connsiteY18" fmla="*/ 157406 h 616127"/>
                  <a:gd name="connsiteX0" fmla="*/ 119725 w 505131"/>
                  <a:gd name="connsiteY0" fmla="*/ 156893 h 615614"/>
                  <a:gd name="connsiteX1" fmla="*/ 143074 w 505131"/>
                  <a:gd name="connsiteY1" fmla="*/ 28532 h 615614"/>
                  <a:gd name="connsiteX2" fmla="*/ 322370 w 505131"/>
                  <a:gd name="connsiteY2" fmla="*/ 28237 h 615614"/>
                  <a:gd name="connsiteX3" fmla="*/ 345079 w 505131"/>
                  <a:gd name="connsiteY3" fmla="*/ 157434 h 615614"/>
                  <a:gd name="connsiteX4" fmla="*/ 310761 w 505131"/>
                  <a:gd name="connsiteY4" fmla="*/ 191157 h 615614"/>
                  <a:gd name="connsiteX5" fmla="*/ 404515 w 505131"/>
                  <a:gd name="connsiteY5" fmla="*/ 206791 h 615614"/>
                  <a:gd name="connsiteX6" fmla="*/ 486809 w 505131"/>
                  <a:gd name="connsiteY6" fmla="*/ 305852 h 615614"/>
                  <a:gd name="connsiteX7" fmla="*/ 505131 w 505131"/>
                  <a:gd name="connsiteY7" fmla="*/ 423191 h 615614"/>
                  <a:gd name="connsiteX8" fmla="*/ 402991 w 505131"/>
                  <a:gd name="connsiteY8" fmla="*/ 452157 h 615614"/>
                  <a:gd name="connsiteX9" fmla="*/ 386227 w 505131"/>
                  <a:gd name="connsiteY9" fmla="*/ 321091 h 615614"/>
                  <a:gd name="connsiteX10" fmla="*/ 390801 w 505131"/>
                  <a:gd name="connsiteY10" fmla="*/ 606081 h 615614"/>
                  <a:gd name="connsiteX11" fmla="*/ 102763 w 505131"/>
                  <a:gd name="connsiteY11" fmla="*/ 604555 h 615614"/>
                  <a:gd name="connsiteX12" fmla="*/ 78379 w 505131"/>
                  <a:gd name="connsiteY12" fmla="*/ 307375 h 615614"/>
                  <a:gd name="connsiteX13" fmla="*/ 67715 w 505131"/>
                  <a:gd name="connsiteY13" fmla="*/ 443013 h 615614"/>
                  <a:gd name="connsiteX14" fmla="*/ 655 w 505131"/>
                  <a:gd name="connsiteY14" fmla="*/ 409483 h 615614"/>
                  <a:gd name="connsiteX15" fmla="*/ 14374 w 505131"/>
                  <a:gd name="connsiteY15" fmla="*/ 296707 h 615614"/>
                  <a:gd name="connsiteX16" fmla="*/ 101239 w 505131"/>
                  <a:gd name="connsiteY16" fmla="*/ 214411 h 615614"/>
                  <a:gd name="connsiteX17" fmla="*/ 166131 w 505131"/>
                  <a:gd name="connsiteY17" fmla="*/ 196369 h 615614"/>
                  <a:gd name="connsiteX18" fmla="*/ 119725 w 505131"/>
                  <a:gd name="connsiteY18" fmla="*/ 156893 h 615614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2920"/>
                  <a:gd name="connsiteY0" fmla="*/ 157323 h 616044"/>
                  <a:gd name="connsiteX1" fmla="*/ 143074 w 502920"/>
                  <a:gd name="connsiteY1" fmla="*/ 28962 h 616044"/>
                  <a:gd name="connsiteX2" fmla="*/ 322370 w 502920"/>
                  <a:gd name="connsiteY2" fmla="*/ 28667 h 616044"/>
                  <a:gd name="connsiteX3" fmla="*/ 345079 w 502920"/>
                  <a:gd name="connsiteY3" fmla="*/ 157864 h 616044"/>
                  <a:gd name="connsiteX4" fmla="*/ 310761 w 502920"/>
                  <a:gd name="connsiteY4" fmla="*/ 191587 h 616044"/>
                  <a:gd name="connsiteX5" fmla="*/ 400535 w 502920"/>
                  <a:gd name="connsiteY5" fmla="*/ 210761 h 616044"/>
                  <a:gd name="connsiteX6" fmla="*/ 486809 w 502920"/>
                  <a:gd name="connsiteY6" fmla="*/ 306282 h 616044"/>
                  <a:gd name="connsiteX7" fmla="*/ 502920 w 502920"/>
                  <a:gd name="connsiteY7" fmla="*/ 424948 h 616044"/>
                  <a:gd name="connsiteX8" fmla="*/ 402991 w 502920"/>
                  <a:gd name="connsiteY8" fmla="*/ 452587 h 616044"/>
                  <a:gd name="connsiteX9" fmla="*/ 386227 w 502920"/>
                  <a:gd name="connsiteY9" fmla="*/ 321521 h 616044"/>
                  <a:gd name="connsiteX10" fmla="*/ 390801 w 502920"/>
                  <a:gd name="connsiteY10" fmla="*/ 606511 h 616044"/>
                  <a:gd name="connsiteX11" fmla="*/ 102763 w 502920"/>
                  <a:gd name="connsiteY11" fmla="*/ 604985 h 616044"/>
                  <a:gd name="connsiteX12" fmla="*/ 78379 w 502920"/>
                  <a:gd name="connsiteY12" fmla="*/ 307805 h 616044"/>
                  <a:gd name="connsiteX13" fmla="*/ 67715 w 502920"/>
                  <a:gd name="connsiteY13" fmla="*/ 443443 h 616044"/>
                  <a:gd name="connsiteX14" fmla="*/ 655 w 502920"/>
                  <a:gd name="connsiteY14" fmla="*/ 409913 h 616044"/>
                  <a:gd name="connsiteX15" fmla="*/ 14374 w 502920"/>
                  <a:gd name="connsiteY15" fmla="*/ 297137 h 616044"/>
                  <a:gd name="connsiteX16" fmla="*/ 101239 w 502920"/>
                  <a:gd name="connsiteY16" fmla="*/ 214841 h 616044"/>
                  <a:gd name="connsiteX17" fmla="*/ 166131 w 502920"/>
                  <a:gd name="connsiteY17" fmla="*/ 196799 h 616044"/>
                  <a:gd name="connsiteX18" fmla="*/ 119725 w 502920"/>
                  <a:gd name="connsiteY18" fmla="*/ 157323 h 616044"/>
                  <a:gd name="connsiteX0" fmla="*/ 119725 w 503356"/>
                  <a:gd name="connsiteY0" fmla="*/ 157323 h 616044"/>
                  <a:gd name="connsiteX1" fmla="*/ 143074 w 503356"/>
                  <a:gd name="connsiteY1" fmla="*/ 28962 h 616044"/>
                  <a:gd name="connsiteX2" fmla="*/ 322370 w 503356"/>
                  <a:gd name="connsiteY2" fmla="*/ 28667 h 616044"/>
                  <a:gd name="connsiteX3" fmla="*/ 345079 w 503356"/>
                  <a:gd name="connsiteY3" fmla="*/ 157864 h 616044"/>
                  <a:gd name="connsiteX4" fmla="*/ 310761 w 503356"/>
                  <a:gd name="connsiteY4" fmla="*/ 191587 h 616044"/>
                  <a:gd name="connsiteX5" fmla="*/ 400535 w 503356"/>
                  <a:gd name="connsiteY5" fmla="*/ 210761 h 616044"/>
                  <a:gd name="connsiteX6" fmla="*/ 486809 w 503356"/>
                  <a:gd name="connsiteY6" fmla="*/ 306282 h 616044"/>
                  <a:gd name="connsiteX7" fmla="*/ 502920 w 503356"/>
                  <a:gd name="connsiteY7" fmla="*/ 424948 h 616044"/>
                  <a:gd name="connsiteX8" fmla="*/ 402991 w 503356"/>
                  <a:gd name="connsiteY8" fmla="*/ 452587 h 616044"/>
                  <a:gd name="connsiteX9" fmla="*/ 386227 w 503356"/>
                  <a:gd name="connsiteY9" fmla="*/ 321521 h 616044"/>
                  <a:gd name="connsiteX10" fmla="*/ 390801 w 503356"/>
                  <a:gd name="connsiteY10" fmla="*/ 606511 h 616044"/>
                  <a:gd name="connsiteX11" fmla="*/ 102763 w 503356"/>
                  <a:gd name="connsiteY11" fmla="*/ 604985 h 616044"/>
                  <a:gd name="connsiteX12" fmla="*/ 78379 w 503356"/>
                  <a:gd name="connsiteY12" fmla="*/ 307805 h 616044"/>
                  <a:gd name="connsiteX13" fmla="*/ 67715 w 503356"/>
                  <a:gd name="connsiteY13" fmla="*/ 443443 h 616044"/>
                  <a:gd name="connsiteX14" fmla="*/ 655 w 503356"/>
                  <a:gd name="connsiteY14" fmla="*/ 409913 h 616044"/>
                  <a:gd name="connsiteX15" fmla="*/ 14374 w 503356"/>
                  <a:gd name="connsiteY15" fmla="*/ 297137 h 616044"/>
                  <a:gd name="connsiteX16" fmla="*/ 101239 w 503356"/>
                  <a:gd name="connsiteY16" fmla="*/ 214841 h 616044"/>
                  <a:gd name="connsiteX17" fmla="*/ 166131 w 503356"/>
                  <a:gd name="connsiteY17" fmla="*/ 196799 h 616044"/>
                  <a:gd name="connsiteX18" fmla="*/ 119725 w 503356"/>
                  <a:gd name="connsiteY18" fmla="*/ 157323 h 616044"/>
                  <a:gd name="connsiteX0" fmla="*/ 119725 w 503168"/>
                  <a:gd name="connsiteY0" fmla="*/ 157323 h 616044"/>
                  <a:gd name="connsiteX1" fmla="*/ 143074 w 503168"/>
                  <a:gd name="connsiteY1" fmla="*/ 28962 h 616044"/>
                  <a:gd name="connsiteX2" fmla="*/ 322370 w 503168"/>
                  <a:gd name="connsiteY2" fmla="*/ 28667 h 616044"/>
                  <a:gd name="connsiteX3" fmla="*/ 345079 w 503168"/>
                  <a:gd name="connsiteY3" fmla="*/ 157864 h 616044"/>
                  <a:gd name="connsiteX4" fmla="*/ 310761 w 503168"/>
                  <a:gd name="connsiteY4" fmla="*/ 191587 h 616044"/>
                  <a:gd name="connsiteX5" fmla="*/ 400535 w 503168"/>
                  <a:gd name="connsiteY5" fmla="*/ 210761 h 616044"/>
                  <a:gd name="connsiteX6" fmla="*/ 486809 w 503168"/>
                  <a:gd name="connsiteY6" fmla="*/ 306282 h 616044"/>
                  <a:gd name="connsiteX7" fmla="*/ 502920 w 503168"/>
                  <a:gd name="connsiteY7" fmla="*/ 424948 h 616044"/>
                  <a:gd name="connsiteX8" fmla="*/ 402991 w 503168"/>
                  <a:gd name="connsiteY8" fmla="*/ 452587 h 616044"/>
                  <a:gd name="connsiteX9" fmla="*/ 386227 w 503168"/>
                  <a:gd name="connsiteY9" fmla="*/ 321521 h 616044"/>
                  <a:gd name="connsiteX10" fmla="*/ 390801 w 503168"/>
                  <a:gd name="connsiteY10" fmla="*/ 606511 h 616044"/>
                  <a:gd name="connsiteX11" fmla="*/ 102763 w 503168"/>
                  <a:gd name="connsiteY11" fmla="*/ 604985 h 616044"/>
                  <a:gd name="connsiteX12" fmla="*/ 78379 w 503168"/>
                  <a:gd name="connsiteY12" fmla="*/ 307805 h 616044"/>
                  <a:gd name="connsiteX13" fmla="*/ 67715 w 503168"/>
                  <a:gd name="connsiteY13" fmla="*/ 443443 h 616044"/>
                  <a:gd name="connsiteX14" fmla="*/ 655 w 503168"/>
                  <a:gd name="connsiteY14" fmla="*/ 409913 h 616044"/>
                  <a:gd name="connsiteX15" fmla="*/ 14374 w 503168"/>
                  <a:gd name="connsiteY15" fmla="*/ 297137 h 616044"/>
                  <a:gd name="connsiteX16" fmla="*/ 101239 w 503168"/>
                  <a:gd name="connsiteY16" fmla="*/ 214841 h 616044"/>
                  <a:gd name="connsiteX17" fmla="*/ 166131 w 503168"/>
                  <a:gd name="connsiteY17" fmla="*/ 196799 h 616044"/>
                  <a:gd name="connsiteX18" fmla="*/ 119725 w 503168"/>
                  <a:gd name="connsiteY18" fmla="*/ 157323 h 616044"/>
                  <a:gd name="connsiteX0" fmla="*/ 119725 w 503119"/>
                  <a:gd name="connsiteY0" fmla="*/ 157323 h 616044"/>
                  <a:gd name="connsiteX1" fmla="*/ 143074 w 503119"/>
                  <a:gd name="connsiteY1" fmla="*/ 28962 h 616044"/>
                  <a:gd name="connsiteX2" fmla="*/ 322370 w 503119"/>
                  <a:gd name="connsiteY2" fmla="*/ 28667 h 616044"/>
                  <a:gd name="connsiteX3" fmla="*/ 345079 w 503119"/>
                  <a:gd name="connsiteY3" fmla="*/ 157864 h 616044"/>
                  <a:gd name="connsiteX4" fmla="*/ 310761 w 503119"/>
                  <a:gd name="connsiteY4" fmla="*/ 191587 h 616044"/>
                  <a:gd name="connsiteX5" fmla="*/ 400535 w 503119"/>
                  <a:gd name="connsiteY5" fmla="*/ 210761 h 616044"/>
                  <a:gd name="connsiteX6" fmla="*/ 486809 w 503119"/>
                  <a:gd name="connsiteY6" fmla="*/ 306282 h 616044"/>
                  <a:gd name="connsiteX7" fmla="*/ 502920 w 503119"/>
                  <a:gd name="connsiteY7" fmla="*/ 424948 h 616044"/>
                  <a:gd name="connsiteX8" fmla="*/ 402991 w 503119"/>
                  <a:gd name="connsiteY8" fmla="*/ 452587 h 616044"/>
                  <a:gd name="connsiteX9" fmla="*/ 386227 w 503119"/>
                  <a:gd name="connsiteY9" fmla="*/ 321521 h 616044"/>
                  <a:gd name="connsiteX10" fmla="*/ 390801 w 503119"/>
                  <a:gd name="connsiteY10" fmla="*/ 606511 h 616044"/>
                  <a:gd name="connsiteX11" fmla="*/ 102763 w 503119"/>
                  <a:gd name="connsiteY11" fmla="*/ 604985 h 616044"/>
                  <a:gd name="connsiteX12" fmla="*/ 78379 w 503119"/>
                  <a:gd name="connsiteY12" fmla="*/ 307805 h 616044"/>
                  <a:gd name="connsiteX13" fmla="*/ 67715 w 503119"/>
                  <a:gd name="connsiteY13" fmla="*/ 443443 h 616044"/>
                  <a:gd name="connsiteX14" fmla="*/ 655 w 503119"/>
                  <a:gd name="connsiteY14" fmla="*/ 409913 h 616044"/>
                  <a:gd name="connsiteX15" fmla="*/ 14374 w 503119"/>
                  <a:gd name="connsiteY15" fmla="*/ 297137 h 616044"/>
                  <a:gd name="connsiteX16" fmla="*/ 101239 w 503119"/>
                  <a:gd name="connsiteY16" fmla="*/ 214841 h 616044"/>
                  <a:gd name="connsiteX17" fmla="*/ 166131 w 503119"/>
                  <a:gd name="connsiteY17" fmla="*/ 196799 h 616044"/>
                  <a:gd name="connsiteX18" fmla="*/ 119725 w 503119"/>
                  <a:gd name="connsiteY18" fmla="*/ 157323 h 616044"/>
                  <a:gd name="connsiteX0" fmla="*/ 119725 w 503119"/>
                  <a:gd name="connsiteY0" fmla="*/ 157323 h 616044"/>
                  <a:gd name="connsiteX1" fmla="*/ 143074 w 503119"/>
                  <a:gd name="connsiteY1" fmla="*/ 28962 h 616044"/>
                  <a:gd name="connsiteX2" fmla="*/ 322370 w 503119"/>
                  <a:gd name="connsiteY2" fmla="*/ 28667 h 616044"/>
                  <a:gd name="connsiteX3" fmla="*/ 345079 w 503119"/>
                  <a:gd name="connsiteY3" fmla="*/ 157864 h 616044"/>
                  <a:gd name="connsiteX4" fmla="*/ 310761 w 503119"/>
                  <a:gd name="connsiteY4" fmla="*/ 191587 h 616044"/>
                  <a:gd name="connsiteX5" fmla="*/ 400535 w 503119"/>
                  <a:gd name="connsiteY5" fmla="*/ 210761 h 616044"/>
                  <a:gd name="connsiteX6" fmla="*/ 486809 w 503119"/>
                  <a:gd name="connsiteY6" fmla="*/ 306282 h 616044"/>
                  <a:gd name="connsiteX7" fmla="*/ 502920 w 503119"/>
                  <a:gd name="connsiteY7" fmla="*/ 424948 h 616044"/>
                  <a:gd name="connsiteX8" fmla="*/ 402991 w 503119"/>
                  <a:gd name="connsiteY8" fmla="*/ 452587 h 616044"/>
                  <a:gd name="connsiteX9" fmla="*/ 386227 w 503119"/>
                  <a:gd name="connsiteY9" fmla="*/ 321521 h 616044"/>
                  <a:gd name="connsiteX10" fmla="*/ 390801 w 503119"/>
                  <a:gd name="connsiteY10" fmla="*/ 606511 h 616044"/>
                  <a:gd name="connsiteX11" fmla="*/ 102763 w 503119"/>
                  <a:gd name="connsiteY11" fmla="*/ 604985 h 616044"/>
                  <a:gd name="connsiteX12" fmla="*/ 78379 w 503119"/>
                  <a:gd name="connsiteY12" fmla="*/ 307805 h 616044"/>
                  <a:gd name="connsiteX13" fmla="*/ 67715 w 503119"/>
                  <a:gd name="connsiteY13" fmla="*/ 443443 h 616044"/>
                  <a:gd name="connsiteX14" fmla="*/ 655 w 503119"/>
                  <a:gd name="connsiteY14" fmla="*/ 409913 h 616044"/>
                  <a:gd name="connsiteX15" fmla="*/ 14374 w 503119"/>
                  <a:gd name="connsiteY15" fmla="*/ 297137 h 616044"/>
                  <a:gd name="connsiteX16" fmla="*/ 101239 w 503119"/>
                  <a:gd name="connsiteY16" fmla="*/ 214841 h 616044"/>
                  <a:gd name="connsiteX17" fmla="*/ 166131 w 503119"/>
                  <a:gd name="connsiteY17" fmla="*/ 196799 h 616044"/>
                  <a:gd name="connsiteX18" fmla="*/ 119725 w 503119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2991 w 503134"/>
                  <a:gd name="connsiteY8" fmla="*/ 452587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529 w 503134"/>
                  <a:gd name="connsiteY8" fmla="*/ 457011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372"/>
                  <a:gd name="connsiteX1" fmla="*/ 143074 w 503134"/>
                  <a:gd name="connsiteY1" fmla="*/ 28962 h 616372"/>
                  <a:gd name="connsiteX2" fmla="*/ 322370 w 503134"/>
                  <a:gd name="connsiteY2" fmla="*/ 28667 h 616372"/>
                  <a:gd name="connsiteX3" fmla="*/ 345079 w 503134"/>
                  <a:gd name="connsiteY3" fmla="*/ 157864 h 616372"/>
                  <a:gd name="connsiteX4" fmla="*/ 310761 w 503134"/>
                  <a:gd name="connsiteY4" fmla="*/ 191587 h 616372"/>
                  <a:gd name="connsiteX5" fmla="*/ 400535 w 503134"/>
                  <a:gd name="connsiteY5" fmla="*/ 210761 h 616372"/>
                  <a:gd name="connsiteX6" fmla="*/ 486809 w 503134"/>
                  <a:gd name="connsiteY6" fmla="*/ 306282 h 616372"/>
                  <a:gd name="connsiteX7" fmla="*/ 502920 w 503134"/>
                  <a:gd name="connsiteY7" fmla="*/ 424948 h 616372"/>
                  <a:gd name="connsiteX8" fmla="*/ 406087 w 503134"/>
                  <a:gd name="connsiteY8" fmla="*/ 457453 h 616372"/>
                  <a:gd name="connsiteX9" fmla="*/ 388438 w 503134"/>
                  <a:gd name="connsiteY9" fmla="*/ 326388 h 616372"/>
                  <a:gd name="connsiteX10" fmla="*/ 390801 w 503134"/>
                  <a:gd name="connsiteY10" fmla="*/ 606511 h 616372"/>
                  <a:gd name="connsiteX11" fmla="*/ 102763 w 503134"/>
                  <a:gd name="connsiteY11" fmla="*/ 604985 h 616372"/>
                  <a:gd name="connsiteX12" fmla="*/ 78379 w 503134"/>
                  <a:gd name="connsiteY12" fmla="*/ 307805 h 616372"/>
                  <a:gd name="connsiteX13" fmla="*/ 67715 w 503134"/>
                  <a:gd name="connsiteY13" fmla="*/ 443443 h 616372"/>
                  <a:gd name="connsiteX14" fmla="*/ 655 w 503134"/>
                  <a:gd name="connsiteY14" fmla="*/ 409913 h 616372"/>
                  <a:gd name="connsiteX15" fmla="*/ 14374 w 503134"/>
                  <a:gd name="connsiteY15" fmla="*/ 297137 h 616372"/>
                  <a:gd name="connsiteX16" fmla="*/ 101239 w 503134"/>
                  <a:gd name="connsiteY16" fmla="*/ 214841 h 616372"/>
                  <a:gd name="connsiteX17" fmla="*/ 166131 w 503134"/>
                  <a:gd name="connsiteY17" fmla="*/ 196799 h 616372"/>
                  <a:gd name="connsiteX18" fmla="*/ 119725 w 503134"/>
                  <a:gd name="connsiteY18" fmla="*/ 157323 h 616372"/>
                  <a:gd name="connsiteX0" fmla="*/ 119725 w 503134"/>
                  <a:gd name="connsiteY0" fmla="*/ 157323 h 617215"/>
                  <a:gd name="connsiteX1" fmla="*/ 143074 w 503134"/>
                  <a:gd name="connsiteY1" fmla="*/ 28962 h 617215"/>
                  <a:gd name="connsiteX2" fmla="*/ 322370 w 503134"/>
                  <a:gd name="connsiteY2" fmla="*/ 28667 h 617215"/>
                  <a:gd name="connsiteX3" fmla="*/ 345079 w 503134"/>
                  <a:gd name="connsiteY3" fmla="*/ 157864 h 617215"/>
                  <a:gd name="connsiteX4" fmla="*/ 310761 w 503134"/>
                  <a:gd name="connsiteY4" fmla="*/ 191587 h 617215"/>
                  <a:gd name="connsiteX5" fmla="*/ 400535 w 503134"/>
                  <a:gd name="connsiteY5" fmla="*/ 210761 h 617215"/>
                  <a:gd name="connsiteX6" fmla="*/ 486809 w 503134"/>
                  <a:gd name="connsiteY6" fmla="*/ 306282 h 617215"/>
                  <a:gd name="connsiteX7" fmla="*/ 502920 w 503134"/>
                  <a:gd name="connsiteY7" fmla="*/ 424948 h 617215"/>
                  <a:gd name="connsiteX8" fmla="*/ 406087 w 503134"/>
                  <a:gd name="connsiteY8" fmla="*/ 457453 h 617215"/>
                  <a:gd name="connsiteX9" fmla="*/ 388438 w 503134"/>
                  <a:gd name="connsiteY9" fmla="*/ 326388 h 617215"/>
                  <a:gd name="connsiteX10" fmla="*/ 390801 w 503134"/>
                  <a:gd name="connsiteY10" fmla="*/ 606511 h 617215"/>
                  <a:gd name="connsiteX11" fmla="*/ 102763 w 503134"/>
                  <a:gd name="connsiteY11" fmla="*/ 604985 h 617215"/>
                  <a:gd name="connsiteX12" fmla="*/ 78379 w 503134"/>
                  <a:gd name="connsiteY12" fmla="*/ 307805 h 617215"/>
                  <a:gd name="connsiteX13" fmla="*/ 67715 w 503134"/>
                  <a:gd name="connsiteY13" fmla="*/ 443443 h 617215"/>
                  <a:gd name="connsiteX14" fmla="*/ 655 w 503134"/>
                  <a:gd name="connsiteY14" fmla="*/ 409913 h 617215"/>
                  <a:gd name="connsiteX15" fmla="*/ 14374 w 503134"/>
                  <a:gd name="connsiteY15" fmla="*/ 297137 h 617215"/>
                  <a:gd name="connsiteX16" fmla="*/ 101239 w 503134"/>
                  <a:gd name="connsiteY16" fmla="*/ 214841 h 617215"/>
                  <a:gd name="connsiteX17" fmla="*/ 166131 w 503134"/>
                  <a:gd name="connsiteY17" fmla="*/ 196799 h 617215"/>
                  <a:gd name="connsiteX18" fmla="*/ 119725 w 503134"/>
                  <a:gd name="connsiteY18" fmla="*/ 157323 h 617215"/>
                  <a:gd name="connsiteX0" fmla="*/ 119725 w 503134"/>
                  <a:gd name="connsiteY0" fmla="*/ 157323 h 617215"/>
                  <a:gd name="connsiteX1" fmla="*/ 143074 w 503134"/>
                  <a:gd name="connsiteY1" fmla="*/ 28962 h 617215"/>
                  <a:gd name="connsiteX2" fmla="*/ 322370 w 503134"/>
                  <a:gd name="connsiteY2" fmla="*/ 28667 h 617215"/>
                  <a:gd name="connsiteX3" fmla="*/ 345079 w 503134"/>
                  <a:gd name="connsiteY3" fmla="*/ 157864 h 617215"/>
                  <a:gd name="connsiteX4" fmla="*/ 310761 w 503134"/>
                  <a:gd name="connsiteY4" fmla="*/ 191587 h 617215"/>
                  <a:gd name="connsiteX5" fmla="*/ 400535 w 503134"/>
                  <a:gd name="connsiteY5" fmla="*/ 210761 h 617215"/>
                  <a:gd name="connsiteX6" fmla="*/ 486809 w 503134"/>
                  <a:gd name="connsiteY6" fmla="*/ 306282 h 617215"/>
                  <a:gd name="connsiteX7" fmla="*/ 502920 w 503134"/>
                  <a:gd name="connsiteY7" fmla="*/ 424948 h 617215"/>
                  <a:gd name="connsiteX8" fmla="*/ 406087 w 503134"/>
                  <a:gd name="connsiteY8" fmla="*/ 457453 h 617215"/>
                  <a:gd name="connsiteX9" fmla="*/ 388438 w 503134"/>
                  <a:gd name="connsiteY9" fmla="*/ 326388 h 617215"/>
                  <a:gd name="connsiteX10" fmla="*/ 390801 w 503134"/>
                  <a:gd name="connsiteY10" fmla="*/ 606511 h 617215"/>
                  <a:gd name="connsiteX11" fmla="*/ 102763 w 503134"/>
                  <a:gd name="connsiteY11" fmla="*/ 604985 h 617215"/>
                  <a:gd name="connsiteX12" fmla="*/ 78379 w 503134"/>
                  <a:gd name="connsiteY12" fmla="*/ 307805 h 617215"/>
                  <a:gd name="connsiteX13" fmla="*/ 67715 w 503134"/>
                  <a:gd name="connsiteY13" fmla="*/ 443443 h 617215"/>
                  <a:gd name="connsiteX14" fmla="*/ 655 w 503134"/>
                  <a:gd name="connsiteY14" fmla="*/ 409913 h 617215"/>
                  <a:gd name="connsiteX15" fmla="*/ 14374 w 503134"/>
                  <a:gd name="connsiteY15" fmla="*/ 297137 h 617215"/>
                  <a:gd name="connsiteX16" fmla="*/ 101239 w 503134"/>
                  <a:gd name="connsiteY16" fmla="*/ 214841 h 617215"/>
                  <a:gd name="connsiteX17" fmla="*/ 166131 w 503134"/>
                  <a:gd name="connsiteY17" fmla="*/ 196799 h 617215"/>
                  <a:gd name="connsiteX18" fmla="*/ 119725 w 503134"/>
                  <a:gd name="connsiteY18" fmla="*/ 157323 h 617215"/>
                  <a:gd name="connsiteX0" fmla="*/ 119725 w 503134"/>
                  <a:gd name="connsiteY0" fmla="*/ 157323 h 617787"/>
                  <a:gd name="connsiteX1" fmla="*/ 143074 w 503134"/>
                  <a:gd name="connsiteY1" fmla="*/ 28962 h 617787"/>
                  <a:gd name="connsiteX2" fmla="*/ 322370 w 503134"/>
                  <a:gd name="connsiteY2" fmla="*/ 28667 h 617787"/>
                  <a:gd name="connsiteX3" fmla="*/ 345079 w 503134"/>
                  <a:gd name="connsiteY3" fmla="*/ 157864 h 617787"/>
                  <a:gd name="connsiteX4" fmla="*/ 310761 w 503134"/>
                  <a:gd name="connsiteY4" fmla="*/ 191587 h 617787"/>
                  <a:gd name="connsiteX5" fmla="*/ 400535 w 503134"/>
                  <a:gd name="connsiteY5" fmla="*/ 210761 h 617787"/>
                  <a:gd name="connsiteX6" fmla="*/ 486809 w 503134"/>
                  <a:gd name="connsiteY6" fmla="*/ 306282 h 617787"/>
                  <a:gd name="connsiteX7" fmla="*/ 502920 w 503134"/>
                  <a:gd name="connsiteY7" fmla="*/ 424948 h 617787"/>
                  <a:gd name="connsiteX8" fmla="*/ 406087 w 503134"/>
                  <a:gd name="connsiteY8" fmla="*/ 457453 h 617787"/>
                  <a:gd name="connsiteX9" fmla="*/ 388438 w 503134"/>
                  <a:gd name="connsiteY9" fmla="*/ 326388 h 617787"/>
                  <a:gd name="connsiteX10" fmla="*/ 390801 w 503134"/>
                  <a:gd name="connsiteY10" fmla="*/ 606511 h 617787"/>
                  <a:gd name="connsiteX11" fmla="*/ 103487 w 503134"/>
                  <a:gd name="connsiteY11" fmla="*/ 606154 h 617787"/>
                  <a:gd name="connsiteX12" fmla="*/ 78379 w 503134"/>
                  <a:gd name="connsiteY12" fmla="*/ 307805 h 617787"/>
                  <a:gd name="connsiteX13" fmla="*/ 67715 w 503134"/>
                  <a:gd name="connsiteY13" fmla="*/ 443443 h 617787"/>
                  <a:gd name="connsiteX14" fmla="*/ 655 w 503134"/>
                  <a:gd name="connsiteY14" fmla="*/ 409913 h 617787"/>
                  <a:gd name="connsiteX15" fmla="*/ 14374 w 503134"/>
                  <a:gd name="connsiteY15" fmla="*/ 297137 h 617787"/>
                  <a:gd name="connsiteX16" fmla="*/ 101239 w 503134"/>
                  <a:gd name="connsiteY16" fmla="*/ 214841 h 617787"/>
                  <a:gd name="connsiteX17" fmla="*/ 166131 w 503134"/>
                  <a:gd name="connsiteY17" fmla="*/ 196799 h 617787"/>
                  <a:gd name="connsiteX18" fmla="*/ 119725 w 503134"/>
                  <a:gd name="connsiteY18" fmla="*/ 157323 h 617787"/>
                  <a:gd name="connsiteX0" fmla="*/ 119725 w 503134"/>
                  <a:gd name="connsiteY0" fmla="*/ 157323 h 617292"/>
                  <a:gd name="connsiteX1" fmla="*/ 143074 w 503134"/>
                  <a:gd name="connsiteY1" fmla="*/ 28962 h 617292"/>
                  <a:gd name="connsiteX2" fmla="*/ 322370 w 503134"/>
                  <a:gd name="connsiteY2" fmla="*/ 28667 h 617292"/>
                  <a:gd name="connsiteX3" fmla="*/ 345079 w 503134"/>
                  <a:gd name="connsiteY3" fmla="*/ 157864 h 617292"/>
                  <a:gd name="connsiteX4" fmla="*/ 310761 w 503134"/>
                  <a:gd name="connsiteY4" fmla="*/ 191587 h 617292"/>
                  <a:gd name="connsiteX5" fmla="*/ 400535 w 503134"/>
                  <a:gd name="connsiteY5" fmla="*/ 210761 h 617292"/>
                  <a:gd name="connsiteX6" fmla="*/ 486809 w 503134"/>
                  <a:gd name="connsiteY6" fmla="*/ 306282 h 617292"/>
                  <a:gd name="connsiteX7" fmla="*/ 502920 w 503134"/>
                  <a:gd name="connsiteY7" fmla="*/ 424948 h 617292"/>
                  <a:gd name="connsiteX8" fmla="*/ 406087 w 503134"/>
                  <a:gd name="connsiteY8" fmla="*/ 457453 h 617292"/>
                  <a:gd name="connsiteX9" fmla="*/ 388438 w 503134"/>
                  <a:gd name="connsiteY9" fmla="*/ 326388 h 617292"/>
                  <a:gd name="connsiteX10" fmla="*/ 390801 w 503134"/>
                  <a:gd name="connsiteY10" fmla="*/ 606511 h 617292"/>
                  <a:gd name="connsiteX11" fmla="*/ 103487 w 503134"/>
                  <a:gd name="connsiteY11" fmla="*/ 606154 h 617292"/>
                  <a:gd name="connsiteX12" fmla="*/ 78379 w 503134"/>
                  <a:gd name="connsiteY12" fmla="*/ 307805 h 617292"/>
                  <a:gd name="connsiteX13" fmla="*/ 67715 w 503134"/>
                  <a:gd name="connsiteY13" fmla="*/ 443443 h 617292"/>
                  <a:gd name="connsiteX14" fmla="*/ 655 w 503134"/>
                  <a:gd name="connsiteY14" fmla="*/ 409913 h 617292"/>
                  <a:gd name="connsiteX15" fmla="*/ 14374 w 503134"/>
                  <a:gd name="connsiteY15" fmla="*/ 297137 h 617292"/>
                  <a:gd name="connsiteX16" fmla="*/ 101239 w 503134"/>
                  <a:gd name="connsiteY16" fmla="*/ 214841 h 617292"/>
                  <a:gd name="connsiteX17" fmla="*/ 166131 w 503134"/>
                  <a:gd name="connsiteY17" fmla="*/ 196799 h 617292"/>
                  <a:gd name="connsiteX18" fmla="*/ 119725 w 503134"/>
                  <a:gd name="connsiteY18" fmla="*/ 157323 h 617292"/>
                  <a:gd name="connsiteX0" fmla="*/ 119725 w 503134"/>
                  <a:gd name="connsiteY0" fmla="*/ 157323 h 617292"/>
                  <a:gd name="connsiteX1" fmla="*/ 143074 w 503134"/>
                  <a:gd name="connsiteY1" fmla="*/ 28962 h 617292"/>
                  <a:gd name="connsiteX2" fmla="*/ 322370 w 503134"/>
                  <a:gd name="connsiteY2" fmla="*/ 28667 h 617292"/>
                  <a:gd name="connsiteX3" fmla="*/ 345079 w 503134"/>
                  <a:gd name="connsiteY3" fmla="*/ 157864 h 617292"/>
                  <a:gd name="connsiteX4" fmla="*/ 310761 w 503134"/>
                  <a:gd name="connsiteY4" fmla="*/ 191587 h 617292"/>
                  <a:gd name="connsiteX5" fmla="*/ 400535 w 503134"/>
                  <a:gd name="connsiteY5" fmla="*/ 210761 h 617292"/>
                  <a:gd name="connsiteX6" fmla="*/ 486809 w 503134"/>
                  <a:gd name="connsiteY6" fmla="*/ 306282 h 617292"/>
                  <a:gd name="connsiteX7" fmla="*/ 502920 w 503134"/>
                  <a:gd name="connsiteY7" fmla="*/ 424948 h 617292"/>
                  <a:gd name="connsiteX8" fmla="*/ 406087 w 503134"/>
                  <a:gd name="connsiteY8" fmla="*/ 457453 h 617292"/>
                  <a:gd name="connsiteX9" fmla="*/ 388438 w 503134"/>
                  <a:gd name="connsiteY9" fmla="*/ 326388 h 617292"/>
                  <a:gd name="connsiteX10" fmla="*/ 390801 w 503134"/>
                  <a:gd name="connsiteY10" fmla="*/ 606511 h 617292"/>
                  <a:gd name="connsiteX11" fmla="*/ 103487 w 503134"/>
                  <a:gd name="connsiteY11" fmla="*/ 606154 h 617292"/>
                  <a:gd name="connsiteX12" fmla="*/ 78379 w 503134"/>
                  <a:gd name="connsiteY12" fmla="*/ 307805 h 617292"/>
                  <a:gd name="connsiteX13" fmla="*/ 65946 w 503134"/>
                  <a:gd name="connsiteY13" fmla="*/ 443443 h 617292"/>
                  <a:gd name="connsiteX14" fmla="*/ 655 w 503134"/>
                  <a:gd name="connsiteY14" fmla="*/ 409913 h 617292"/>
                  <a:gd name="connsiteX15" fmla="*/ 14374 w 503134"/>
                  <a:gd name="connsiteY15" fmla="*/ 297137 h 617292"/>
                  <a:gd name="connsiteX16" fmla="*/ 101239 w 503134"/>
                  <a:gd name="connsiteY16" fmla="*/ 214841 h 617292"/>
                  <a:gd name="connsiteX17" fmla="*/ 166131 w 503134"/>
                  <a:gd name="connsiteY17" fmla="*/ 196799 h 617292"/>
                  <a:gd name="connsiteX18" fmla="*/ 119725 w 503134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5770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7993 w 501402"/>
                  <a:gd name="connsiteY0" fmla="*/ 157323 h 617292"/>
                  <a:gd name="connsiteX1" fmla="*/ 141342 w 501402"/>
                  <a:gd name="connsiteY1" fmla="*/ 28962 h 617292"/>
                  <a:gd name="connsiteX2" fmla="*/ 320638 w 501402"/>
                  <a:gd name="connsiteY2" fmla="*/ 28667 h 617292"/>
                  <a:gd name="connsiteX3" fmla="*/ 343347 w 501402"/>
                  <a:gd name="connsiteY3" fmla="*/ 157864 h 617292"/>
                  <a:gd name="connsiteX4" fmla="*/ 309029 w 501402"/>
                  <a:gd name="connsiteY4" fmla="*/ 191587 h 617292"/>
                  <a:gd name="connsiteX5" fmla="*/ 398803 w 501402"/>
                  <a:gd name="connsiteY5" fmla="*/ 210761 h 617292"/>
                  <a:gd name="connsiteX6" fmla="*/ 485077 w 501402"/>
                  <a:gd name="connsiteY6" fmla="*/ 306282 h 617292"/>
                  <a:gd name="connsiteX7" fmla="*/ 501188 w 501402"/>
                  <a:gd name="connsiteY7" fmla="*/ 424948 h 617292"/>
                  <a:gd name="connsiteX8" fmla="*/ 404355 w 501402"/>
                  <a:gd name="connsiteY8" fmla="*/ 457453 h 617292"/>
                  <a:gd name="connsiteX9" fmla="*/ 386706 w 501402"/>
                  <a:gd name="connsiteY9" fmla="*/ 326388 h 617292"/>
                  <a:gd name="connsiteX10" fmla="*/ 389069 w 501402"/>
                  <a:gd name="connsiteY10" fmla="*/ 606511 h 617292"/>
                  <a:gd name="connsiteX11" fmla="*/ 101755 w 501402"/>
                  <a:gd name="connsiteY11" fmla="*/ 606154 h 617292"/>
                  <a:gd name="connsiteX12" fmla="*/ 76647 w 501402"/>
                  <a:gd name="connsiteY12" fmla="*/ 317098 h 617292"/>
                  <a:gd name="connsiteX13" fmla="*/ 66425 w 501402"/>
                  <a:gd name="connsiteY13" fmla="*/ 443443 h 617292"/>
                  <a:gd name="connsiteX14" fmla="*/ 692 w 501402"/>
                  <a:gd name="connsiteY14" fmla="*/ 414338 h 617292"/>
                  <a:gd name="connsiteX15" fmla="*/ 13969 w 501402"/>
                  <a:gd name="connsiteY15" fmla="*/ 297137 h 617292"/>
                  <a:gd name="connsiteX16" fmla="*/ 99507 w 501402"/>
                  <a:gd name="connsiteY16" fmla="*/ 214841 h 617292"/>
                  <a:gd name="connsiteX17" fmla="*/ 164399 w 501402"/>
                  <a:gd name="connsiteY17" fmla="*/ 196799 h 617292"/>
                  <a:gd name="connsiteX18" fmla="*/ 117993 w 501402"/>
                  <a:gd name="connsiteY18" fmla="*/ 157323 h 617292"/>
                  <a:gd name="connsiteX0" fmla="*/ 118586 w 501995"/>
                  <a:gd name="connsiteY0" fmla="*/ 157323 h 617292"/>
                  <a:gd name="connsiteX1" fmla="*/ 141935 w 501995"/>
                  <a:gd name="connsiteY1" fmla="*/ 28962 h 617292"/>
                  <a:gd name="connsiteX2" fmla="*/ 321231 w 501995"/>
                  <a:gd name="connsiteY2" fmla="*/ 28667 h 617292"/>
                  <a:gd name="connsiteX3" fmla="*/ 343940 w 501995"/>
                  <a:gd name="connsiteY3" fmla="*/ 157864 h 617292"/>
                  <a:gd name="connsiteX4" fmla="*/ 309622 w 501995"/>
                  <a:gd name="connsiteY4" fmla="*/ 191587 h 617292"/>
                  <a:gd name="connsiteX5" fmla="*/ 399396 w 501995"/>
                  <a:gd name="connsiteY5" fmla="*/ 210761 h 617292"/>
                  <a:gd name="connsiteX6" fmla="*/ 485670 w 501995"/>
                  <a:gd name="connsiteY6" fmla="*/ 306282 h 617292"/>
                  <a:gd name="connsiteX7" fmla="*/ 501781 w 501995"/>
                  <a:gd name="connsiteY7" fmla="*/ 424948 h 617292"/>
                  <a:gd name="connsiteX8" fmla="*/ 404948 w 501995"/>
                  <a:gd name="connsiteY8" fmla="*/ 457453 h 617292"/>
                  <a:gd name="connsiteX9" fmla="*/ 387299 w 501995"/>
                  <a:gd name="connsiteY9" fmla="*/ 326388 h 617292"/>
                  <a:gd name="connsiteX10" fmla="*/ 389662 w 501995"/>
                  <a:gd name="connsiteY10" fmla="*/ 606511 h 617292"/>
                  <a:gd name="connsiteX11" fmla="*/ 102348 w 501995"/>
                  <a:gd name="connsiteY11" fmla="*/ 606154 h 617292"/>
                  <a:gd name="connsiteX12" fmla="*/ 77240 w 501995"/>
                  <a:gd name="connsiteY12" fmla="*/ 317098 h 617292"/>
                  <a:gd name="connsiteX13" fmla="*/ 67018 w 501995"/>
                  <a:gd name="connsiteY13" fmla="*/ 443443 h 617292"/>
                  <a:gd name="connsiteX14" fmla="*/ 1285 w 501995"/>
                  <a:gd name="connsiteY14" fmla="*/ 414338 h 617292"/>
                  <a:gd name="connsiteX15" fmla="*/ 14562 w 501995"/>
                  <a:gd name="connsiteY15" fmla="*/ 297137 h 617292"/>
                  <a:gd name="connsiteX16" fmla="*/ 100100 w 501995"/>
                  <a:gd name="connsiteY16" fmla="*/ 214841 h 617292"/>
                  <a:gd name="connsiteX17" fmla="*/ 164992 w 501995"/>
                  <a:gd name="connsiteY17" fmla="*/ 196799 h 617292"/>
                  <a:gd name="connsiteX18" fmla="*/ 118586 w 501995"/>
                  <a:gd name="connsiteY18" fmla="*/ 157323 h 617292"/>
                  <a:gd name="connsiteX0" fmla="*/ 118586 w 501995"/>
                  <a:gd name="connsiteY0" fmla="*/ 157323 h 617292"/>
                  <a:gd name="connsiteX1" fmla="*/ 141935 w 501995"/>
                  <a:gd name="connsiteY1" fmla="*/ 28962 h 617292"/>
                  <a:gd name="connsiteX2" fmla="*/ 321231 w 501995"/>
                  <a:gd name="connsiteY2" fmla="*/ 28667 h 617292"/>
                  <a:gd name="connsiteX3" fmla="*/ 343940 w 501995"/>
                  <a:gd name="connsiteY3" fmla="*/ 157864 h 617292"/>
                  <a:gd name="connsiteX4" fmla="*/ 309622 w 501995"/>
                  <a:gd name="connsiteY4" fmla="*/ 191587 h 617292"/>
                  <a:gd name="connsiteX5" fmla="*/ 399396 w 501995"/>
                  <a:gd name="connsiteY5" fmla="*/ 210761 h 617292"/>
                  <a:gd name="connsiteX6" fmla="*/ 485670 w 501995"/>
                  <a:gd name="connsiteY6" fmla="*/ 306282 h 617292"/>
                  <a:gd name="connsiteX7" fmla="*/ 501781 w 501995"/>
                  <a:gd name="connsiteY7" fmla="*/ 424948 h 617292"/>
                  <a:gd name="connsiteX8" fmla="*/ 404948 w 501995"/>
                  <a:gd name="connsiteY8" fmla="*/ 457453 h 617292"/>
                  <a:gd name="connsiteX9" fmla="*/ 387299 w 501995"/>
                  <a:gd name="connsiteY9" fmla="*/ 326388 h 617292"/>
                  <a:gd name="connsiteX10" fmla="*/ 389662 w 501995"/>
                  <a:gd name="connsiteY10" fmla="*/ 606511 h 617292"/>
                  <a:gd name="connsiteX11" fmla="*/ 102348 w 501995"/>
                  <a:gd name="connsiteY11" fmla="*/ 606154 h 617292"/>
                  <a:gd name="connsiteX12" fmla="*/ 77240 w 501995"/>
                  <a:gd name="connsiteY12" fmla="*/ 317098 h 617292"/>
                  <a:gd name="connsiteX13" fmla="*/ 67018 w 501995"/>
                  <a:gd name="connsiteY13" fmla="*/ 443443 h 617292"/>
                  <a:gd name="connsiteX14" fmla="*/ 1285 w 501995"/>
                  <a:gd name="connsiteY14" fmla="*/ 414338 h 617292"/>
                  <a:gd name="connsiteX15" fmla="*/ 14562 w 501995"/>
                  <a:gd name="connsiteY15" fmla="*/ 297137 h 617292"/>
                  <a:gd name="connsiteX16" fmla="*/ 100100 w 501995"/>
                  <a:gd name="connsiteY16" fmla="*/ 214841 h 617292"/>
                  <a:gd name="connsiteX17" fmla="*/ 164992 w 501995"/>
                  <a:gd name="connsiteY17" fmla="*/ 196799 h 617292"/>
                  <a:gd name="connsiteX18" fmla="*/ 118586 w 501995"/>
                  <a:gd name="connsiteY18" fmla="*/ 157323 h 617292"/>
                  <a:gd name="connsiteX0" fmla="*/ 119757 w 503166"/>
                  <a:gd name="connsiteY0" fmla="*/ 157323 h 617292"/>
                  <a:gd name="connsiteX1" fmla="*/ 143106 w 503166"/>
                  <a:gd name="connsiteY1" fmla="*/ 28962 h 617292"/>
                  <a:gd name="connsiteX2" fmla="*/ 322402 w 503166"/>
                  <a:gd name="connsiteY2" fmla="*/ 28667 h 617292"/>
                  <a:gd name="connsiteX3" fmla="*/ 345111 w 503166"/>
                  <a:gd name="connsiteY3" fmla="*/ 157864 h 617292"/>
                  <a:gd name="connsiteX4" fmla="*/ 310793 w 503166"/>
                  <a:gd name="connsiteY4" fmla="*/ 191587 h 617292"/>
                  <a:gd name="connsiteX5" fmla="*/ 400567 w 503166"/>
                  <a:gd name="connsiteY5" fmla="*/ 210761 h 617292"/>
                  <a:gd name="connsiteX6" fmla="*/ 486841 w 503166"/>
                  <a:gd name="connsiteY6" fmla="*/ 306282 h 617292"/>
                  <a:gd name="connsiteX7" fmla="*/ 502952 w 503166"/>
                  <a:gd name="connsiteY7" fmla="*/ 424948 h 617292"/>
                  <a:gd name="connsiteX8" fmla="*/ 406119 w 503166"/>
                  <a:gd name="connsiteY8" fmla="*/ 457453 h 617292"/>
                  <a:gd name="connsiteX9" fmla="*/ 388470 w 503166"/>
                  <a:gd name="connsiteY9" fmla="*/ 326388 h 617292"/>
                  <a:gd name="connsiteX10" fmla="*/ 390833 w 503166"/>
                  <a:gd name="connsiteY10" fmla="*/ 606511 h 617292"/>
                  <a:gd name="connsiteX11" fmla="*/ 103519 w 503166"/>
                  <a:gd name="connsiteY11" fmla="*/ 606154 h 617292"/>
                  <a:gd name="connsiteX12" fmla="*/ 78411 w 503166"/>
                  <a:gd name="connsiteY12" fmla="*/ 317098 h 617292"/>
                  <a:gd name="connsiteX13" fmla="*/ 68189 w 503166"/>
                  <a:gd name="connsiteY13" fmla="*/ 443443 h 617292"/>
                  <a:gd name="connsiteX14" fmla="*/ 2456 w 503166"/>
                  <a:gd name="connsiteY14" fmla="*/ 414338 h 617292"/>
                  <a:gd name="connsiteX15" fmla="*/ 15733 w 503166"/>
                  <a:gd name="connsiteY15" fmla="*/ 297137 h 617292"/>
                  <a:gd name="connsiteX16" fmla="*/ 101271 w 503166"/>
                  <a:gd name="connsiteY16" fmla="*/ 214841 h 617292"/>
                  <a:gd name="connsiteX17" fmla="*/ 166163 w 503166"/>
                  <a:gd name="connsiteY17" fmla="*/ 196799 h 617292"/>
                  <a:gd name="connsiteX18" fmla="*/ 119757 w 503166"/>
                  <a:gd name="connsiteY18" fmla="*/ 157323 h 617292"/>
                  <a:gd name="connsiteX0" fmla="*/ 120355 w 503764"/>
                  <a:gd name="connsiteY0" fmla="*/ 157323 h 617292"/>
                  <a:gd name="connsiteX1" fmla="*/ 143704 w 503764"/>
                  <a:gd name="connsiteY1" fmla="*/ 28962 h 617292"/>
                  <a:gd name="connsiteX2" fmla="*/ 323000 w 503764"/>
                  <a:gd name="connsiteY2" fmla="*/ 28667 h 617292"/>
                  <a:gd name="connsiteX3" fmla="*/ 345709 w 503764"/>
                  <a:gd name="connsiteY3" fmla="*/ 157864 h 617292"/>
                  <a:gd name="connsiteX4" fmla="*/ 311391 w 503764"/>
                  <a:gd name="connsiteY4" fmla="*/ 191587 h 617292"/>
                  <a:gd name="connsiteX5" fmla="*/ 401165 w 503764"/>
                  <a:gd name="connsiteY5" fmla="*/ 210761 h 617292"/>
                  <a:gd name="connsiteX6" fmla="*/ 487439 w 503764"/>
                  <a:gd name="connsiteY6" fmla="*/ 306282 h 617292"/>
                  <a:gd name="connsiteX7" fmla="*/ 503550 w 503764"/>
                  <a:gd name="connsiteY7" fmla="*/ 424948 h 617292"/>
                  <a:gd name="connsiteX8" fmla="*/ 406717 w 503764"/>
                  <a:gd name="connsiteY8" fmla="*/ 457453 h 617292"/>
                  <a:gd name="connsiteX9" fmla="*/ 389068 w 503764"/>
                  <a:gd name="connsiteY9" fmla="*/ 326388 h 617292"/>
                  <a:gd name="connsiteX10" fmla="*/ 391431 w 503764"/>
                  <a:gd name="connsiteY10" fmla="*/ 606511 h 617292"/>
                  <a:gd name="connsiteX11" fmla="*/ 104117 w 503764"/>
                  <a:gd name="connsiteY11" fmla="*/ 606154 h 617292"/>
                  <a:gd name="connsiteX12" fmla="*/ 79009 w 503764"/>
                  <a:gd name="connsiteY12" fmla="*/ 317098 h 617292"/>
                  <a:gd name="connsiteX13" fmla="*/ 68787 w 503764"/>
                  <a:gd name="connsiteY13" fmla="*/ 443443 h 617292"/>
                  <a:gd name="connsiteX14" fmla="*/ 3054 w 503764"/>
                  <a:gd name="connsiteY14" fmla="*/ 414338 h 617292"/>
                  <a:gd name="connsiteX15" fmla="*/ 16331 w 503764"/>
                  <a:gd name="connsiteY15" fmla="*/ 297137 h 617292"/>
                  <a:gd name="connsiteX16" fmla="*/ 101869 w 503764"/>
                  <a:gd name="connsiteY16" fmla="*/ 214841 h 617292"/>
                  <a:gd name="connsiteX17" fmla="*/ 166761 w 503764"/>
                  <a:gd name="connsiteY17" fmla="*/ 196799 h 617292"/>
                  <a:gd name="connsiteX18" fmla="*/ 120355 w 503764"/>
                  <a:gd name="connsiteY18" fmla="*/ 157323 h 617292"/>
                  <a:gd name="connsiteX0" fmla="*/ 119758 w 503167"/>
                  <a:gd name="connsiteY0" fmla="*/ 157323 h 617292"/>
                  <a:gd name="connsiteX1" fmla="*/ 143107 w 503167"/>
                  <a:gd name="connsiteY1" fmla="*/ 28962 h 617292"/>
                  <a:gd name="connsiteX2" fmla="*/ 322403 w 503167"/>
                  <a:gd name="connsiteY2" fmla="*/ 28667 h 617292"/>
                  <a:gd name="connsiteX3" fmla="*/ 345112 w 503167"/>
                  <a:gd name="connsiteY3" fmla="*/ 157864 h 617292"/>
                  <a:gd name="connsiteX4" fmla="*/ 310794 w 503167"/>
                  <a:gd name="connsiteY4" fmla="*/ 191587 h 617292"/>
                  <a:gd name="connsiteX5" fmla="*/ 400568 w 503167"/>
                  <a:gd name="connsiteY5" fmla="*/ 210761 h 617292"/>
                  <a:gd name="connsiteX6" fmla="*/ 486842 w 503167"/>
                  <a:gd name="connsiteY6" fmla="*/ 306282 h 617292"/>
                  <a:gd name="connsiteX7" fmla="*/ 502953 w 503167"/>
                  <a:gd name="connsiteY7" fmla="*/ 424948 h 617292"/>
                  <a:gd name="connsiteX8" fmla="*/ 406120 w 503167"/>
                  <a:gd name="connsiteY8" fmla="*/ 457453 h 617292"/>
                  <a:gd name="connsiteX9" fmla="*/ 388471 w 503167"/>
                  <a:gd name="connsiteY9" fmla="*/ 326388 h 617292"/>
                  <a:gd name="connsiteX10" fmla="*/ 390834 w 503167"/>
                  <a:gd name="connsiteY10" fmla="*/ 606511 h 617292"/>
                  <a:gd name="connsiteX11" fmla="*/ 103520 w 503167"/>
                  <a:gd name="connsiteY11" fmla="*/ 606154 h 617292"/>
                  <a:gd name="connsiteX12" fmla="*/ 78412 w 503167"/>
                  <a:gd name="connsiteY12" fmla="*/ 317098 h 617292"/>
                  <a:gd name="connsiteX13" fmla="*/ 68190 w 503167"/>
                  <a:gd name="connsiteY13" fmla="*/ 443443 h 617292"/>
                  <a:gd name="connsiteX14" fmla="*/ 2457 w 503167"/>
                  <a:gd name="connsiteY14" fmla="*/ 414338 h 617292"/>
                  <a:gd name="connsiteX15" fmla="*/ 15734 w 503167"/>
                  <a:gd name="connsiteY15" fmla="*/ 297137 h 617292"/>
                  <a:gd name="connsiteX16" fmla="*/ 101272 w 503167"/>
                  <a:gd name="connsiteY16" fmla="*/ 214841 h 617292"/>
                  <a:gd name="connsiteX17" fmla="*/ 166164 w 503167"/>
                  <a:gd name="connsiteY17" fmla="*/ 196799 h 617292"/>
                  <a:gd name="connsiteX18" fmla="*/ 119758 w 50316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8936 w 502345"/>
                  <a:gd name="connsiteY0" fmla="*/ 157323 h 617292"/>
                  <a:gd name="connsiteX1" fmla="*/ 142285 w 502345"/>
                  <a:gd name="connsiteY1" fmla="*/ 28962 h 617292"/>
                  <a:gd name="connsiteX2" fmla="*/ 321581 w 502345"/>
                  <a:gd name="connsiteY2" fmla="*/ 28667 h 617292"/>
                  <a:gd name="connsiteX3" fmla="*/ 344290 w 502345"/>
                  <a:gd name="connsiteY3" fmla="*/ 157864 h 617292"/>
                  <a:gd name="connsiteX4" fmla="*/ 309972 w 502345"/>
                  <a:gd name="connsiteY4" fmla="*/ 191587 h 617292"/>
                  <a:gd name="connsiteX5" fmla="*/ 399746 w 502345"/>
                  <a:gd name="connsiteY5" fmla="*/ 210761 h 617292"/>
                  <a:gd name="connsiteX6" fmla="*/ 486020 w 502345"/>
                  <a:gd name="connsiteY6" fmla="*/ 306282 h 617292"/>
                  <a:gd name="connsiteX7" fmla="*/ 502131 w 502345"/>
                  <a:gd name="connsiteY7" fmla="*/ 424948 h 617292"/>
                  <a:gd name="connsiteX8" fmla="*/ 405298 w 502345"/>
                  <a:gd name="connsiteY8" fmla="*/ 457453 h 617292"/>
                  <a:gd name="connsiteX9" fmla="*/ 387649 w 502345"/>
                  <a:gd name="connsiteY9" fmla="*/ 326388 h 617292"/>
                  <a:gd name="connsiteX10" fmla="*/ 390012 w 502345"/>
                  <a:gd name="connsiteY10" fmla="*/ 606511 h 617292"/>
                  <a:gd name="connsiteX11" fmla="*/ 102698 w 502345"/>
                  <a:gd name="connsiteY11" fmla="*/ 606154 h 617292"/>
                  <a:gd name="connsiteX12" fmla="*/ 77590 w 502345"/>
                  <a:gd name="connsiteY12" fmla="*/ 317098 h 617292"/>
                  <a:gd name="connsiteX13" fmla="*/ 67368 w 502345"/>
                  <a:gd name="connsiteY13" fmla="*/ 443443 h 617292"/>
                  <a:gd name="connsiteX14" fmla="*/ 1635 w 502345"/>
                  <a:gd name="connsiteY14" fmla="*/ 414338 h 617292"/>
                  <a:gd name="connsiteX15" fmla="*/ 14912 w 502345"/>
                  <a:gd name="connsiteY15" fmla="*/ 297137 h 617292"/>
                  <a:gd name="connsiteX16" fmla="*/ 102661 w 502345"/>
                  <a:gd name="connsiteY16" fmla="*/ 217939 h 617292"/>
                  <a:gd name="connsiteX17" fmla="*/ 165342 w 502345"/>
                  <a:gd name="connsiteY17" fmla="*/ 196799 h 617292"/>
                  <a:gd name="connsiteX18" fmla="*/ 118936 w 502345"/>
                  <a:gd name="connsiteY18" fmla="*/ 157323 h 617292"/>
                  <a:gd name="connsiteX0" fmla="*/ 118936 w 502345"/>
                  <a:gd name="connsiteY0" fmla="*/ 157323 h 617292"/>
                  <a:gd name="connsiteX1" fmla="*/ 142285 w 502345"/>
                  <a:gd name="connsiteY1" fmla="*/ 28962 h 617292"/>
                  <a:gd name="connsiteX2" fmla="*/ 321581 w 502345"/>
                  <a:gd name="connsiteY2" fmla="*/ 28667 h 617292"/>
                  <a:gd name="connsiteX3" fmla="*/ 344290 w 502345"/>
                  <a:gd name="connsiteY3" fmla="*/ 157864 h 617292"/>
                  <a:gd name="connsiteX4" fmla="*/ 309972 w 502345"/>
                  <a:gd name="connsiteY4" fmla="*/ 191587 h 617292"/>
                  <a:gd name="connsiteX5" fmla="*/ 399746 w 502345"/>
                  <a:gd name="connsiteY5" fmla="*/ 210761 h 617292"/>
                  <a:gd name="connsiteX6" fmla="*/ 486020 w 502345"/>
                  <a:gd name="connsiteY6" fmla="*/ 306282 h 617292"/>
                  <a:gd name="connsiteX7" fmla="*/ 502131 w 502345"/>
                  <a:gd name="connsiteY7" fmla="*/ 424948 h 617292"/>
                  <a:gd name="connsiteX8" fmla="*/ 405298 w 502345"/>
                  <a:gd name="connsiteY8" fmla="*/ 457453 h 617292"/>
                  <a:gd name="connsiteX9" fmla="*/ 387649 w 502345"/>
                  <a:gd name="connsiteY9" fmla="*/ 326388 h 617292"/>
                  <a:gd name="connsiteX10" fmla="*/ 390012 w 502345"/>
                  <a:gd name="connsiteY10" fmla="*/ 606511 h 617292"/>
                  <a:gd name="connsiteX11" fmla="*/ 102698 w 502345"/>
                  <a:gd name="connsiteY11" fmla="*/ 606154 h 617292"/>
                  <a:gd name="connsiteX12" fmla="*/ 77590 w 502345"/>
                  <a:gd name="connsiteY12" fmla="*/ 317098 h 617292"/>
                  <a:gd name="connsiteX13" fmla="*/ 67368 w 502345"/>
                  <a:gd name="connsiteY13" fmla="*/ 443443 h 617292"/>
                  <a:gd name="connsiteX14" fmla="*/ 1635 w 502345"/>
                  <a:gd name="connsiteY14" fmla="*/ 414338 h 617292"/>
                  <a:gd name="connsiteX15" fmla="*/ 14912 w 502345"/>
                  <a:gd name="connsiteY15" fmla="*/ 301562 h 617292"/>
                  <a:gd name="connsiteX16" fmla="*/ 102661 w 502345"/>
                  <a:gd name="connsiteY16" fmla="*/ 217939 h 617292"/>
                  <a:gd name="connsiteX17" fmla="*/ 165342 w 502345"/>
                  <a:gd name="connsiteY17" fmla="*/ 196799 h 617292"/>
                  <a:gd name="connsiteX18" fmla="*/ 118936 w 502345"/>
                  <a:gd name="connsiteY18" fmla="*/ 157323 h 617292"/>
                  <a:gd name="connsiteX0" fmla="*/ 118579 w 501988"/>
                  <a:gd name="connsiteY0" fmla="*/ 157323 h 617292"/>
                  <a:gd name="connsiteX1" fmla="*/ 141928 w 501988"/>
                  <a:gd name="connsiteY1" fmla="*/ 28962 h 617292"/>
                  <a:gd name="connsiteX2" fmla="*/ 321224 w 501988"/>
                  <a:gd name="connsiteY2" fmla="*/ 28667 h 617292"/>
                  <a:gd name="connsiteX3" fmla="*/ 343933 w 501988"/>
                  <a:gd name="connsiteY3" fmla="*/ 157864 h 617292"/>
                  <a:gd name="connsiteX4" fmla="*/ 309615 w 501988"/>
                  <a:gd name="connsiteY4" fmla="*/ 191587 h 617292"/>
                  <a:gd name="connsiteX5" fmla="*/ 399389 w 501988"/>
                  <a:gd name="connsiteY5" fmla="*/ 210761 h 617292"/>
                  <a:gd name="connsiteX6" fmla="*/ 485663 w 501988"/>
                  <a:gd name="connsiteY6" fmla="*/ 306282 h 617292"/>
                  <a:gd name="connsiteX7" fmla="*/ 501774 w 501988"/>
                  <a:gd name="connsiteY7" fmla="*/ 424948 h 617292"/>
                  <a:gd name="connsiteX8" fmla="*/ 404941 w 501988"/>
                  <a:gd name="connsiteY8" fmla="*/ 457453 h 617292"/>
                  <a:gd name="connsiteX9" fmla="*/ 387292 w 501988"/>
                  <a:gd name="connsiteY9" fmla="*/ 326388 h 617292"/>
                  <a:gd name="connsiteX10" fmla="*/ 389655 w 501988"/>
                  <a:gd name="connsiteY10" fmla="*/ 606511 h 617292"/>
                  <a:gd name="connsiteX11" fmla="*/ 102341 w 501988"/>
                  <a:gd name="connsiteY11" fmla="*/ 606154 h 617292"/>
                  <a:gd name="connsiteX12" fmla="*/ 77233 w 501988"/>
                  <a:gd name="connsiteY12" fmla="*/ 317098 h 617292"/>
                  <a:gd name="connsiteX13" fmla="*/ 67011 w 501988"/>
                  <a:gd name="connsiteY13" fmla="*/ 443443 h 617292"/>
                  <a:gd name="connsiteX14" fmla="*/ 1278 w 501988"/>
                  <a:gd name="connsiteY14" fmla="*/ 414338 h 617292"/>
                  <a:gd name="connsiteX15" fmla="*/ 14555 w 501988"/>
                  <a:gd name="connsiteY15" fmla="*/ 301562 h 617292"/>
                  <a:gd name="connsiteX16" fmla="*/ 102304 w 501988"/>
                  <a:gd name="connsiteY16" fmla="*/ 217939 h 617292"/>
                  <a:gd name="connsiteX17" fmla="*/ 164985 w 501988"/>
                  <a:gd name="connsiteY17" fmla="*/ 196799 h 617292"/>
                  <a:gd name="connsiteX18" fmla="*/ 118579 w 501988"/>
                  <a:gd name="connsiteY18" fmla="*/ 157323 h 617292"/>
                  <a:gd name="connsiteX0" fmla="*/ 118371 w 501780"/>
                  <a:gd name="connsiteY0" fmla="*/ 157323 h 617292"/>
                  <a:gd name="connsiteX1" fmla="*/ 141720 w 501780"/>
                  <a:gd name="connsiteY1" fmla="*/ 28962 h 617292"/>
                  <a:gd name="connsiteX2" fmla="*/ 321016 w 501780"/>
                  <a:gd name="connsiteY2" fmla="*/ 28667 h 617292"/>
                  <a:gd name="connsiteX3" fmla="*/ 343725 w 501780"/>
                  <a:gd name="connsiteY3" fmla="*/ 157864 h 617292"/>
                  <a:gd name="connsiteX4" fmla="*/ 309407 w 501780"/>
                  <a:gd name="connsiteY4" fmla="*/ 191587 h 617292"/>
                  <a:gd name="connsiteX5" fmla="*/ 399181 w 501780"/>
                  <a:gd name="connsiteY5" fmla="*/ 210761 h 617292"/>
                  <a:gd name="connsiteX6" fmla="*/ 485455 w 501780"/>
                  <a:gd name="connsiteY6" fmla="*/ 306282 h 617292"/>
                  <a:gd name="connsiteX7" fmla="*/ 501566 w 501780"/>
                  <a:gd name="connsiteY7" fmla="*/ 424948 h 617292"/>
                  <a:gd name="connsiteX8" fmla="*/ 404733 w 501780"/>
                  <a:gd name="connsiteY8" fmla="*/ 457453 h 617292"/>
                  <a:gd name="connsiteX9" fmla="*/ 387084 w 501780"/>
                  <a:gd name="connsiteY9" fmla="*/ 326388 h 617292"/>
                  <a:gd name="connsiteX10" fmla="*/ 389447 w 501780"/>
                  <a:gd name="connsiteY10" fmla="*/ 606511 h 617292"/>
                  <a:gd name="connsiteX11" fmla="*/ 102133 w 501780"/>
                  <a:gd name="connsiteY11" fmla="*/ 606154 h 617292"/>
                  <a:gd name="connsiteX12" fmla="*/ 77025 w 501780"/>
                  <a:gd name="connsiteY12" fmla="*/ 317098 h 617292"/>
                  <a:gd name="connsiteX13" fmla="*/ 66803 w 501780"/>
                  <a:gd name="connsiteY13" fmla="*/ 443443 h 617292"/>
                  <a:gd name="connsiteX14" fmla="*/ 1070 w 501780"/>
                  <a:gd name="connsiteY14" fmla="*/ 414338 h 617292"/>
                  <a:gd name="connsiteX15" fmla="*/ 16116 w 501780"/>
                  <a:gd name="connsiteY15" fmla="*/ 295367 h 617292"/>
                  <a:gd name="connsiteX16" fmla="*/ 102096 w 501780"/>
                  <a:gd name="connsiteY16" fmla="*/ 217939 h 617292"/>
                  <a:gd name="connsiteX17" fmla="*/ 164777 w 501780"/>
                  <a:gd name="connsiteY17" fmla="*/ 196799 h 617292"/>
                  <a:gd name="connsiteX18" fmla="*/ 118371 w 501780"/>
                  <a:gd name="connsiteY18" fmla="*/ 157323 h 617292"/>
                  <a:gd name="connsiteX0" fmla="*/ 118816 w 502225"/>
                  <a:gd name="connsiteY0" fmla="*/ 157323 h 617292"/>
                  <a:gd name="connsiteX1" fmla="*/ 142165 w 502225"/>
                  <a:gd name="connsiteY1" fmla="*/ 28962 h 617292"/>
                  <a:gd name="connsiteX2" fmla="*/ 321461 w 502225"/>
                  <a:gd name="connsiteY2" fmla="*/ 28667 h 617292"/>
                  <a:gd name="connsiteX3" fmla="*/ 344170 w 502225"/>
                  <a:gd name="connsiteY3" fmla="*/ 157864 h 617292"/>
                  <a:gd name="connsiteX4" fmla="*/ 309852 w 502225"/>
                  <a:gd name="connsiteY4" fmla="*/ 191587 h 617292"/>
                  <a:gd name="connsiteX5" fmla="*/ 399626 w 502225"/>
                  <a:gd name="connsiteY5" fmla="*/ 210761 h 617292"/>
                  <a:gd name="connsiteX6" fmla="*/ 485900 w 502225"/>
                  <a:gd name="connsiteY6" fmla="*/ 306282 h 617292"/>
                  <a:gd name="connsiteX7" fmla="*/ 502011 w 502225"/>
                  <a:gd name="connsiteY7" fmla="*/ 424948 h 617292"/>
                  <a:gd name="connsiteX8" fmla="*/ 405178 w 502225"/>
                  <a:gd name="connsiteY8" fmla="*/ 457453 h 617292"/>
                  <a:gd name="connsiteX9" fmla="*/ 387529 w 502225"/>
                  <a:gd name="connsiteY9" fmla="*/ 326388 h 617292"/>
                  <a:gd name="connsiteX10" fmla="*/ 389892 w 502225"/>
                  <a:gd name="connsiteY10" fmla="*/ 606511 h 617292"/>
                  <a:gd name="connsiteX11" fmla="*/ 102578 w 502225"/>
                  <a:gd name="connsiteY11" fmla="*/ 606154 h 617292"/>
                  <a:gd name="connsiteX12" fmla="*/ 77470 w 502225"/>
                  <a:gd name="connsiteY12" fmla="*/ 317098 h 617292"/>
                  <a:gd name="connsiteX13" fmla="*/ 67248 w 502225"/>
                  <a:gd name="connsiteY13" fmla="*/ 443443 h 617292"/>
                  <a:gd name="connsiteX14" fmla="*/ 1515 w 502225"/>
                  <a:gd name="connsiteY14" fmla="*/ 414338 h 617292"/>
                  <a:gd name="connsiteX15" fmla="*/ 16561 w 502225"/>
                  <a:gd name="connsiteY15" fmla="*/ 295367 h 617292"/>
                  <a:gd name="connsiteX16" fmla="*/ 102541 w 502225"/>
                  <a:gd name="connsiteY16" fmla="*/ 217939 h 617292"/>
                  <a:gd name="connsiteX17" fmla="*/ 165222 w 502225"/>
                  <a:gd name="connsiteY17" fmla="*/ 196799 h 617292"/>
                  <a:gd name="connsiteX18" fmla="*/ 118816 w 502225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502294" h="617292">
                    <a:moveTo>
                      <a:pt x="118885" y="157323"/>
                    </a:moveTo>
                    <a:cubicBezTo>
                      <a:pt x="87626" y="118730"/>
                      <a:pt x="104660" y="55063"/>
                      <a:pt x="142234" y="28962"/>
                    </a:cubicBezTo>
                    <a:cubicBezTo>
                      <a:pt x="199605" y="-10891"/>
                      <a:pt x="265753" y="-8303"/>
                      <a:pt x="321530" y="28667"/>
                    </a:cubicBezTo>
                    <a:cubicBezTo>
                      <a:pt x="354820" y="50732"/>
                      <a:pt x="378808" y="114283"/>
                      <a:pt x="344239" y="157864"/>
                    </a:cubicBezTo>
                    <a:cubicBezTo>
                      <a:pt x="330910" y="174668"/>
                      <a:pt x="321360" y="183000"/>
                      <a:pt x="309921" y="191587"/>
                    </a:cubicBezTo>
                    <a:cubicBezTo>
                      <a:pt x="339258" y="195412"/>
                      <a:pt x="365910" y="197453"/>
                      <a:pt x="399695" y="210761"/>
                    </a:cubicBezTo>
                    <a:cubicBezTo>
                      <a:pt x="450386" y="230728"/>
                      <a:pt x="467990" y="257713"/>
                      <a:pt x="485969" y="306282"/>
                    </a:cubicBezTo>
                    <a:cubicBezTo>
                      <a:pt x="499400" y="342565"/>
                      <a:pt x="503313" y="376035"/>
                      <a:pt x="502080" y="424948"/>
                    </a:cubicBezTo>
                    <a:cubicBezTo>
                      <a:pt x="474644" y="445241"/>
                      <a:pt x="443960" y="453785"/>
                      <a:pt x="405247" y="457453"/>
                    </a:cubicBezTo>
                    <a:cubicBezTo>
                      <a:pt x="406005" y="421360"/>
                      <a:pt x="403910" y="376325"/>
                      <a:pt x="390694" y="334796"/>
                    </a:cubicBezTo>
                    <a:cubicBezTo>
                      <a:pt x="417049" y="428543"/>
                      <a:pt x="402234" y="505973"/>
                      <a:pt x="389961" y="606511"/>
                    </a:cubicBezTo>
                    <a:cubicBezTo>
                      <a:pt x="298127" y="621292"/>
                      <a:pt x="184950" y="620591"/>
                      <a:pt x="102647" y="606154"/>
                    </a:cubicBezTo>
                    <a:cubicBezTo>
                      <a:pt x="76802" y="535857"/>
                      <a:pt x="53016" y="426242"/>
                      <a:pt x="75327" y="327718"/>
                    </a:cubicBezTo>
                    <a:cubicBezTo>
                      <a:pt x="62868" y="386522"/>
                      <a:pt x="66692" y="412800"/>
                      <a:pt x="67317" y="443443"/>
                    </a:cubicBezTo>
                    <a:cubicBezTo>
                      <a:pt x="37782" y="439894"/>
                      <a:pt x="17348" y="430685"/>
                      <a:pt x="1584" y="414338"/>
                    </a:cubicBezTo>
                    <a:cubicBezTo>
                      <a:pt x="-2081" y="377317"/>
                      <a:pt x="-288" y="333152"/>
                      <a:pt x="16630" y="295367"/>
                    </a:cubicBezTo>
                    <a:cubicBezTo>
                      <a:pt x="39677" y="243893"/>
                      <a:pt x="70757" y="229942"/>
                      <a:pt x="102610" y="217939"/>
                    </a:cubicBezTo>
                    <a:cubicBezTo>
                      <a:pt x="130429" y="207456"/>
                      <a:pt x="140785" y="204220"/>
                      <a:pt x="165291" y="196799"/>
                    </a:cubicBezTo>
                    <a:cubicBezTo>
                      <a:pt x="144368" y="186442"/>
                      <a:pt x="136656" y="179264"/>
                      <a:pt x="118885" y="157323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104775" y="0"/>
                <a:ext cx="260985" cy="2120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1354719" y="4949785"/>
            <a:ext cx="8847014" cy="144655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GB" sz="4400" b="1" dirty="0" smtClean="0">
                <a:ln/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andara" panose="020E0502030303020204" pitchFamily="34" charset="0"/>
              </a:rPr>
              <a:t>Session </a:t>
            </a:r>
            <a:r>
              <a:rPr lang="en-GB" sz="4400" b="1" dirty="0">
                <a:ln/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andara" panose="020E0502030303020204" pitchFamily="34" charset="0"/>
              </a:rPr>
              <a:t>5</a:t>
            </a:r>
            <a:r>
              <a:rPr lang="en-GB" sz="4400" b="1" dirty="0" smtClean="0">
                <a:ln/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andara" panose="020E0502030303020204" pitchFamily="34" charset="0"/>
              </a:rPr>
              <a:t>: Social Norms &amp; Bystander Intervention </a:t>
            </a:r>
            <a:endParaRPr lang="en-GB" sz="4400" b="1" dirty="0">
              <a:ln/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1169988" y="2725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4" name="Rectangle 22"/>
          <p:cNvSpPr>
            <a:spLocks noChangeArrowheads="1"/>
          </p:cNvSpPr>
          <p:nvPr/>
        </p:nvSpPr>
        <p:spPr bwMode="auto">
          <a:xfrm>
            <a:off x="6995910" y="510772"/>
            <a:ext cx="4353382" cy="409342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4400" b="1" i="0" u="none" strike="noStrike" normalizeH="0" baseline="0" dirty="0" smtClean="0">
                <a:ln/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  <a:ea typeface="Calibri" panose="020F0502020204030204" pitchFamily="34" charset="0"/>
                <a:cs typeface="Lucida Sans" panose="020B0602040502020204" pitchFamily="34" charset="0"/>
              </a:rPr>
              <a:t>The Scottish</a:t>
            </a:r>
            <a:endParaRPr kumimoji="0" lang="en-GB" altLang="en-US" sz="6000" b="1" i="0" u="none" strike="noStrike" normalizeH="0" baseline="0" dirty="0" smtClean="0">
              <a:ln/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ndara" panose="020E0502030303020204" pitchFamily="34" charset="0"/>
              <a:ea typeface="Calibri" panose="020F0502020204030204" pitchFamily="34" charset="0"/>
              <a:cs typeface="Lucida Sans" panose="020B06020405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6000" b="1" i="0" u="none" strike="noStrike" normalizeH="0" baseline="0" dirty="0" smtClean="0">
                <a:ln/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  <a:ea typeface="Calibri" panose="020F0502020204030204" pitchFamily="34" charset="0"/>
                <a:cs typeface="Lucida Sans" panose="020B0602040502020204" pitchFamily="34" charset="0"/>
              </a:rPr>
              <a:t>Intervention Initiative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4400" b="1" dirty="0" smtClean="0">
                <a:ln/>
                <a:solidFill>
                  <a:srgbClr val="92D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  <a:cs typeface="Lucida Sans" panose="020B0602040502020204" pitchFamily="34" charset="0"/>
              </a:rPr>
              <a:t>Bystander Training</a:t>
            </a:r>
            <a:r>
              <a:rPr kumimoji="0" lang="en-GB" altLang="en-US" sz="4400" b="1" i="0" u="none" strike="noStrike" normalizeH="0" baseline="0" dirty="0" smtClean="0">
                <a:ln/>
                <a:solidFill>
                  <a:srgbClr val="92D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kumimoji="0" lang="en-GB" altLang="en-US" sz="4400" b="1" i="0" u="none" strike="noStrike" normalizeH="0" baseline="0" dirty="0" smtClean="0">
              <a:ln/>
              <a:solidFill>
                <a:srgbClr val="92D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85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1199082343"/>
              </p:ext>
            </p:extLst>
          </p:nvPr>
        </p:nvGraphicFramePr>
        <p:xfrm>
          <a:off x="4840530" y="374942"/>
          <a:ext cx="6550926" cy="5538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838613" y="551134"/>
            <a:ext cx="3126558" cy="255454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r>
              <a:rPr lang="en-GB" sz="2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Franklin Gothic Heavy" panose="020B0903020102020204" pitchFamily="34" charset="0"/>
              </a:rPr>
              <a:t>Q.</a:t>
            </a:r>
            <a:r>
              <a:rPr lang="en-GB" sz="2000" dirty="0" smtClean="0">
                <a:solidFill>
                  <a:schemeClr val="accent4"/>
                </a:solidFill>
                <a:latin typeface="Franklin Gothic Heavy" panose="020B0903020102020204" pitchFamily="34" charset="0"/>
              </a:rPr>
              <a:t> Discussion</a:t>
            </a:r>
          </a:p>
          <a:p>
            <a:endParaRPr lang="en-GB" sz="2000" dirty="0">
              <a:latin typeface="+mj-lt"/>
            </a:endParaRPr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</a:rPr>
              <a:t>Who could have intervened to stop this happening? </a:t>
            </a:r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endParaRPr lang="en-GB" sz="2000" dirty="0">
              <a:latin typeface="+mj-lt"/>
            </a:endParaRPr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</a:rPr>
              <a:t>When could they have intervened</a:t>
            </a:r>
            <a:r>
              <a:rPr lang="en-GB" sz="2000" dirty="0" smtClean="0">
                <a:latin typeface="+mj-lt"/>
              </a:rPr>
              <a:t>?</a:t>
            </a:r>
            <a:endParaRPr lang="en-GB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5291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2602702" y="113698"/>
            <a:ext cx="6986593" cy="646331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pPr algn="ctr"/>
            <a:r>
              <a:rPr lang="en-GB" sz="2800" b="1" dirty="0">
                <a:latin typeface="Candara" panose="020E0502030303020204" pitchFamily="34" charset="0"/>
              </a:rPr>
              <a:t>Bystander Intervention Options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816252" y="5780699"/>
            <a:ext cx="6305152" cy="646331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Adapted from Berkowitz, A. (2013). A Grassroots’ Guide to Fostering Healthy Norms to Reduce Violence in our Communities: Social Norms Toolkit.  USA: </a:t>
            </a:r>
            <a:r>
              <a:rPr lang="en-GB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CDC. Online at: http</a:t>
            </a: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://www.alanberkowitz.com/Social_Norms_Violence_Prevention_Toolkit.pdf </a:t>
            </a:r>
          </a:p>
        </p:txBody>
      </p:sp>
      <p:sp>
        <p:nvSpPr>
          <p:cNvPr id="24" name="Down Arrow Callout 23"/>
          <p:cNvSpPr/>
          <p:nvPr/>
        </p:nvSpPr>
        <p:spPr>
          <a:xfrm>
            <a:off x="1459326" y="2288234"/>
            <a:ext cx="2520000" cy="900000"/>
          </a:xfrm>
          <a:prstGeom prst="downArrowCallou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 anchorCtr="0">
            <a:noAutofit/>
          </a:bodyPr>
          <a:lstStyle/>
          <a:p>
            <a:pPr algn="ctr"/>
            <a:r>
              <a:rPr lang="en-GB" sz="1600" b="1" dirty="0" smtClean="0">
                <a:latin typeface="Candara" panose="020E0502030303020204" pitchFamily="34" charset="0"/>
              </a:rPr>
              <a:t>Indirect (to the Bystander)</a:t>
            </a:r>
            <a:endParaRPr lang="en-GB" sz="1600" b="1" dirty="0">
              <a:latin typeface="Candara" panose="020E0502030303020204" pitchFamily="34" charset="0"/>
            </a:endParaRPr>
          </a:p>
        </p:txBody>
      </p:sp>
      <p:sp>
        <p:nvSpPr>
          <p:cNvPr id="25" name="Down Arrow Callout 24"/>
          <p:cNvSpPr/>
          <p:nvPr/>
        </p:nvSpPr>
        <p:spPr>
          <a:xfrm>
            <a:off x="8121404" y="2288234"/>
            <a:ext cx="2520000" cy="900000"/>
          </a:xfrm>
          <a:prstGeom prst="downArrowCallou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 anchorCtr="0">
            <a:noAutofit/>
          </a:bodyPr>
          <a:lstStyle/>
          <a:p>
            <a:pPr algn="ctr"/>
            <a:r>
              <a:rPr lang="en-GB" sz="1600" b="1" dirty="0" smtClean="0">
                <a:latin typeface="Candara" panose="020E0502030303020204" pitchFamily="34" charset="0"/>
              </a:rPr>
              <a:t>Direct (</a:t>
            </a:r>
            <a:r>
              <a:rPr lang="en-GB" sz="1600" b="1" dirty="0">
                <a:latin typeface="Candara" panose="020E0502030303020204" pitchFamily="34" charset="0"/>
              </a:rPr>
              <a:t>to the </a:t>
            </a:r>
            <a:r>
              <a:rPr lang="en-GB" sz="1600" b="1" dirty="0" smtClean="0">
                <a:latin typeface="Candara" panose="020E0502030303020204" pitchFamily="34" charset="0"/>
              </a:rPr>
              <a:t>Offender</a:t>
            </a:r>
            <a:r>
              <a:rPr lang="en-GB" sz="1600" b="1" dirty="0">
                <a:latin typeface="Candara" panose="020E0502030303020204" pitchFamily="34" charset="0"/>
              </a:rPr>
              <a:t>)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4929919" y="1015372"/>
            <a:ext cx="2267854" cy="2709841"/>
            <a:chOff x="4962073" y="1276865"/>
            <a:chExt cx="2267854" cy="2709841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3" name="Down Arrow Callout 22"/>
            <p:cNvSpPr/>
            <p:nvPr/>
          </p:nvSpPr>
          <p:spPr>
            <a:xfrm>
              <a:off x="5016000" y="1276865"/>
              <a:ext cx="2160000" cy="900000"/>
            </a:xfrm>
            <a:prstGeom prst="downArrowCallou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 anchorCtr="0">
              <a:noAutofit/>
            </a:bodyPr>
            <a:lstStyle/>
            <a:p>
              <a:pPr algn="ctr"/>
              <a:r>
                <a:rPr lang="en-GB" sz="1600" b="1" dirty="0">
                  <a:latin typeface="Candara" panose="020E0502030303020204" pitchFamily="34" charset="0"/>
                </a:rPr>
                <a:t>Decide to Intervene</a:t>
              </a: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4962073" y="2215346"/>
              <a:ext cx="2267854" cy="1771360"/>
              <a:chOff x="4962073" y="2543320"/>
              <a:chExt cx="2267854" cy="1771360"/>
            </a:xfrm>
          </p:grpSpPr>
          <p:sp>
            <p:nvSpPr>
              <p:cNvPr id="37" name="Rounded Rectangle 36"/>
              <p:cNvSpPr/>
              <p:nvPr/>
            </p:nvSpPr>
            <p:spPr>
              <a:xfrm>
                <a:off x="4962073" y="2543320"/>
                <a:ext cx="2267854" cy="1771360"/>
              </a:xfrm>
              <a:prstGeom prst="round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square" anchor="ctr" anchorCtr="0">
                <a:no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  <p:grpSp>
            <p:nvGrpSpPr>
              <p:cNvPr id="36" name="Group 35"/>
              <p:cNvGrpSpPr/>
              <p:nvPr/>
            </p:nvGrpSpPr>
            <p:grpSpPr>
              <a:xfrm>
                <a:off x="5106000" y="2937102"/>
                <a:ext cx="1980000" cy="983796"/>
                <a:chOff x="5106000" y="2326858"/>
                <a:chExt cx="1980000" cy="983796"/>
              </a:xfrm>
            </p:grpSpPr>
            <p:sp>
              <p:nvSpPr>
                <p:cNvPr id="26" name="Rounded Rectangle 25"/>
                <p:cNvSpPr/>
                <p:nvPr/>
              </p:nvSpPr>
              <p:spPr>
                <a:xfrm>
                  <a:off x="5106000" y="2326858"/>
                  <a:ext cx="1980000" cy="374571"/>
                </a:xfrm>
                <a:prstGeom prst="round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 anchorCtr="0">
                  <a:noAutofit/>
                </a:bodyPr>
                <a:lstStyle/>
                <a:p>
                  <a:pPr algn="ctr"/>
                  <a:r>
                    <a:rPr lang="en-GB" sz="1600" b="1" dirty="0">
                      <a:latin typeface="Candara" panose="020E0502030303020204" pitchFamily="34" charset="0"/>
                    </a:rPr>
                    <a:t>During the </a:t>
                  </a:r>
                  <a:r>
                    <a:rPr lang="en-GB" sz="1600" b="1" dirty="0" smtClean="0">
                      <a:latin typeface="Candara" panose="020E0502030303020204" pitchFamily="34" charset="0"/>
                    </a:rPr>
                    <a:t>Incident</a:t>
                  </a:r>
                  <a:endParaRPr lang="en-GB" sz="1600" b="1" dirty="0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27" name="Rounded Rectangle 26"/>
                <p:cNvSpPr/>
                <p:nvPr/>
              </p:nvSpPr>
              <p:spPr>
                <a:xfrm>
                  <a:off x="5106000" y="2936083"/>
                  <a:ext cx="1980000" cy="374571"/>
                </a:xfrm>
                <a:prstGeom prst="round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 anchorCtr="0">
                  <a:noAutofit/>
                </a:bodyPr>
                <a:lstStyle/>
                <a:p>
                  <a:pPr algn="ctr"/>
                  <a:r>
                    <a:rPr lang="en-GB" sz="1600" b="1" dirty="0">
                      <a:latin typeface="Candara" panose="020E0502030303020204" pitchFamily="34" charset="0"/>
                    </a:rPr>
                    <a:t>After the </a:t>
                  </a:r>
                  <a:r>
                    <a:rPr lang="en-GB" sz="1600" b="1" dirty="0" smtClean="0">
                      <a:latin typeface="Candara" panose="020E0502030303020204" pitchFamily="34" charset="0"/>
                    </a:rPr>
                    <a:t>Incident</a:t>
                  </a:r>
                  <a:endParaRPr lang="en-GB" sz="1600" b="1" dirty="0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5872221" y="2665641"/>
                  <a:ext cx="447558" cy="338554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 anchorCtr="0">
                  <a:noAutofit/>
                </a:bodyPr>
                <a:lstStyle/>
                <a:p>
                  <a:pPr algn="ctr"/>
                  <a:r>
                    <a:rPr lang="en-GB" sz="1600" b="1" dirty="0" smtClean="0">
                      <a:latin typeface="Candara" panose="020E0502030303020204" pitchFamily="34" charset="0"/>
                    </a:rPr>
                    <a:t>OR</a:t>
                  </a:r>
                </a:p>
              </p:txBody>
            </p:sp>
          </p:grpSp>
        </p:grpSp>
      </p:grpSp>
      <p:sp>
        <p:nvSpPr>
          <p:cNvPr id="29" name="Rounded Rectangle 28"/>
          <p:cNvSpPr/>
          <p:nvPr/>
        </p:nvSpPr>
        <p:spPr>
          <a:xfrm>
            <a:off x="1027881" y="3188234"/>
            <a:ext cx="3420000" cy="2340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Assess norm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Engage allies &amp; bystanders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Make a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Develop a support for next step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Offer support to the victim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7737538" y="3188234"/>
            <a:ext cx="3420000" cy="2340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Confrontation:</a:t>
            </a:r>
          </a:p>
          <a:p>
            <a:r>
              <a:rPr lang="en-GB" sz="1600" dirty="0" smtClean="0">
                <a:latin typeface="Candara" panose="020E0502030303020204" pitchFamily="34" charset="0"/>
              </a:rPr>
              <a:t>      Set </a:t>
            </a:r>
            <a:r>
              <a:rPr lang="en-GB" sz="1600" dirty="0">
                <a:latin typeface="Candara" panose="020E0502030303020204" pitchFamily="34" charset="0"/>
              </a:rPr>
              <a:t>limits or express feelings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Change the focus:</a:t>
            </a:r>
          </a:p>
          <a:p>
            <a:r>
              <a:rPr lang="en-GB" sz="1600" dirty="0" smtClean="0">
                <a:latin typeface="Candara" panose="020E0502030303020204" pitchFamily="34" charset="0"/>
              </a:rPr>
              <a:t>      Non-participation</a:t>
            </a:r>
          </a:p>
          <a:p>
            <a:r>
              <a:rPr lang="en-GB" sz="1600" dirty="0" smtClean="0">
                <a:latin typeface="Candara" panose="020E0502030303020204" pitchFamily="34" charset="0"/>
              </a:rPr>
              <a:t>      Change the subject</a:t>
            </a:r>
          </a:p>
          <a:p>
            <a:r>
              <a:rPr lang="en-GB" sz="1600" dirty="0" smtClean="0">
                <a:latin typeface="Candara" panose="020E0502030303020204" pitchFamily="34" charset="0"/>
              </a:rPr>
              <a:t>      Interrupt / distract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 smtClean="0">
                <a:latin typeface="Candara" panose="020E0502030303020204" pitchFamily="34" charset="0"/>
              </a:rPr>
              <a:t>Change </a:t>
            </a:r>
            <a:r>
              <a:rPr lang="en-GB" sz="1600" b="1" dirty="0">
                <a:latin typeface="Candara" panose="020E0502030303020204" pitchFamily="34" charset="0"/>
              </a:rPr>
              <a:t>the person/shift attitudes</a:t>
            </a:r>
          </a:p>
        </p:txBody>
      </p:sp>
      <p:sp>
        <p:nvSpPr>
          <p:cNvPr id="31" name="Left-Right-Up Arrow 30"/>
          <p:cNvSpPr/>
          <p:nvPr/>
        </p:nvSpPr>
        <p:spPr>
          <a:xfrm rot="16200000">
            <a:off x="3881880" y="2192875"/>
            <a:ext cx="1132004" cy="828107"/>
          </a:xfrm>
          <a:prstGeom prst="leftRightUpArrow">
            <a:avLst>
              <a:gd name="adj1" fmla="val 25000"/>
              <a:gd name="adj2" fmla="val 21853"/>
              <a:gd name="adj3" fmla="val 2500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3" name="Right Arrow 32"/>
          <p:cNvSpPr/>
          <p:nvPr/>
        </p:nvSpPr>
        <p:spPr>
          <a:xfrm>
            <a:off x="4664381" y="4141688"/>
            <a:ext cx="2879255" cy="460234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4" name="Right Arrow 33"/>
          <p:cNvSpPr/>
          <p:nvPr/>
        </p:nvSpPr>
        <p:spPr>
          <a:xfrm rot="10800000">
            <a:off x="4667335" y="4750062"/>
            <a:ext cx="2876301" cy="460234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0" name="Left-Right-Up Arrow 39"/>
          <p:cNvSpPr/>
          <p:nvPr/>
        </p:nvSpPr>
        <p:spPr>
          <a:xfrm rot="5400000">
            <a:off x="7059307" y="2192875"/>
            <a:ext cx="1132004" cy="828107"/>
          </a:xfrm>
          <a:prstGeom prst="leftRightUpArrow">
            <a:avLst>
              <a:gd name="adj1" fmla="val 25000"/>
              <a:gd name="adj2" fmla="val 21853"/>
              <a:gd name="adj3" fmla="val 2500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60588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p-Down Arrow 3"/>
          <p:cNvSpPr/>
          <p:nvPr/>
        </p:nvSpPr>
        <p:spPr>
          <a:xfrm>
            <a:off x="4894997" y="1887475"/>
            <a:ext cx="2402006" cy="4885898"/>
          </a:xfrm>
          <a:prstGeom prst="upDownArrow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3565756" y="1457612"/>
            <a:ext cx="4724360" cy="646331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r>
              <a:rPr lang="en-GB" sz="3600" b="1" dirty="0" smtClean="0">
                <a:latin typeface="Candara" panose="020E0502030303020204" pitchFamily="34" charset="0"/>
              </a:rPr>
              <a:t>    Range </a:t>
            </a:r>
            <a:r>
              <a:rPr lang="en-GB" sz="3600" b="1" dirty="0">
                <a:latin typeface="Candara" panose="020E0502030303020204" pitchFamily="34" charset="0"/>
              </a:rPr>
              <a:t>of Behaviours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839" y="2692420"/>
            <a:ext cx="8744700" cy="3970318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accent3"/>
                </a:solidFill>
                <a:latin typeface="Candara" panose="020E0502030303020204" pitchFamily="34" charset="0"/>
              </a:rPr>
              <a:t>Healthy</a:t>
            </a:r>
            <a:r>
              <a:rPr lang="en-GB" sz="2800" b="1" dirty="0">
                <a:solidFill>
                  <a:schemeClr val="accent3"/>
                </a:solidFill>
                <a:latin typeface="Candara" panose="020E0502030303020204" pitchFamily="34" charset="0"/>
              </a:rPr>
              <a:t>, age-appropriate, mutually respectful, safe</a:t>
            </a:r>
          </a:p>
          <a:p>
            <a:pPr algn="ctr"/>
            <a:endParaRPr lang="en-GB" sz="2800" b="1" dirty="0">
              <a:latin typeface="Candara" panose="020E0502030303020204" pitchFamily="34" charset="0"/>
            </a:endParaRPr>
          </a:p>
          <a:p>
            <a:pPr algn="ctr"/>
            <a:r>
              <a:rPr lang="en-GB" sz="2800" b="1" dirty="0">
                <a:solidFill>
                  <a:srgbClr val="00B050"/>
                </a:solidFill>
                <a:latin typeface="Candara" panose="020E0502030303020204" pitchFamily="34" charset="0"/>
              </a:rPr>
              <a:t>Mutually flirtatious, playful</a:t>
            </a:r>
          </a:p>
          <a:p>
            <a:pPr algn="ctr"/>
            <a:endParaRPr lang="en-GB" sz="2800" b="1" dirty="0">
              <a:latin typeface="Candara" panose="020E0502030303020204" pitchFamily="34" charset="0"/>
            </a:endParaRPr>
          </a:p>
          <a:p>
            <a:pPr algn="ctr"/>
            <a:r>
              <a:rPr lang="en-GB" sz="2800" b="1" dirty="0">
                <a:latin typeface="Candara" panose="020E0502030303020204" pitchFamily="34" charset="0"/>
              </a:rPr>
              <a:t> </a:t>
            </a:r>
            <a:r>
              <a:rPr lang="en-GB" sz="2800" b="1" dirty="0">
                <a:solidFill>
                  <a:srgbClr val="FFC000"/>
                </a:solidFill>
                <a:latin typeface="Candara" panose="020E0502030303020204" pitchFamily="34" charset="0"/>
              </a:rPr>
              <a:t>Situation- or age-inappropriate or non-mutual</a:t>
            </a:r>
          </a:p>
          <a:p>
            <a:pPr algn="ctr"/>
            <a:endParaRPr lang="en-GB" sz="2800" b="1" dirty="0">
              <a:latin typeface="Candara" panose="020E0502030303020204" pitchFamily="34" charset="0"/>
            </a:endParaRPr>
          </a:p>
          <a:p>
            <a:pPr algn="ctr"/>
            <a:r>
              <a:rPr lang="en-GB" sz="2800" b="1" dirty="0">
                <a:solidFill>
                  <a:schemeClr val="accent6">
                    <a:lumMod val="75000"/>
                  </a:schemeClr>
                </a:solidFill>
                <a:latin typeface="Candara" panose="020E0502030303020204" pitchFamily="34" charset="0"/>
              </a:rPr>
              <a:t>Harassment</a:t>
            </a:r>
          </a:p>
          <a:p>
            <a:pPr algn="ctr"/>
            <a:endParaRPr lang="en-GB" sz="2800" b="1" dirty="0">
              <a:latin typeface="Candara" panose="020E0502030303020204" pitchFamily="34" charset="0"/>
            </a:endParaRPr>
          </a:p>
          <a:p>
            <a:pPr algn="ctr"/>
            <a:r>
              <a:rPr lang="en-GB" sz="2800" b="1" dirty="0">
                <a:solidFill>
                  <a:schemeClr val="accent2"/>
                </a:solidFill>
                <a:latin typeface="Candara" panose="020E0502030303020204" pitchFamily="34" charset="0"/>
              </a:rPr>
              <a:t>Sexually abusive &amp; </a:t>
            </a:r>
            <a:r>
              <a:rPr lang="en-GB" sz="2800" b="1" dirty="0" smtClean="0">
                <a:solidFill>
                  <a:schemeClr val="accent2"/>
                </a:solidFill>
                <a:latin typeface="Candara" panose="020E0502030303020204" pitchFamily="34" charset="0"/>
              </a:rPr>
              <a:t>violent</a:t>
            </a:r>
            <a:endParaRPr lang="en-GB" sz="2800" b="1" dirty="0">
              <a:solidFill>
                <a:schemeClr val="accent2"/>
              </a:solidFill>
              <a:latin typeface="Candara" panose="020E05020303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159" y="70254"/>
            <a:ext cx="722768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200" b="1" dirty="0" smtClean="0">
                <a:latin typeface="Candara" panose="020E0502030303020204" pitchFamily="34" charset="0"/>
              </a:rPr>
              <a:t>UW-Madison Bystander Intervention</a:t>
            </a:r>
          </a:p>
          <a:p>
            <a:pPr algn="ctr"/>
            <a:r>
              <a:rPr lang="en-GB" sz="3200" b="1" dirty="0">
                <a:latin typeface="Candara" panose="020E0502030303020204" pitchFamily="34" charset="0"/>
              </a:rPr>
              <a:t>YouTube: </a:t>
            </a:r>
            <a:r>
              <a:rPr lang="en-GB" sz="3200" b="1" dirty="0">
                <a:latin typeface="Candara" panose="020E0502030303020204" pitchFamily="34" charset="0"/>
                <a:hlinkClick r:id="rId2"/>
              </a:rPr>
              <a:t>https://youtu.be/491e8Oku0Jw</a:t>
            </a:r>
            <a:endParaRPr lang="en-GB" sz="3200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25067" y="806020"/>
            <a:ext cx="518160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3"/>
                </a:solidFill>
                <a:latin typeface="Candara" panose="020E0502030303020204" pitchFamily="34" charset="0"/>
              </a:rPr>
              <a:t>Only intervene when it is safe for you to do so. If not safe, in an emergency, dial 999.</a:t>
            </a:r>
            <a:endParaRPr lang="en-GB" sz="5400" b="1" dirty="0">
              <a:solidFill>
                <a:schemeClr val="accent3"/>
              </a:solidFill>
              <a:latin typeface="Candara" panose="020E0502030303020204" pitchFamily="34" charset="0"/>
            </a:endParaRPr>
          </a:p>
        </p:txBody>
      </p:sp>
      <p:pic>
        <p:nvPicPr>
          <p:cNvPr id="3076" name="Picture 4" descr="Image result for golden rul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7" t="16115" r="2036" b="15158"/>
          <a:stretch/>
        </p:blipFill>
        <p:spPr bwMode="auto">
          <a:xfrm>
            <a:off x="355600" y="719667"/>
            <a:ext cx="4817533" cy="4766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912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19799" y="378304"/>
            <a:ext cx="16225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>
                <a:latin typeface="Candara" panose="020E0502030303020204" pitchFamily="34" charset="0"/>
              </a:rPr>
              <a:t>WHEN?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719397266"/>
              </p:ext>
            </p:extLst>
          </p:nvPr>
        </p:nvGraphicFramePr>
        <p:xfrm>
          <a:off x="2746991" y="1378424"/>
          <a:ext cx="6698018" cy="4353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676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3802" y="2316286"/>
            <a:ext cx="1018439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6600" b="1" dirty="0">
                <a:solidFill>
                  <a:schemeClr val="accent4"/>
                </a:solidFill>
                <a:latin typeface="Candara" panose="020E0502030303020204" pitchFamily="34" charset="0"/>
              </a:rPr>
              <a:t>How might you intervene </a:t>
            </a:r>
            <a:endParaRPr lang="en-GB" sz="6600" b="1" dirty="0" smtClean="0">
              <a:solidFill>
                <a:schemeClr val="accent4"/>
              </a:solidFill>
              <a:latin typeface="Candara" panose="020E0502030303020204" pitchFamily="34" charset="0"/>
            </a:endParaRPr>
          </a:p>
          <a:p>
            <a:pPr algn="ctr"/>
            <a:r>
              <a:rPr lang="en-GB" sz="6600" b="1" i="1" dirty="0" smtClean="0">
                <a:solidFill>
                  <a:schemeClr val="accent4"/>
                </a:solidFill>
                <a:latin typeface="Candara" panose="020E0502030303020204" pitchFamily="34" charset="0"/>
              </a:rPr>
              <a:t>in </a:t>
            </a:r>
            <a:r>
              <a:rPr lang="en-GB" sz="6600" b="1" i="1" dirty="0">
                <a:solidFill>
                  <a:schemeClr val="accent4"/>
                </a:solidFill>
                <a:latin typeface="Candara" panose="020E0502030303020204" pitchFamily="34" charset="0"/>
              </a:rPr>
              <a:t>the moment</a:t>
            </a:r>
            <a:r>
              <a:rPr lang="en-GB" sz="6600" b="1" dirty="0">
                <a:solidFill>
                  <a:schemeClr val="accent4"/>
                </a:solidFill>
                <a:latin typeface="Candara" panose="020E0502030303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0997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56022" y="391952"/>
            <a:ext cx="2605200" cy="646331"/>
          </a:xfrm>
          <a:prstGeom prst="rect">
            <a:avLst/>
          </a:prstGeo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>
            <a:spAutoFit/>
          </a:bodyPr>
          <a:lstStyle/>
          <a:p>
            <a:r>
              <a:rPr lang="en-GB" sz="3600" b="1" dirty="0">
                <a:latin typeface="Candara" panose="020E0502030303020204" pitchFamily="34" charset="0"/>
              </a:rPr>
              <a:t>Suggestions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607847958"/>
              </p:ext>
            </p:extLst>
          </p:nvPr>
        </p:nvGraphicFramePr>
        <p:xfrm>
          <a:off x="1326107" y="1241947"/>
          <a:ext cx="9539786" cy="472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858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03802" y="2316286"/>
            <a:ext cx="1018439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6600" b="1" dirty="0">
                <a:solidFill>
                  <a:schemeClr val="accent4"/>
                </a:solidFill>
                <a:latin typeface="Candara" panose="020E0502030303020204" pitchFamily="34" charset="0"/>
              </a:rPr>
              <a:t>How might you intervene </a:t>
            </a:r>
            <a:endParaRPr lang="en-GB" sz="6600" b="1" dirty="0" smtClean="0">
              <a:solidFill>
                <a:schemeClr val="accent4"/>
              </a:solidFill>
              <a:latin typeface="Candara" panose="020E0502030303020204" pitchFamily="34" charset="0"/>
            </a:endParaRPr>
          </a:p>
          <a:p>
            <a:pPr algn="ctr"/>
            <a:r>
              <a:rPr lang="en-GB" sz="6600" b="1" i="1" dirty="0" smtClean="0">
                <a:solidFill>
                  <a:schemeClr val="accent4"/>
                </a:solidFill>
                <a:latin typeface="Candara" panose="020E0502030303020204" pitchFamily="34" charset="0"/>
              </a:rPr>
              <a:t>later</a:t>
            </a:r>
            <a:r>
              <a:rPr lang="en-GB" sz="6600" b="1" dirty="0" smtClean="0">
                <a:solidFill>
                  <a:schemeClr val="accent4"/>
                </a:solidFill>
                <a:latin typeface="Candara" panose="020E0502030303020204" pitchFamily="34" charset="0"/>
              </a:rPr>
              <a:t>?</a:t>
            </a:r>
            <a:endParaRPr lang="en-GB" sz="6600" b="1" dirty="0">
              <a:solidFill>
                <a:schemeClr val="accent4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64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56022" y="351009"/>
            <a:ext cx="2605200" cy="646331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>
            <a:spAutoFit/>
          </a:bodyPr>
          <a:lstStyle/>
          <a:p>
            <a:r>
              <a:rPr lang="en-GB" sz="3600" b="1" dirty="0">
                <a:latin typeface="Candara" panose="020E0502030303020204" pitchFamily="34" charset="0"/>
              </a:rPr>
              <a:t>Suggestions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712335702"/>
              </p:ext>
            </p:extLst>
          </p:nvPr>
        </p:nvGraphicFramePr>
        <p:xfrm>
          <a:off x="2100997" y="1351127"/>
          <a:ext cx="7990006" cy="4189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115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2446" y="615868"/>
            <a:ext cx="7237543" cy="4678204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accent4"/>
                </a:solidFill>
                <a:latin typeface="Candara" panose="020E0502030303020204" pitchFamily="34" charset="0"/>
              </a:rPr>
              <a:t>Confrontation </a:t>
            </a:r>
            <a:endParaRPr lang="en-GB" sz="2800" b="1" dirty="0" smtClean="0">
              <a:solidFill>
                <a:schemeClr val="accent4"/>
              </a:solidFill>
              <a:latin typeface="Candara" panose="020E0502030303020204" pitchFamily="34" charset="0"/>
            </a:endParaRPr>
          </a:p>
          <a:p>
            <a:endParaRPr lang="en-GB" sz="2800" b="1" dirty="0">
              <a:latin typeface="Candara" panose="020E0502030303020204" pitchFamily="34" charset="0"/>
            </a:endParaRPr>
          </a:p>
          <a:p>
            <a:pPr marL="457200" indent="-45720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1" dirty="0">
                <a:latin typeface="Candara" panose="020E0502030303020204" pitchFamily="34" charset="0"/>
              </a:rPr>
              <a:t>Express interest in offending person</a:t>
            </a:r>
          </a:p>
          <a:p>
            <a:pPr marL="457200" indent="-45720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1" dirty="0">
                <a:latin typeface="Candara" panose="020E0502030303020204" pitchFamily="34" charset="0"/>
              </a:rPr>
              <a:t>Give reasons why you are concerned</a:t>
            </a:r>
          </a:p>
          <a:p>
            <a:pPr marL="457200" indent="-45720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1" dirty="0">
                <a:latin typeface="Candara" panose="020E0502030303020204" pitchFamily="34" charset="0"/>
              </a:rPr>
              <a:t>Share how you/others feel</a:t>
            </a:r>
          </a:p>
          <a:p>
            <a:pPr marL="457200" indent="-45720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1" dirty="0">
                <a:latin typeface="Candara" panose="020E0502030303020204" pitchFamily="34" charset="0"/>
              </a:rPr>
              <a:t>Ask if the offending person understands your point</a:t>
            </a:r>
          </a:p>
          <a:p>
            <a:pPr marL="457200" indent="-45720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1" dirty="0">
                <a:latin typeface="Candara" panose="020E0502030303020204" pitchFamily="34" charset="0"/>
              </a:rPr>
              <a:t>Look at alternative behaviour/ support them in change</a:t>
            </a:r>
          </a:p>
          <a:p>
            <a:endParaRPr lang="en-GB" b="1" dirty="0">
              <a:latin typeface="Candara" panose="020E0502030303020204" pitchFamily="34" charset="0"/>
            </a:endParaRPr>
          </a:p>
          <a:p>
            <a:r>
              <a:rPr lang="en-GB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anose="020E0502030303020204" pitchFamily="34" charset="0"/>
              </a:rPr>
              <a:t>Adapted from Berkowitz, A. (2009) Response Ability: A Complete Guide to Bystander Intervention, Beck &amp; Co., </a:t>
            </a:r>
            <a:r>
              <a:rPr lang="en-GB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anose="020E0502030303020204" pitchFamily="34" charset="0"/>
              </a:rPr>
              <a:t>pp.42-44</a:t>
            </a:r>
            <a:endParaRPr lang="en-GB" sz="1400" b="1" dirty="0">
              <a:solidFill>
                <a:schemeClr val="tx1">
                  <a:lumMod val="50000"/>
                  <a:lumOff val="5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3" name="Round Diagonal Corner Rectangle 2"/>
          <p:cNvSpPr/>
          <p:nvPr/>
        </p:nvSpPr>
        <p:spPr>
          <a:xfrm>
            <a:off x="8586593" y="1615218"/>
            <a:ext cx="2347415" cy="2464058"/>
          </a:xfrm>
          <a:prstGeom prst="round2DiagRect">
            <a:avLst/>
          </a:prstGeom>
          <a:solidFill>
            <a:srgbClr val="608CAB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anchor="ctr" anchorCtr="1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Candara" panose="020E0502030303020204" pitchFamily="34" charset="0"/>
              </a:rPr>
              <a:t> - I care</a:t>
            </a:r>
          </a:p>
          <a:p>
            <a:r>
              <a:rPr lang="en-GB" sz="2800" b="1" dirty="0">
                <a:solidFill>
                  <a:schemeClr val="bg1"/>
                </a:solidFill>
                <a:latin typeface="Candara" panose="020E0502030303020204" pitchFamily="34" charset="0"/>
              </a:rPr>
              <a:t> - I see</a:t>
            </a:r>
          </a:p>
          <a:p>
            <a:r>
              <a:rPr lang="en-GB" sz="2800" b="1" dirty="0">
                <a:solidFill>
                  <a:schemeClr val="bg1"/>
                </a:solidFill>
                <a:latin typeface="Candara" panose="020E0502030303020204" pitchFamily="34" charset="0"/>
              </a:rPr>
              <a:t> - I feel</a:t>
            </a:r>
          </a:p>
          <a:p>
            <a:r>
              <a:rPr lang="en-GB" sz="2800" b="1" dirty="0">
                <a:solidFill>
                  <a:schemeClr val="bg1"/>
                </a:solidFill>
                <a:latin typeface="Candara" panose="020E0502030303020204" pitchFamily="34" charset="0"/>
              </a:rPr>
              <a:t> - I want</a:t>
            </a:r>
          </a:p>
          <a:p>
            <a:r>
              <a:rPr lang="en-GB" sz="2800" b="1" dirty="0">
                <a:solidFill>
                  <a:schemeClr val="bg1"/>
                </a:solidFill>
                <a:latin typeface="Candara" panose="020E0502030303020204" pitchFamily="34" charset="0"/>
              </a:rPr>
              <a:t> - I will</a:t>
            </a:r>
          </a:p>
        </p:txBody>
      </p:sp>
      <p:sp>
        <p:nvSpPr>
          <p:cNvPr id="4" name="Rectangle 3"/>
          <p:cNvSpPr/>
          <p:nvPr/>
        </p:nvSpPr>
        <p:spPr>
          <a:xfrm>
            <a:off x="8844287" y="4245531"/>
            <a:ext cx="23474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Adapted from http://</a:t>
            </a:r>
            <a:r>
              <a:rPr lang="en-GB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stepupprogram.org/wp-content/uploads/2014/04/StepUP_Intervention_Styles.pdf</a:t>
            </a: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70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ground rules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532" y="1122052"/>
            <a:ext cx="3719799" cy="343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663275" y="660387"/>
            <a:ext cx="10865451" cy="5585793"/>
            <a:chOff x="253998" y="660387"/>
            <a:chExt cx="10865451" cy="5585793"/>
          </a:xfrm>
        </p:grpSpPr>
        <p:sp>
          <p:nvSpPr>
            <p:cNvPr id="2" name="Rectangle 1"/>
            <p:cNvSpPr/>
            <p:nvPr/>
          </p:nvSpPr>
          <p:spPr>
            <a:xfrm>
              <a:off x="253998" y="660387"/>
              <a:ext cx="10865451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Clr>
                  <a:schemeClr val="accent3">
                    <a:lumMod val="7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en-GB" dirty="0" smtClean="0">
                  <a:latin typeface="Candara" panose="020E0502030303020204" pitchFamily="34" charset="0"/>
                </a:rPr>
                <a:t>We will learn &amp; work together as a group in this programme.</a:t>
              </a:r>
            </a:p>
            <a:p>
              <a:pPr marL="285750" indent="-285750">
                <a:buClr>
                  <a:schemeClr val="accent3">
                    <a:lumMod val="7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en-GB" dirty="0" smtClean="0">
                  <a:latin typeface="Candara" panose="020E0502030303020204" pitchFamily="34" charset="0"/>
                </a:rPr>
                <a:t>Some of the material is sensitive &amp; some of us will have personal experience of the things we discuss.</a:t>
              </a:r>
            </a:p>
            <a:p>
              <a:pPr marL="285750" indent="-285750">
                <a:buClr>
                  <a:schemeClr val="accent3">
                    <a:lumMod val="7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en-GB" dirty="0" smtClean="0">
                  <a:latin typeface="Candara" panose="020E0502030303020204" pitchFamily="34" charset="0"/>
                </a:rPr>
                <a:t>We will all be respectful of personal emotions as we learn.</a:t>
              </a:r>
              <a:endParaRPr lang="en-GB" dirty="0">
                <a:latin typeface="Candara" panose="020E0502030303020204" pitchFamily="34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53998" y="2491306"/>
              <a:ext cx="10865451" cy="37548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7200" indent="-457200">
                <a:buClr>
                  <a:schemeClr val="accent3">
                    <a:lumMod val="75000"/>
                  </a:schemeClr>
                </a:buClr>
                <a:buFont typeface="Wingdings" panose="05000000000000000000" pitchFamily="2" charset="2"/>
                <a:buChar char="ü"/>
              </a:pPr>
              <a:r>
                <a:rPr lang="en-GB" sz="2800" dirty="0" smtClean="0">
                  <a:latin typeface="Candara" panose="020E0502030303020204" pitchFamily="34" charset="0"/>
                </a:rPr>
                <a:t>Confidentiality</a:t>
              </a:r>
            </a:p>
            <a:p>
              <a:pPr marL="457200" indent="-457200">
                <a:buClr>
                  <a:schemeClr val="accent3">
                    <a:lumMod val="75000"/>
                  </a:schemeClr>
                </a:buClr>
                <a:buFont typeface="Wingdings" panose="05000000000000000000" pitchFamily="2" charset="2"/>
                <a:buChar char="ü"/>
              </a:pPr>
              <a:r>
                <a:rPr lang="en-GB" sz="2800" dirty="0" smtClean="0">
                  <a:latin typeface="Candara" panose="020E0502030303020204" pitchFamily="34" charset="0"/>
                </a:rPr>
                <a:t>Appropriate language</a:t>
              </a:r>
            </a:p>
            <a:p>
              <a:pPr marL="457200" indent="-457200">
                <a:buClr>
                  <a:schemeClr val="accent3">
                    <a:lumMod val="75000"/>
                  </a:schemeClr>
                </a:buClr>
                <a:buFont typeface="Wingdings" panose="05000000000000000000" pitchFamily="2" charset="2"/>
                <a:buChar char="ü"/>
              </a:pPr>
              <a:r>
                <a:rPr lang="en-GB" sz="2800" dirty="0" smtClean="0">
                  <a:latin typeface="Candara" panose="020E0502030303020204" pitchFamily="34" charset="0"/>
                </a:rPr>
                <a:t>Attendance</a:t>
              </a:r>
            </a:p>
            <a:p>
              <a:pPr marL="457200" indent="-457200">
                <a:buClr>
                  <a:schemeClr val="accent3">
                    <a:lumMod val="75000"/>
                  </a:schemeClr>
                </a:buClr>
                <a:buFont typeface="Wingdings" panose="05000000000000000000" pitchFamily="2" charset="2"/>
                <a:buChar char="ü"/>
              </a:pPr>
              <a:r>
                <a:rPr lang="en-GB" sz="2800" dirty="0" smtClean="0">
                  <a:latin typeface="Candara" panose="020E0502030303020204" pitchFamily="34" charset="0"/>
                </a:rPr>
                <a:t>Communicating with the facilitator</a:t>
              </a:r>
            </a:p>
            <a:p>
              <a:pPr>
                <a:buClr>
                  <a:schemeClr val="accent3">
                    <a:lumMod val="75000"/>
                  </a:schemeClr>
                </a:buClr>
              </a:pPr>
              <a:endParaRPr lang="en-GB" sz="2800" dirty="0" smtClean="0">
                <a:latin typeface="Candara" panose="020E0502030303020204" pitchFamily="34" charset="0"/>
              </a:endParaRPr>
            </a:p>
            <a:p>
              <a:pPr algn="r"/>
              <a:endParaRPr lang="en-GB" dirty="0" smtClean="0">
                <a:latin typeface="Candara" panose="020E0502030303020204" pitchFamily="34" charset="0"/>
              </a:endParaRPr>
            </a:p>
            <a:p>
              <a:pPr algn="r"/>
              <a:r>
                <a:rPr lang="en-GB" sz="1600" dirty="0" smtClean="0">
                  <a:latin typeface="Candara" panose="020E0502030303020204" pitchFamily="34" charset="0"/>
                </a:rPr>
                <a:t>Please be aware that we will be discussing sensitive issues that might have affected you or people you care about. </a:t>
              </a:r>
            </a:p>
            <a:p>
              <a:pPr algn="r"/>
              <a:r>
                <a:rPr lang="en-GB" sz="1600" dirty="0" smtClean="0">
                  <a:latin typeface="Candara" panose="020E0502030303020204" pitchFamily="34" charset="0"/>
                </a:rPr>
                <a:t>If you feel uncomfortable or upset it is fine to leave the space. </a:t>
              </a:r>
            </a:p>
            <a:p>
              <a:pPr algn="r"/>
              <a:r>
                <a:rPr lang="en-GB" sz="1600" dirty="0" smtClean="0">
                  <a:latin typeface="Candara" panose="020E0502030303020204" pitchFamily="34" charset="0"/>
                </a:rPr>
                <a:t>Facilitators will understand &amp; are trained to help you.</a:t>
              </a:r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6754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63024" y="781658"/>
            <a:ext cx="9975783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chemeClr val="accent4"/>
                </a:solidFill>
                <a:latin typeface="Candara" panose="020E0502030303020204" pitchFamily="34" charset="0"/>
              </a:rPr>
              <a:t>Shift the person / change </a:t>
            </a:r>
            <a:r>
              <a:rPr lang="en-GB" sz="3600" b="1" dirty="0" smtClean="0">
                <a:solidFill>
                  <a:schemeClr val="accent4"/>
                </a:solidFill>
                <a:latin typeface="Candara" panose="020E0502030303020204" pitchFamily="34" charset="0"/>
              </a:rPr>
              <a:t>attitude</a:t>
            </a:r>
          </a:p>
          <a:p>
            <a:endParaRPr lang="en-GB" sz="2800" b="1" dirty="0">
              <a:latin typeface="Candara" panose="020E0502030303020204" pitchFamily="34" charset="0"/>
            </a:endParaRP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1" dirty="0">
                <a:latin typeface="Candara" panose="020E0502030303020204" pitchFamily="34" charset="0"/>
              </a:rPr>
              <a:t>Make them understand why they behave as they do and why their behaviour is problematic so you change their attitude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1" dirty="0">
                <a:latin typeface="Candara" panose="020E0502030303020204" pitchFamily="34" charset="0"/>
              </a:rPr>
              <a:t>Needs a conversation with respect for all – listening is important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1" dirty="0">
                <a:latin typeface="Candara" panose="020E0502030303020204" pitchFamily="34" charset="0"/>
              </a:rPr>
              <a:t>Identify what is underlying the behaviour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1" dirty="0">
                <a:latin typeface="Candara" panose="020E0502030303020204" pitchFamily="34" charset="0"/>
              </a:rPr>
              <a:t>Engage in ‘open talk’ – show interest in understanding the person and why they behave as they </a:t>
            </a:r>
            <a:r>
              <a:rPr lang="en-GB" sz="2800" b="1" dirty="0" smtClean="0">
                <a:latin typeface="Candara" panose="020E0502030303020204" pitchFamily="34" charset="0"/>
              </a:rPr>
              <a:t>do</a:t>
            </a:r>
            <a:endParaRPr lang="en-GB" sz="2800" b="1" dirty="0">
              <a:latin typeface="Candara" panose="020E0502030303020204" pitchFamily="34" charset="0"/>
            </a:endParaRPr>
          </a:p>
          <a:p>
            <a:r>
              <a:rPr lang="en-GB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anose="020E0502030303020204" pitchFamily="34" charset="0"/>
              </a:rPr>
              <a:t>Adapted from Berkowitz, A. (2009) Response Ability: A Complete Guide to Bystander Intervention, Beck &amp; Co., </a:t>
            </a:r>
            <a:r>
              <a:rPr lang="en-GB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anose="020E0502030303020204" pitchFamily="34" charset="0"/>
              </a:rPr>
              <a:t>pp.47-51</a:t>
            </a:r>
            <a:endParaRPr lang="en-GB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71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48958" y="445715"/>
            <a:ext cx="109706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andara" panose="020E0502030303020204" pitchFamily="34" charset="0"/>
              </a:rPr>
              <a:t>Social Norms </a:t>
            </a:r>
            <a:r>
              <a:rPr lang="en-GB" b="1" dirty="0" smtClean="0">
                <a:latin typeface="Candara" panose="020E0502030303020204" pitchFamily="34" charset="0"/>
              </a:rPr>
              <a:t>Feedback 1</a:t>
            </a:r>
          </a:p>
          <a:p>
            <a:endParaRPr lang="en-GB" b="1" dirty="0" smtClean="0">
              <a:latin typeface="Candara" panose="020E0502030303020204" pitchFamily="34" charset="0"/>
            </a:endParaRPr>
          </a:p>
          <a:p>
            <a:r>
              <a:rPr lang="en-GB" b="1" dirty="0">
                <a:latin typeface="Candara" panose="020E0502030303020204" pitchFamily="34" charset="0"/>
              </a:rPr>
              <a:t>Students at </a:t>
            </a:r>
            <a:r>
              <a:rPr lang="en-GB" b="1" dirty="0" smtClean="0">
                <a:latin typeface="Candara" panose="020E0502030303020204" pitchFamily="34" charset="0"/>
              </a:rPr>
              <a:t>Strathclyde </a:t>
            </a:r>
            <a:r>
              <a:rPr lang="en-GB" b="1" dirty="0">
                <a:latin typeface="Candara" panose="020E0502030303020204" pitchFamily="34" charset="0"/>
              </a:rPr>
              <a:t>rate themselves as less supportive of sexual violence and rape myths than their peers. </a:t>
            </a:r>
          </a:p>
        </p:txBody>
      </p:sp>
      <p:sp>
        <p:nvSpPr>
          <p:cNvPr id="11" name="Round Diagonal Corner Rectangle 10"/>
          <p:cNvSpPr/>
          <p:nvPr/>
        </p:nvSpPr>
        <p:spPr>
          <a:xfrm>
            <a:off x="1043796" y="1861058"/>
            <a:ext cx="5566554" cy="918102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anchor="ctr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b="1" dirty="0">
                <a:solidFill>
                  <a:schemeClr val="bg1"/>
                </a:solidFill>
                <a:latin typeface="Candara" panose="020E0502030303020204" pitchFamily="34" charset="0"/>
                <a:ea typeface="Calibri"/>
                <a:cs typeface="Times New Roman"/>
              </a:rPr>
              <a:t>“Would stop sexual activity when asked to </a:t>
            </a:r>
            <a:r>
              <a:rPr lang="en-GB" b="1" dirty="0" smtClean="0">
                <a:solidFill>
                  <a:schemeClr val="bg1"/>
                </a:solidFill>
                <a:latin typeface="Candara" panose="020E0502030303020204" pitchFamily="34" charset="0"/>
                <a:ea typeface="Calibri"/>
                <a:cs typeface="Times New Roman"/>
              </a:rPr>
              <a:t/>
            </a:r>
            <a:br>
              <a:rPr lang="en-GB" b="1" dirty="0" smtClean="0">
                <a:solidFill>
                  <a:schemeClr val="bg1"/>
                </a:solidFill>
                <a:latin typeface="Candara" panose="020E0502030303020204" pitchFamily="34" charset="0"/>
                <a:ea typeface="Calibri"/>
                <a:cs typeface="Times New Roman"/>
              </a:rPr>
            </a:br>
            <a:r>
              <a:rPr lang="en-GB" b="1" dirty="0" smtClean="0">
                <a:solidFill>
                  <a:schemeClr val="bg1"/>
                </a:solidFill>
                <a:latin typeface="Candara" panose="020E0502030303020204" pitchFamily="34" charset="0"/>
                <a:ea typeface="Calibri"/>
                <a:cs typeface="Times New Roman"/>
              </a:rPr>
              <a:t>even </a:t>
            </a:r>
            <a:r>
              <a:rPr lang="en-GB" b="1" dirty="0">
                <a:solidFill>
                  <a:schemeClr val="bg1"/>
                </a:solidFill>
                <a:latin typeface="Candara" panose="020E0502030303020204" pitchFamily="34" charset="0"/>
                <a:ea typeface="Calibri"/>
                <a:cs typeface="Times New Roman"/>
              </a:rPr>
              <a:t>if aroused”</a:t>
            </a:r>
          </a:p>
        </p:txBody>
      </p:sp>
      <p:sp>
        <p:nvSpPr>
          <p:cNvPr id="12" name="Round Diagonal Corner Rectangle 11"/>
          <p:cNvSpPr/>
          <p:nvPr/>
        </p:nvSpPr>
        <p:spPr>
          <a:xfrm>
            <a:off x="2224896" y="3245975"/>
            <a:ext cx="5566554" cy="918102"/>
          </a:xfrm>
          <a:prstGeom prst="round2Diag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anchor="ctr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b="1" dirty="0">
                <a:solidFill>
                  <a:schemeClr val="bg1"/>
                </a:solidFill>
                <a:latin typeface="Candara" panose="020E0502030303020204" pitchFamily="34" charset="0"/>
                <a:ea typeface="Calibri"/>
                <a:cs typeface="Times New Roman"/>
              </a:rPr>
              <a:t>Agree: “When girls go to parties wearing </a:t>
            </a:r>
            <a:br>
              <a:rPr lang="en-GB" b="1" dirty="0">
                <a:solidFill>
                  <a:schemeClr val="bg1"/>
                </a:solidFill>
                <a:latin typeface="Candara" panose="020E0502030303020204" pitchFamily="34" charset="0"/>
                <a:ea typeface="Calibri"/>
                <a:cs typeface="Times New Roman"/>
              </a:rPr>
            </a:br>
            <a:r>
              <a:rPr lang="en-GB" b="1" dirty="0" smtClean="0">
                <a:solidFill>
                  <a:schemeClr val="bg1"/>
                </a:solidFill>
                <a:latin typeface="Candara" panose="020E0502030303020204" pitchFamily="34" charset="0"/>
                <a:ea typeface="Calibri"/>
                <a:cs typeface="Times New Roman"/>
              </a:rPr>
              <a:t>slutty </a:t>
            </a:r>
            <a:r>
              <a:rPr lang="en-GB" b="1" dirty="0">
                <a:solidFill>
                  <a:schemeClr val="bg1"/>
                </a:solidFill>
                <a:latin typeface="Candara" panose="020E0502030303020204" pitchFamily="34" charset="0"/>
                <a:ea typeface="Calibri"/>
                <a:cs typeface="Times New Roman"/>
              </a:rPr>
              <a:t>clothes they are asking for trouble”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33990"/>
              </p:ext>
            </p:extLst>
          </p:nvPr>
        </p:nvGraphicFramePr>
        <p:xfrm>
          <a:off x="7266198" y="3365687"/>
          <a:ext cx="2888938" cy="956618"/>
        </p:xfrm>
        <a:graphic>
          <a:graphicData uri="http://schemas.openxmlformats.org/drawingml/2006/table">
            <a:tbl>
              <a:tblPr/>
              <a:tblGrid>
                <a:gridCol w="1444469">
                  <a:extLst>
                    <a:ext uri="{9D8B030D-6E8A-4147-A177-3AD203B41FA5}">
                      <a16:colId xmlns:a16="http://schemas.microsoft.com/office/drawing/2014/main" val="398889990"/>
                    </a:ext>
                  </a:extLst>
                </a:gridCol>
                <a:gridCol w="1444469">
                  <a:extLst>
                    <a:ext uri="{9D8B030D-6E8A-4147-A177-3AD203B41FA5}">
                      <a16:colId xmlns:a16="http://schemas.microsoft.com/office/drawing/2014/main" val="1477469606"/>
                    </a:ext>
                  </a:extLst>
                </a:gridCol>
              </a:tblGrid>
              <a:tr h="24287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NORM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075982"/>
                  </a:ext>
                </a:extLst>
              </a:tr>
              <a:tr h="2302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Actual (self)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Perceived (Peers)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357482"/>
                  </a:ext>
                </a:extLst>
              </a:tr>
              <a:tr h="43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0" dirty="0" smtClean="0">
                          <a:solidFill>
                            <a:srgbClr val="00B050"/>
                          </a:solidFill>
                          <a:effectLst/>
                          <a:latin typeface="Franklin Gothic Heavy" panose="020B0903020102020204" pitchFamily="34" charset="0"/>
                          <a:ea typeface="Calibri"/>
                          <a:cs typeface="Times New Roman"/>
                        </a:rPr>
                        <a:t>2.1%</a:t>
                      </a:r>
                      <a:endParaRPr lang="en-GB" sz="1600" b="0" dirty="0">
                        <a:solidFill>
                          <a:srgbClr val="00B050"/>
                        </a:solidFill>
                        <a:effectLst/>
                        <a:latin typeface="Franklin Gothic Heavy" panose="020B09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0" dirty="0" smtClean="0">
                          <a:solidFill>
                            <a:srgbClr val="FF0000"/>
                          </a:solidFill>
                          <a:effectLst/>
                          <a:latin typeface="Franklin Gothic Heavy" panose="020B0903020102020204" pitchFamily="34" charset="0"/>
                          <a:ea typeface="Calibri"/>
                          <a:cs typeface="Times New Roman"/>
                        </a:rPr>
                        <a:t>30%</a:t>
                      </a:r>
                      <a:endParaRPr lang="en-GB" sz="1600" b="0" dirty="0">
                        <a:solidFill>
                          <a:srgbClr val="FF0000"/>
                        </a:solidFill>
                        <a:effectLst/>
                        <a:latin typeface="Franklin Gothic Heavy" panose="020B09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827975"/>
                  </a:ext>
                </a:extLst>
              </a:tr>
            </a:tbl>
          </a:graphicData>
        </a:graphic>
      </p:graphicFrame>
      <p:sp>
        <p:nvSpPr>
          <p:cNvPr id="15" name="Round Diagonal Corner Rectangle 14"/>
          <p:cNvSpPr/>
          <p:nvPr/>
        </p:nvSpPr>
        <p:spPr>
          <a:xfrm>
            <a:off x="3172334" y="4594692"/>
            <a:ext cx="5566554" cy="918102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anchor="ctr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b="1" dirty="0">
                <a:solidFill>
                  <a:schemeClr val="bg1"/>
                </a:solidFill>
                <a:latin typeface="Candara" panose="020E0502030303020204" pitchFamily="34" charset="0"/>
                <a:ea typeface="Calibri"/>
                <a:cs typeface="Times New Roman"/>
              </a:rPr>
              <a:t>Agree: “If a girl doesn’t physically resist sex </a:t>
            </a:r>
            <a:r>
              <a:rPr lang="en-GB" b="1" dirty="0" smtClean="0">
                <a:solidFill>
                  <a:schemeClr val="bg1"/>
                </a:solidFill>
                <a:latin typeface="Candara" panose="020E0502030303020204" pitchFamily="34" charset="0"/>
                <a:ea typeface="Calibri"/>
                <a:cs typeface="Times New Roman"/>
              </a:rPr>
              <a:t>– </a:t>
            </a:r>
            <a:br>
              <a:rPr lang="en-GB" b="1" dirty="0" smtClean="0">
                <a:solidFill>
                  <a:schemeClr val="bg1"/>
                </a:solidFill>
                <a:latin typeface="Candara" panose="020E0502030303020204" pitchFamily="34" charset="0"/>
                <a:ea typeface="Calibri"/>
                <a:cs typeface="Times New Roman"/>
              </a:rPr>
            </a:br>
            <a:r>
              <a:rPr lang="en-GB" b="1" dirty="0" smtClean="0">
                <a:solidFill>
                  <a:schemeClr val="bg1"/>
                </a:solidFill>
                <a:latin typeface="Candara" panose="020E0502030303020204" pitchFamily="34" charset="0"/>
                <a:ea typeface="Calibri"/>
                <a:cs typeface="Times New Roman"/>
              </a:rPr>
              <a:t>even </a:t>
            </a:r>
            <a:r>
              <a:rPr lang="en-GB" b="1" dirty="0">
                <a:solidFill>
                  <a:schemeClr val="bg1"/>
                </a:solidFill>
                <a:latin typeface="Candara" panose="020E0502030303020204" pitchFamily="34" charset="0"/>
                <a:ea typeface="Calibri"/>
                <a:cs typeface="Times New Roman"/>
              </a:rPr>
              <a:t>if protesting verbally - it really can’t be considered rape”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230093"/>
              </p:ext>
            </p:extLst>
          </p:nvPr>
        </p:nvGraphicFramePr>
        <p:xfrm>
          <a:off x="6085098" y="2100483"/>
          <a:ext cx="2888938" cy="956618"/>
        </p:xfrm>
        <a:graphic>
          <a:graphicData uri="http://schemas.openxmlformats.org/drawingml/2006/table">
            <a:tbl>
              <a:tblPr/>
              <a:tblGrid>
                <a:gridCol w="1444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4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NORM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2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Actual (self)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Perceived (Peers)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0" dirty="0">
                          <a:solidFill>
                            <a:srgbClr val="00B050"/>
                          </a:solidFill>
                          <a:effectLst/>
                          <a:latin typeface="Franklin Gothic Heavy" panose="020B0903020102020204" pitchFamily="34" charset="0"/>
                          <a:ea typeface="Calibri"/>
                          <a:cs typeface="Times New Roman"/>
                        </a:rPr>
                        <a:t>88.4%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0" dirty="0">
                          <a:solidFill>
                            <a:srgbClr val="FF0000"/>
                          </a:solidFill>
                          <a:effectLst/>
                          <a:latin typeface="Franklin Gothic Heavy" panose="020B0903020102020204" pitchFamily="34" charset="0"/>
                          <a:ea typeface="Calibri"/>
                          <a:cs typeface="Times New Roman"/>
                        </a:rPr>
                        <a:t>79.9%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111309"/>
              </p:ext>
            </p:extLst>
          </p:nvPr>
        </p:nvGraphicFramePr>
        <p:xfrm>
          <a:off x="8252090" y="4752920"/>
          <a:ext cx="2888938" cy="869254"/>
        </p:xfrm>
        <a:graphic>
          <a:graphicData uri="http://schemas.openxmlformats.org/drawingml/2006/table">
            <a:tbl>
              <a:tblPr/>
              <a:tblGrid>
                <a:gridCol w="1444469">
                  <a:extLst>
                    <a:ext uri="{9D8B030D-6E8A-4147-A177-3AD203B41FA5}">
                      <a16:colId xmlns:a16="http://schemas.microsoft.com/office/drawing/2014/main" val="398889990"/>
                    </a:ext>
                  </a:extLst>
                </a:gridCol>
                <a:gridCol w="1444469">
                  <a:extLst>
                    <a:ext uri="{9D8B030D-6E8A-4147-A177-3AD203B41FA5}">
                      <a16:colId xmlns:a16="http://schemas.microsoft.com/office/drawing/2014/main" val="1477469606"/>
                    </a:ext>
                  </a:extLst>
                </a:gridCol>
              </a:tblGrid>
              <a:tr h="25207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NORM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075982"/>
                  </a:ext>
                </a:extLst>
              </a:tr>
              <a:tr h="2205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Actual (self)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Perceived (Peers)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357482"/>
                  </a:ext>
                </a:extLst>
              </a:tr>
              <a:tr h="387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0" dirty="0" smtClean="0">
                          <a:solidFill>
                            <a:srgbClr val="00B050"/>
                          </a:solidFill>
                          <a:effectLst/>
                          <a:latin typeface="Franklin Gothic Heavy" panose="020B0903020102020204" pitchFamily="34" charset="0"/>
                          <a:ea typeface="Calibri"/>
                          <a:cs typeface="Times New Roman"/>
                        </a:rPr>
                        <a:t>2.6%</a:t>
                      </a:r>
                      <a:endParaRPr lang="en-GB" sz="1600" b="0" dirty="0">
                        <a:solidFill>
                          <a:srgbClr val="00B050"/>
                        </a:solidFill>
                        <a:effectLst/>
                        <a:latin typeface="Franklin Gothic Heavy" panose="020B09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0" dirty="0" smtClean="0">
                          <a:solidFill>
                            <a:srgbClr val="FF0000"/>
                          </a:solidFill>
                          <a:effectLst/>
                          <a:latin typeface="Franklin Gothic Heavy" panose="020B0903020102020204" pitchFamily="34" charset="0"/>
                          <a:ea typeface="Calibri"/>
                          <a:cs typeface="Times New Roman"/>
                        </a:rPr>
                        <a:t>18%</a:t>
                      </a:r>
                      <a:endParaRPr lang="en-GB" sz="1600" b="0" dirty="0">
                        <a:solidFill>
                          <a:srgbClr val="FF0000"/>
                        </a:solidFill>
                        <a:effectLst/>
                        <a:latin typeface="Franklin Gothic Heavy" panose="020B09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827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536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56089" y="528935"/>
            <a:ext cx="96798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latin typeface="Candara" panose="020E0502030303020204" pitchFamily="34" charset="0"/>
              </a:rPr>
              <a:t> </a:t>
            </a:r>
            <a:r>
              <a:rPr lang="en-GB" sz="2000" b="1" dirty="0" smtClean="0">
                <a:latin typeface="Candara" panose="020E0502030303020204" pitchFamily="34" charset="0"/>
              </a:rPr>
              <a:t>    Strathclyde students:	</a:t>
            </a:r>
            <a:r>
              <a:rPr lang="en-GB" sz="2000" b="1" dirty="0" smtClean="0">
                <a:solidFill>
                  <a:srgbClr val="8064A2"/>
                </a:solidFill>
                <a:latin typeface="Candara" panose="020E0502030303020204" pitchFamily="34" charset="0"/>
              </a:rPr>
              <a:t>P</a:t>
            </a:r>
            <a:r>
              <a:rPr lang="en-GB" sz="2000" b="1" dirty="0" smtClean="0">
                <a:solidFill>
                  <a:schemeClr val="accent4"/>
                </a:solidFill>
                <a:latin typeface="Candara" panose="020E0502030303020204" pitchFamily="34" charset="0"/>
              </a:rPr>
              <a:t>erceived </a:t>
            </a:r>
            <a:r>
              <a:rPr lang="en-GB" sz="2000" b="1" dirty="0">
                <a:solidFill>
                  <a:schemeClr val="accent4"/>
                </a:solidFill>
                <a:latin typeface="Candara" panose="020E0502030303020204" pitchFamily="34" charset="0"/>
              </a:rPr>
              <a:t>peer </a:t>
            </a:r>
            <a:r>
              <a:rPr lang="en-GB" sz="2000" b="1" dirty="0" smtClean="0">
                <a:solidFill>
                  <a:schemeClr val="accent4"/>
                </a:solidFill>
                <a:latin typeface="Candara" panose="020E0502030303020204" pitchFamily="34" charset="0"/>
              </a:rPr>
              <a:t>norm</a:t>
            </a:r>
            <a:endParaRPr lang="en-GB" sz="2000" b="1" dirty="0" smtClean="0">
              <a:latin typeface="Candara" panose="020E0502030303020204" pitchFamily="34" charset="0"/>
            </a:endParaRPr>
          </a:p>
          <a:p>
            <a:r>
              <a:rPr lang="en-GB" sz="2000" b="1" dirty="0" smtClean="0">
                <a:latin typeface="Candara" panose="020E0502030303020204" pitchFamily="34" charset="0"/>
              </a:rPr>
              <a:t>                       Who Agree: 	If </a:t>
            </a:r>
            <a:r>
              <a:rPr lang="en-GB" sz="2000" b="1" dirty="0">
                <a:latin typeface="Candara" panose="020E0502030303020204" pitchFamily="34" charset="0"/>
              </a:rPr>
              <a:t>a girl doesn’t physically resist sex – even if protesting </a:t>
            </a:r>
            <a:r>
              <a:rPr lang="en-GB" sz="2000" b="1" dirty="0" smtClean="0">
                <a:latin typeface="Candara" panose="020E0502030303020204" pitchFamily="34" charset="0"/>
              </a:rPr>
              <a:t>				verbally </a:t>
            </a:r>
            <a:r>
              <a:rPr lang="en-GB" sz="2000" b="1" dirty="0">
                <a:latin typeface="Candara" panose="020E0502030303020204" pitchFamily="34" charset="0"/>
              </a:rPr>
              <a:t>– that </a:t>
            </a:r>
            <a:r>
              <a:rPr lang="en-GB" sz="2000" b="1" dirty="0" smtClean="0">
                <a:latin typeface="Candara" panose="020E0502030303020204" pitchFamily="34" charset="0"/>
              </a:rPr>
              <a:t>it really </a:t>
            </a:r>
            <a:r>
              <a:rPr lang="en-GB" sz="2000" b="1" dirty="0">
                <a:latin typeface="Candara" panose="020E0502030303020204" pitchFamily="34" charset="0"/>
              </a:rPr>
              <a:t>can’t be considered rape?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629965" y="2150754"/>
            <a:ext cx="4992477" cy="3780000"/>
            <a:chOff x="3872135" y="1542574"/>
            <a:chExt cx="4992477" cy="3780000"/>
          </a:xfrm>
        </p:grpSpPr>
        <p:sp>
          <p:nvSpPr>
            <p:cNvPr id="7" name="Oval 6"/>
            <p:cNvSpPr/>
            <p:nvPr/>
          </p:nvSpPr>
          <p:spPr>
            <a:xfrm>
              <a:off x="3872135" y="1542574"/>
              <a:ext cx="3780000" cy="3780000"/>
            </a:xfrm>
            <a:prstGeom prst="ellipse">
              <a:avLst/>
            </a:prstGeom>
            <a:solidFill>
              <a:srgbClr val="92D050">
                <a:alpha val="90000"/>
              </a:srgb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andara" panose="020E0502030303020204" pitchFamily="34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6775028" y="2748144"/>
              <a:ext cx="2089584" cy="2089584"/>
            </a:xfrm>
            <a:prstGeom prst="ellipse">
              <a:avLst/>
            </a:prstGeom>
            <a:solidFill>
              <a:srgbClr val="C00000">
                <a:alpha val="80000"/>
              </a:srgb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>
                <a:latin typeface="Candara" panose="020E0502030303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123840" y="3109408"/>
              <a:ext cx="115608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  <a:latin typeface="Franklin Gothic Heavy" panose="020B0903020102020204" pitchFamily="34" charset="0"/>
                </a:rPr>
                <a:t>Disagree</a:t>
              </a:r>
            </a:p>
            <a:p>
              <a:pPr algn="ctr"/>
              <a:r>
                <a:rPr lang="en-GB" dirty="0" smtClean="0">
                  <a:solidFill>
                    <a:schemeClr val="bg1"/>
                  </a:solidFill>
                  <a:latin typeface="Franklin Gothic Heavy" panose="020B0903020102020204" pitchFamily="34" charset="0"/>
                </a:rPr>
                <a:t>82%</a:t>
              </a:r>
              <a:endParaRPr lang="en-GB" dirty="0">
                <a:solidFill>
                  <a:schemeClr val="bg1"/>
                </a:solidFill>
                <a:latin typeface="Franklin Gothic Heavy" panose="020B090302010202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471020" y="3469770"/>
              <a:ext cx="82503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  <a:latin typeface="Franklin Gothic Heavy" panose="020B0903020102020204" pitchFamily="34" charset="0"/>
                </a:rPr>
                <a:t>Agree</a:t>
              </a:r>
            </a:p>
            <a:p>
              <a:pPr algn="ctr"/>
              <a:r>
                <a:rPr lang="en-GB" dirty="0" smtClean="0">
                  <a:solidFill>
                    <a:schemeClr val="bg1"/>
                  </a:solidFill>
                  <a:latin typeface="Franklin Gothic Heavy" panose="020B0903020102020204" pitchFamily="34" charset="0"/>
                </a:rPr>
                <a:t>18%</a:t>
              </a:r>
              <a:endParaRPr lang="en-GB" dirty="0">
                <a:solidFill>
                  <a:schemeClr val="bg1"/>
                </a:solidFill>
                <a:latin typeface="Franklin Gothic Heavy" panose="020B0903020102020204" pitchFamily="34" charset="0"/>
              </a:endParaRPr>
            </a:p>
          </p:txBody>
        </p:sp>
      </p:grpSp>
      <p:pic>
        <p:nvPicPr>
          <p:cNvPr id="17" name="Picture 1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5710" b="2204"/>
          <a:stretch>
            <a:fillRect/>
          </a:stretch>
        </p:blipFill>
        <p:spPr>
          <a:xfrm>
            <a:off x="8246715" y="4401115"/>
            <a:ext cx="946695" cy="1079901"/>
          </a:xfrm>
          <a:custGeom>
            <a:avLst/>
            <a:gdLst>
              <a:gd name="connsiteX0" fmla="*/ 233652 w 504826"/>
              <a:gd name="connsiteY0" fmla="*/ 6 h 619760"/>
              <a:gd name="connsiteX1" fmla="*/ 323151 w 504826"/>
              <a:gd name="connsiteY1" fmla="*/ 28782 h 619760"/>
              <a:gd name="connsiteX2" fmla="*/ 345975 w 504826"/>
              <a:gd name="connsiteY2" fmla="*/ 158495 h 619760"/>
              <a:gd name="connsiteX3" fmla="*/ 311484 w 504826"/>
              <a:gd name="connsiteY3" fmla="*/ 192353 h 619760"/>
              <a:gd name="connsiteX4" fmla="*/ 401710 w 504826"/>
              <a:gd name="connsiteY4" fmla="*/ 211604 h 619760"/>
              <a:gd name="connsiteX5" fmla="*/ 488419 w 504826"/>
              <a:gd name="connsiteY5" fmla="*/ 307507 h 619760"/>
              <a:gd name="connsiteX6" fmla="*/ 504611 w 504826"/>
              <a:gd name="connsiteY6" fmla="*/ 426647 h 619760"/>
              <a:gd name="connsiteX7" fmla="*/ 407290 w 504826"/>
              <a:gd name="connsiteY7" fmla="*/ 459282 h 619760"/>
              <a:gd name="connsiteX8" fmla="*/ 405553 w 504826"/>
              <a:gd name="connsiteY8" fmla="*/ 408758 h 619760"/>
              <a:gd name="connsiteX9" fmla="*/ 405458 w 504826"/>
              <a:gd name="connsiteY9" fmla="*/ 404273 h 619760"/>
              <a:gd name="connsiteX10" fmla="*/ 405386 w 504826"/>
              <a:gd name="connsiteY10" fmla="*/ 403889 h 619760"/>
              <a:gd name="connsiteX11" fmla="*/ 405244 w 504826"/>
              <a:gd name="connsiteY11" fmla="*/ 399755 h 619760"/>
              <a:gd name="connsiteX12" fmla="*/ 392664 w 504826"/>
              <a:gd name="connsiteY12" fmla="*/ 336135 h 619760"/>
              <a:gd name="connsiteX13" fmla="*/ 405386 w 504826"/>
              <a:gd name="connsiteY13" fmla="*/ 403889 h 619760"/>
              <a:gd name="connsiteX14" fmla="*/ 405553 w 504826"/>
              <a:gd name="connsiteY14" fmla="*/ 408758 h 619760"/>
              <a:gd name="connsiteX15" fmla="*/ 406854 w 504826"/>
              <a:gd name="connsiteY15" fmla="*/ 469979 h 619760"/>
              <a:gd name="connsiteX16" fmla="*/ 391927 w 504826"/>
              <a:gd name="connsiteY16" fmla="*/ 608936 h 619760"/>
              <a:gd name="connsiteX17" fmla="*/ 103165 w 504826"/>
              <a:gd name="connsiteY17" fmla="*/ 608578 h 619760"/>
              <a:gd name="connsiteX18" fmla="*/ 75708 w 504826"/>
              <a:gd name="connsiteY18" fmla="*/ 329028 h 619760"/>
              <a:gd name="connsiteX19" fmla="*/ 67657 w 504826"/>
              <a:gd name="connsiteY19" fmla="*/ 445216 h 619760"/>
              <a:gd name="connsiteX20" fmla="*/ 1593 w 504826"/>
              <a:gd name="connsiteY20" fmla="*/ 415995 h 619760"/>
              <a:gd name="connsiteX21" fmla="*/ 16715 w 504826"/>
              <a:gd name="connsiteY21" fmla="*/ 296548 h 619760"/>
              <a:gd name="connsiteX22" fmla="*/ 103128 w 504826"/>
              <a:gd name="connsiteY22" fmla="*/ 218811 h 619760"/>
              <a:gd name="connsiteX23" fmla="*/ 166125 w 504826"/>
              <a:gd name="connsiteY23" fmla="*/ 197586 h 619760"/>
              <a:gd name="connsiteX24" fmla="*/ 119485 w 504826"/>
              <a:gd name="connsiteY24" fmla="*/ 157952 h 619760"/>
              <a:gd name="connsiteX25" fmla="*/ 142952 w 504826"/>
              <a:gd name="connsiteY25" fmla="*/ 29078 h 619760"/>
              <a:gd name="connsiteX26" fmla="*/ 233652 w 504826"/>
              <a:gd name="connsiteY26" fmla="*/ 6 h 61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04826" h="619760">
                <a:moveTo>
                  <a:pt x="233652" y="6"/>
                </a:moveTo>
                <a:cubicBezTo>
                  <a:pt x="264488" y="294"/>
                  <a:pt x="295122" y="10223"/>
                  <a:pt x="323151" y="28782"/>
                </a:cubicBezTo>
                <a:cubicBezTo>
                  <a:pt x="356609" y="50935"/>
                  <a:pt x="380718" y="114740"/>
                  <a:pt x="345975" y="158495"/>
                </a:cubicBezTo>
                <a:cubicBezTo>
                  <a:pt x="332579" y="175367"/>
                  <a:pt x="322981" y="183732"/>
                  <a:pt x="311484" y="192353"/>
                </a:cubicBezTo>
                <a:cubicBezTo>
                  <a:pt x="340969" y="196194"/>
                  <a:pt x="367755" y="198243"/>
                  <a:pt x="401710" y="211604"/>
                </a:cubicBezTo>
                <a:cubicBezTo>
                  <a:pt x="452657" y="231651"/>
                  <a:pt x="470349" y="258744"/>
                  <a:pt x="488419" y="307507"/>
                </a:cubicBezTo>
                <a:cubicBezTo>
                  <a:pt x="501918" y="343935"/>
                  <a:pt x="505850" y="377539"/>
                  <a:pt x="504611" y="426647"/>
                </a:cubicBezTo>
                <a:cubicBezTo>
                  <a:pt x="477037" y="447021"/>
                  <a:pt x="446198" y="455600"/>
                  <a:pt x="407290" y="459282"/>
                </a:cubicBezTo>
                <a:lnTo>
                  <a:pt x="405553" y="408758"/>
                </a:lnTo>
                <a:lnTo>
                  <a:pt x="405458" y="404273"/>
                </a:lnTo>
                <a:lnTo>
                  <a:pt x="405386" y="403889"/>
                </a:lnTo>
                <a:lnTo>
                  <a:pt x="405244" y="399755"/>
                </a:lnTo>
                <a:cubicBezTo>
                  <a:pt x="403152" y="378710"/>
                  <a:pt x="399305" y="356982"/>
                  <a:pt x="392664" y="336135"/>
                </a:cubicBezTo>
                <a:lnTo>
                  <a:pt x="405386" y="403889"/>
                </a:lnTo>
                <a:lnTo>
                  <a:pt x="405553" y="408758"/>
                </a:lnTo>
                <a:lnTo>
                  <a:pt x="406854" y="469979"/>
                </a:lnTo>
                <a:cubicBezTo>
                  <a:pt x="404901" y="513796"/>
                  <a:pt x="398095" y="558466"/>
                  <a:pt x="391927" y="608936"/>
                </a:cubicBezTo>
                <a:cubicBezTo>
                  <a:pt x="299630" y="623776"/>
                  <a:pt x="185883" y="623072"/>
                  <a:pt x="103165" y="608578"/>
                </a:cubicBezTo>
                <a:cubicBezTo>
                  <a:pt x="77190" y="538000"/>
                  <a:pt x="53284" y="427946"/>
                  <a:pt x="75708" y="329028"/>
                </a:cubicBezTo>
                <a:cubicBezTo>
                  <a:pt x="63186" y="388068"/>
                  <a:pt x="67029" y="414451"/>
                  <a:pt x="67657" y="445216"/>
                </a:cubicBezTo>
                <a:cubicBezTo>
                  <a:pt x="37974" y="441653"/>
                  <a:pt x="17437" y="432407"/>
                  <a:pt x="1593" y="415995"/>
                </a:cubicBezTo>
                <a:cubicBezTo>
                  <a:pt x="-2090" y="378826"/>
                  <a:pt x="-288" y="334484"/>
                  <a:pt x="16715" y="296548"/>
                </a:cubicBezTo>
                <a:cubicBezTo>
                  <a:pt x="39878" y="244868"/>
                  <a:pt x="71115" y="230862"/>
                  <a:pt x="103128" y="218811"/>
                </a:cubicBezTo>
                <a:cubicBezTo>
                  <a:pt x="131087" y="208286"/>
                  <a:pt x="141496" y="205037"/>
                  <a:pt x="166125" y="197586"/>
                </a:cubicBezTo>
                <a:cubicBezTo>
                  <a:pt x="145097" y="187188"/>
                  <a:pt x="137346" y="179981"/>
                  <a:pt x="119485" y="157952"/>
                </a:cubicBezTo>
                <a:cubicBezTo>
                  <a:pt x="88069" y="119205"/>
                  <a:pt x="105189" y="55283"/>
                  <a:pt x="142952" y="29078"/>
                </a:cubicBezTo>
                <a:cubicBezTo>
                  <a:pt x="171782" y="9072"/>
                  <a:pt x="202817" y="-282"/>
                  <a:pt x="233652" y="6"/>
                </a:cubicBezTo>
                <a:close/>
              </a:path>
            </a:pathLst>
          </a:custGeom>
        </p:spPr>
      </p:pic>
      <p:pic>
        <p:nvPicPr>
          <p:cNvPr id="18" name="Picture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5" r="9095" b="2204"/>
          <a:stretch>
            <a:fillRect/>
          </a:stretch>
        </p:blipFill>
        <p:spPr>
          <a:xfrm>
            <a:off x="2496540" y="2349612"/>
            <a:ext cx="2137579" cy="2735952"/>
          </a:xfrm>
          <a:custGeom>
            <a:avLst/>
            <a:gdLst>
              <a:gd name="connsiteX0" fmla="*/ 233652 w 504826"/>
              <a:gd name="connsiteY0" fmla="*/ 6 h 619760"/>
              <a:gd name="connsiteX1" fmla="*/ 323151 w 504826"/>
              <a:gd name="connsiteY1" fmla="*/ 28782 h 619760"/>
              <a:gd name="connsiteX2" fmla="*/ 345975 w 504826"/>
              <a:gd name="connsiteY2" fmla="*/ 158495 h 619760"/>
              <a:gd name="connsiteX3" fmla="*/ 311484 w 504826"/>
              <a:gd name="connsiteY3" fmla="*/ 192353 h 619760"/>
              <a:gd name="connsiteX4" fmla="*/ 401710 w 504826"/>
              <a:gd name="connsiteY4" fmla="*/ 211604 h 619760"/>
              <a:gd name="connsiteX5" fmla="*/ 488419 w 504826"/>
              <a:gd name="connsiteY5" fmla="*/ 307507 h 619760"/>
              <a:gd name="connsiteX6" fmla="*/ 504611 w 504826"/>
              <a:gd name="connsiteY6" fmla="*/ 426647 h 619760"/>
              <a:gd name="connsiteX7" fmla="*/ 407290 w 504826"/>
              <a:gd name="connsiteY7" fmla="*/ 459282 h 619760"/>
              <a:gd name="connsiteX8" fmla="*/ 405553 w 504826"/>
              <a:gd name="connsiteY8" fmla="*/ 408758 h 619760"/>
              <a:gd name="connsiteX9" fmla="*/ 405458 w 504826"/>
              <a:gd name="connsiteY9" fmla="*/ 404273 h 619760"/>
              <a:gd name="connsiteX10" fmla="*/ 405386 w 504826"/>
              <a:gd name="connsiteY10" fmla="*/ 403889 h 619760"/>
              <a:gd name="connsiteX11" fmla="*/ 405244 w 504826"/>
              <a:gd name="connsiteY11" fmla="*/ 399755 h 619760"/>
              <a:gd name="connsiteX12" fmla="*/ 392664 w 504826"/>
              <a:gd name="connsiteY12" fmla="*/ 336135 h 619760"/>
              <a:gd name="connsiteX13" fmla="*/ 405386 w 504826"/>
              <a:gd name="connsiteY13" fmla="*/ 403889 h 619760"/>
              <a:gd name="connsiteX14" fmla="*/ 405553 w 504826"/>
              <a:gd name="connsiteY14" fmla="*/ 408758 h 619760"/>
              <a:gd name="connsiteX15" fmla="*/ 406854 w 504826"/>
              <a:gd name="connsiteY15" fmla="*/ 469979 h 619760"/>
              <a:gd name="connsiteX16" fmla="*/ 391927 w 504826"/>
              <a:gd name="connsiteY16" fmla="*/ 608936 h 619760"/>
              <a:gd name="connsiteX17" fmla="*/ 103165 w 504826"/>
              <a:gd name="connsiteY17" fmla="*/ 608578 h 619760"/>
              <a:gd name="connsiteX18" fmla="*/ 75708 w 504826"/>
              <a:gd name="connsiteY18" fmla="*/ 329028 h 619760"/>
              <a:gd name="connsiteX19" fmla="*/ 67657 w 504826"/>
              <a:gd name="connsiteY19" fmla="*/ 445216 h 619760"/>
              <a:gd name="connsiteX20" fmla="*/ 1593 w 504826"/>
              <a:gd name="connsiteY20" fmla="*/ 415995 h 619760"/>
              <a:gd name="connsiteX21" fmla="*/ 16715 w 504826"/>
              <a:gd name="connsiteY21" fmla="*/ 296548 h 619760"/>
              <a:gd name="connsiteX22" fmla="*/ 103128 w 504826"/>
              <a:gd name="connsiteY22" fmla="*/ 218811 h 619760"/>
              <a:gd name="connsiteX23" fmla="*/ 166125 w 504826"/>
              <a:gd name="connsiteY23" fmla="*/ 197586 h 619760"/>
              <a:gd name="connsiteX24" fmla="*/ 119485 w 504826"/>
              <a:gd name="connsiteY24" fmla="*/ 157952 h 619760"/>
              <a:gd name="connsiteX25" fmla="*/ 142952 w 504826"/>
              <a:gd name="connsiteY25" fmla="*/ 29078 h 619760"/>
              <a:gd name="connsiteX26" fmla="*/ 233652 w 504826"/>
              <a:gd name="connsiteY26" fmla="*/ 6 h 61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04826" h="619760">
                <a:moveTo>
                  <a:pt x="233652" y="6"/>
                </a:moveTo>
                <a:cubicBezTo>
                  <a:pt x="264488" y="294"/>
                  <a:pt x="295122" y="10223"/>
                  <a:pt x="323151" y="28782"/>
                </a:cubicBezTo>
                <a:cubicBezTo>
                  <a:pt x="356609" y="50935"/>
                  <a:pt x="380718" y="114740"/>
                  <a:pt x="345975" y="158495"/>
                </a:cubicBezTo>
                <a:cubicBezTo>
                  <a:pt x="332579" y="175367"/>
                  <a:pt x="322981" y="183732"/>
                  <a:pt x="311484" y="192353"/>
                </a:cubicBezTo>
                <a:cubicBezTo>
                  <a:pt x="340969" y="196194"/>
                  <a:pt x="367755" y="198243"/>
                  <a:pt x="401710" y="211604"/>
                </a:cubicBezTo>
                <a:cubicBezTo>
                  <a:pt x="452657" y="231651"/>
                  <a:pt x="470349" y="258744"/>
                  <a:pt x="488419" y="307507"/>
                </a:cubicBezTo>
                <a:cubicBezTo>
                  <a:pt x="501918" y="343935"/>
                  <a:pt x="505850" y="377539"/>
                  <a:pt x="504611" y="426647"/>
                </a:cubicBezTo>
                <a:cubicBezTo>
                  <a:pt x="477037" y="447021"/>
                  <a:pt x="446198" y="455600"/>
                  <a:pt x="407290" y="459282"/>
                </a:cubicBezTo>
                <a:lnTo>
                  <a:pt x="405553" y="408758"/>
                </a:lnTo>
                <a:lnTo>
                  <a:pt x="405458" y="404273"/>
                </a:lnTo>
                <a:lnTo>
                  <a:pt x="405386" y="403889"/>
                </a:lnTo>
                <a:lnTo>
                  <a:pt x="405244" y="399755"/>
                </a:lnTo>
                <a:cubicBezTo>
                  <a:pt x="403152" y="378710"/>
                  <a:pt x="399305" y="356982"/>
                  <a:pt x="392664" y="336135"/>
                </a:cubicBezTo>
                <a:lnTo>
                  <a:pt x="405386" y="403889"/>
                </a:lnTo>
                <a:lnTo>
                  <a:pt x="405553" y="408758"/>
                </a:lnTo>
                <a:lnTo>
                  <a:pt x="406854" y="469979"/>
                </a:lnTo>
                <a:cubicBezTo>
                  <a:pt x="404901" y="513796"/>
                  <a:pt x="398095" y="558466"/>
                  <a:pt x="391927" y="608936"/>
                </a:cubicBezTo>
                <a:cubicBezTo>
                  <a:pt x="299630" y="623776"/>
                  <a:pt x="185883" y="623072"/>
                  <a:pt x="103165" y="608578"/>
                </a:cubicBezTo>
                <a:cubicBezTo>
                  <a:pt x="77190" y="538000"/>
                  <a:pt x="53284" y="427946"/>
                  <a:pt x="75708" y="329028"/>
                </a:cubicBezTo>
                <a:cubicBezTo>
                  <a:pt x="63186" y="388068"/>
                  <a:pt x="67029" y="414451"/>
                  <a:pt x="67657" y="445216"/>
                </a:cubicBezTo>
                <a:cubicBezTo>
                  <a:pt x="37974" y="441653"/>
                  <a:pt x="17437" y="432407"/>
                  <a:pt x="1593" y="415995"/>
                </a:cubicBezTo>
                <a:cubicBezTo>
                  <a:pt x="-2090" y="378826"/>
                  <a:pt x="-288" y="334484"/>
                  <a:pt x="16715" y="296548"/>
                </a:cubicBezTo>
                <a:cubicBezTo>
                  <a:pt x="39878" y="244868"/>
                  <a:pt x="71115" y="230862"/>
                  <a:pt x="103128" y="218811"/>
                </a:cubicBezTo>
                <a:cubicBezTo>
                  <a:pt x="131087" y="208286"/>
                  <a:pt x="141496" y="205037"/>
                  <a:pt x="166125" y="197586"/>
                </a:cubicBezTo>
                <a:cubicBezTo>
                  <a:pt x="145097" y="187188"/>
                  <a:pt x="137346" y="179981"/>
                  <a:pt x="119485" y="157952"/>
                </a:cubicBezTo>
                <a:cubicBezTo>
                  <a:pt x="88069" y="119205"/>
                  <a:pt x="105189" y="55283"/>
                  <a:pt x="142952" y="29078"/>
                </a:cubicBezTo>
                <a:cubicBezTo>
                  <a:pt x="171782" y="9072"/>
                  <a:pt x="202817" y="-282"/>
                  <a:pt x="233652" y="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0275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4284229" y="1589797"/>
            <a:ext cx="4629374" cy="4423919"/>
            <a:chOff x="3945824" y="1538999"/>
            <a:chExt cx="4629374" cy="4423919"/>
          </a:xfrm>
        </p:grpSpPr>
        <p:sp>
          <p:nvSpPr>
            <p:cNvPr id="7" name="Oval 6"/>
            <p:cNvSpPr/>
            <p:nvPr/>
          </p:nvSpPr>
          <p:spPr>
            <a:xfrm>
              <a:off x="3945824" y="1538999"/>
              <a:ext cx="4423919" cy="4423919"/>
            </a:xfrm>
            <a:prstGeom prst="ellipse">
              <a:avLst/>
            </a:prstGeom>
            <a:solidFill>
              <a:srgbClr val="92D050">
                <a:alpha val="90000"/>
              </a:srgb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389785" y="3273905"/>
              <a:ext cx="1535998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2800" b="1" dirty="0" smtClean="0">
                  <a:solidFill>
                    <a:schemeClr val="bg1"/>
                  </a:solidFill>
                  <a:latin typeface="Candara" panose="020E0502030303020204" pitchFamily="34" charset="0"/>
                </a:rPr>
                <a:t>Disagree</a:t>
              </a:r>
            </a:p>
            <a:p>
              <a:pPr algn="ctr"/>
              <a:r>
                <a:rPr lang="en-GB" sz="2800" b="1" dirty="0" smtClean="0">
                  <a:solidFill>
                    <a:schemeClr val="bg1"/>
                  </a:solidFill>
                  <a:latin typeface="Candara" panose="020E0502030303020204" pitchFamily="34" charset="0"/>
                </a:rPr>
                <a:t>97.4%</a:t>
              </a:r>
              <a:endParaRPr lang="en-GB" sz="2800" b="1" dirty="0">
                <a:solidFill>
                  <a:schemeClr val="bg1"/>
                </a:solidFill>
                <a:latin typeface="Candara" panose="020E0502030303020204" pitchFamily="34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7879206" y="4348878"/>
              <a:ext cx="695992" cy="695992"/>
              <a:chOff x="6860003" y="4138162"/>
              <a:chExt cx="695992" cy="695992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6860003" y="4138162"/>
                <a:ext cx="695992" cy="695992"/>
              </a:xfrm>
              <a:prstGeom prst="ellipse">
                <a:avLst/>
              </a:prstGeom>
              <a:solidFill>
                <a:srgbClr val="C00000">
                  <a:alpha val="80000"/>
                </a:srgbClr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916894" y="4255326"/>
                <a:ext cx="5822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200" b="1" dirty="0" smtClean="0">
                    <a:solidFill>
                      <a:schemeClr val="bg1"/>
                    </a:solidFill>
                    <a:latin typeface="Candara" panose="020E0502030303020204" pitchFamily="34" charset="0"/>
                  </a:rPr>
                  <a:t>Agree</a:t>
                </a:r>
              </a:p>
              <a:p>
                <a:pPr algn="ctr"/>
                <a:r>
                  <a:rPr lang="en-GB" sz="1200" b="1" dirty="0" smtClean="0">
                    <a:solidFill>
                      <a:schemeClr val="bg1"/>
                    </a:solidFill>
                    <a:latin typeface="Candara" panose="020E0502030303020204" pitchFamily="34" charset="0"/>
                  </a:rPr>
                  <a:t>2.6%</a:t>
                </a:r>
                <a:endParaRPr lang="en-GB" sz="1200" b="1" dirty="0">
                  <a:solidFill>
                    <a:schemeClr val="bg1"/>
                  </a:solidFill>
                  <a:latin typeface="Candara" panose="020E0502030303020204" pitchFamily="34" charset="0"/>
                </a:endParaRPr>
              </a:p>
            </p:txBody>
          </p:sp>
        </p:grpSp>
      </p:grpSp>
      <p:sp>
        <p:nvSpPr>
          <p:cNvPr id="14" name="Rectangle 13"/>
          <p:cNvSpPr/>
          <p:nvPr/>
        </p:nvSpPr>
        <p:spPr>
          <a:xfrm>
            <a:off x="964902" y="287446"/>
            <a:ext cx="96798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latin typeface="Candara" panose="020E0502030303020204" pitchFamily="34" charset="0"/>
              </a:rPr>
              <a:t> </a:t>
            </a:r>
            <a:r>
              <a:rPr lang="en-GB" sz="2000" b="1" dirty="0" smtClean="0">
                <a:latin typeface="Candara" panose="020E0502030303020204" pitchFamily="34" charset="0"/>
              </a:rPr>
              <a:t>    Strathclyde students:	</a:t>
            </a:r>
            <a:r>
              <a:rPr lang="en-GB" sz="2000" b="1" dirty="0" smtClean="0">
                <a:solidFill>
                  <a:srgbClr val="8064A2"/>
                </a:solidFill>
                <a:latin typeface="Candara" panose="020E0502030303020204" pitchFamily="34" charset="0"/>
              </a:rPr>
              <a:t>ACTUAL</a:t>
            </a:r>
            <a:r>
              <a:rPr lang="en-GB" sz="2000" b="1" dirty="0" smtClean="0">
                <a:latin typeface="Candara" panose="020E0502030303020204" pitchFamily="34" charset="0"/>
              </a:rPr>
              <a:t> </a:t>
            </a:r>
            <a:r>
              <a:rPr lang="en-GB" sz="2000" b="1" dirty="0" smtClean="0">
                <a:solidFill>
                  <a:schemeClr val="accent4"/>
                </a:solidFill>
                <a:latin typeface="Candara" panose="020E0502030303020204" pitchFamily="34" charset="0"/>
              </a:rPr>
              <a:t>norm</a:t>
            </a:r>
            <a:endParaRPr lang="en-GB" sz="2000" b="1" dirty="0" smtClean="0">
              <a:latin typeface="Candara" panose="020E0502030303020204" pitchFamily="34" charset="0"/>
            </a:endParaRPr>
          </a:p>
          <a:p>
            <a:r>
              <a:rPr lang="en-GB" sz="2000" b="1" dirty="0" smtClean="0">
                <a:latin typeface="Candara" panose="020E0502030303020204" pitchFamily="34" charset="0"/>
              </a:rPr>
              <a:t>                       Who Agree: 	If </a:t>
            </a:r>
            <a:r>
              <a:rPr lang="en-GB" sz="2000" b="1" dirty="0">
                <a:latin typeface="Candara" panose="020E0502030303020204" pitchFamily="34" charset="0"/>
              </a:rPr>
              <a:t>a girl doesn’t physically resist sex – even if protesting </a:t>
            </a:r>
            <a:r>
              <a:rPr lang="en-GB" sz="2000" b="1" dirty="0" smtClean="0">
                <a:latin typeface="Candara" panose="020E0502030303020204" pitchFamily="34" charset="0"/>
              </a:rPr>
              <a:t>				verbally </a:t>
            </a:r>
            <a:r>
              <a:rPr lang="en-GB" sz="2000" b="1" dirty="0">
                <a:latin typeface="Candara" panose="020E0502030303020204" pitchFamily="34" charset="0"/>
              </a:rPr>
              <a:t>– that </a:t>
            </a:r>
            <a:r>
              <a:rPr lang="en-GB" sz="2000" b="1" dirty="0" smtClean="0">
                <a:latin typeface="Candara" panose="020E0502030303020204" pitchFamily="34" charset="0"/>
              </a:rPr>
              <a:t>it really </a:t>
            </a:r>
            <a:r>
              <a:rPr lang="en-GB" sz="2000" b="1" dirty="0">
                <a:latin typeface="Candara" panose="020E0502030303020204" pitchFamily="34" charset="0"/>
              </a:rPr>
              <a:t>can’t be considered rape?</a:t>
            </a:r>
          </a:p>
        </p:txBody>
      </p:sp>
      <p:pic>
        <p:nvPicPr>
          <p:cNvPr id="15" name="Picture 1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5710" b="2204"/>
          <a:stretch>
            <a:fillRect/>
          </a:stretch>
        </p:blipFill>
        <p:spPr>
          <a:xfrm>
            <a:off x="8905786" y="4747674"/>
            <a:ext cx="346952" cy="424885"/>
          </a:xfrm>
          <a:custGeom>
            <a:avLst/>
            <a:gdLst>
              <a:gd name="connsiteX0" fmla="*/ 233652 w 504826"/>
              <a:gd name="connsiteY0" fmla="*/ 6 h 619760"/>
              <a:gd name="connsiteX1" fmla="*/ 323151 w 504826"/>
              <a:gd name="connsiteY1" fmla="*/ 28782 h 619760"/>
              <a:gd name="connsiteX2" fmla="*/ 345975 w 504826"/>
              <a:gd name="connsiteY2" fmla="*/ 158495 h 619760"/>
              <a:gd name="connsiteX3" fmla="*/ 311484 w 504826"/>
              <a:gd name="connsiteY3" fmla="*/ 192353 h 619760"/>
              <a:gd name="connsiteX4" fmla="*/ 401710 w 504826"/>
              <a:gd name="connsiteY4" fmla="*/ 211604 h 619760"/>
              <a:gd name="connsiteX5" fmla="*/ 488419 w 504826"/>
              <a:gd name="connsiteY5" fmla="*/ 307507 h 619760"/>
              <a:gd name="connsiteX6" fmla="*/ 504611 w 504826"/>
              <a:gd name="connsiteY6" fmla="*/ 426647 h 619760"/>
              <a:gd name="connsiteX7" fmla="*/ 407290 w 504826"/>
              <a:gd name="connsiteY7" fmla="*/ 459282 h 619760"/>
              <a:gd name="connsiteX8" fmla="*/ 405553 w 504826"/>
              <a:gd name="connsiteY8" fmla="*/ 408758 h 619760"/>
              <a:gd name="connsiteX9" fmla="*/ 405458 w 504826"/>
              <a:gd name="connsiteY9" fmla="*/ 404273 h 619760"/>
              <a:gd name="connsiteX10" fmla="*/ 405386 w 504826"/>
              <a:gd name="connsiteY10" fmla="*/ 403889 h 619760"/>
              <a:gd name="connsiteX11" fmla="*/ 405244 w 504826"/>
              <a:gd name="connsiteY11" fmla="*/ 399755 h 619760"/>
              <a:gd name="connsiteX12" fmla="*/ 392664 w 504826"/>
              <a:gd name="connsiteY12" fmla="*/ 336135 h 619760"/>
              <a:gd name="connsiteX13" fmla="*/ 405386 w 504826"/>
              <a:gd name="connsiteY13" fmla="*/ 403889 h 619760"/>
              <a:gd name="connsiteX14" fmla="*/ 405553 w 504826"/>
              <a:gd name="connsiteY14" fmla="*/ 408758 h 619760"/>
              <a:gd name="connsiteX15" fmla="*/ 406854 w 504826"/>
              <a:gd name="connsiteY15" fmla="*/ 469979 h 619760"/>
              <a:gd name="connsiteX16" fmla="*/ 391927 w 504826"/>
              <a:gd name="connsiteY16" fmla="*/ 608936 h 619760"/>
              <a:gd name="connsiteX17" fmla="*/ 103165 w 504826"/>
              <a:gd name="connsiteY17" fmla="*/ 608578 h 619760"/>
              <a:gd name="connsiteX18" fmla="*/ 75708 w 504826"/>
              <a:gd name="connsiteY18" fmla="*/ 329028 h 619760"/>
              <a:gd name="connsiteX19" fmla="*/ 67657 w 504826"/>
              <a:gd name="connsiteY19" fmla="*/ 445216 h 619760"/>
              <a:gd name="connsiteX20" fmla="*/ 1593 w 504826"/>
              <a:gd name="connsiteY20" fmla="*/ 415995 h 619760"/>
              <a:gd name="connsiteX21" fmla="*/ 16715 w 504826"/>
              <a:gd name="connsiteY21" fmla="*/ 296548 h 619760"/>
              <a:gd name="connsiteX22" fmla="*/ 103128 w 504826"/>
              <a:gd name="connsiteY22" fmla="*/ 218811 h 619760"/>
              <a:gd name="connsiteX23" fmla="*/ 166125 w 504826"/>
              <a:gd name="connsiteY23" fmla="*/ 197586 h 619760"/>
              <a:gd name="connsiteX24" fmla="*/ 119485 w 504826"/>
              <a:gd name="connsiteY24" fmla="*/ 157952 h 619760"/>
              <a:gd name="connsiteX25" fmla="*/ 142952 w 504826"/>
              <a:gd name="connsiteY25" fmla="*/ 29078 h 619760"/>
              <a:gd name="connsiteX26" fmla="*/ 233652 w 504826"/>
              <a:gd name="connsiteY26" fmla="*/ 6 h 61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04826" h="619760">
                <a:moveTo>
                  <a:pt x="233652" y="6"/>
                </a:moveTo>
                <a:cubicBezTo>
                  <a:pt x="264488" y="294"/>
                  <a:pt x="295122" y="10223"/>
                  <a:pt x="323151" y="28782"/>
                </a:cubicBezTo>
                <a:cubicBezTo>
                  <a:pt x="356609" y="50935"/>
                  <a:pt x="380718" y="114740"/>
                  <a:pt x="345975" y="158495"/>
                </a:cubicBezTo>
                <a:cubicBezTo>
                  <a:pt x="332579" y="175367"/>
                  <a:pt x="322981" y="183732"/>
                  <a:pt x="311484" y="192353"/>
                </a:cubicBezTo>
                <a:cubicBezTo>
                  <a:pt x="340969" y="196194"/>
                  <a:pt x="367755" y="198243"/>
                  <a:pt x="401710" y="211604"/>
                </a:cubicBezTo>
                <a:cubicBezTo>
                  <a:pt x="452657" y="231651"/>
                  <a:pt x="470349" y="258744"/>
                  <a:pt x="488419" y="307507"/>
                </a:cubicBezTo>
                <a:cubicBezTo>
                  <a:pt x="501918" y="343935"/>
                  <a:pt x="505850" y="377539"/>
                  <a:pt x="504611" y="426647"/>
                </a:cubicBezTo>
                <a:cubicBezTo>
                  <a:pt x="477037" y="447021"/>
                  <a:pt x="446198" y="455600"/>
                  <a:pt x="407290" y="459282"/>
                </a:cubicBezTo>
                <a:lnTo>
                  <a:pt x="405553" y="408758"/>
                </a:lnTo>
                <a:lnTo>
                  <a:pt x="405458" y="404273"/>
                </a:lnTo>
                <a:lnTo>
                  <a:pt x="405386" y="403889"/>
                </a:lnTo>
                <a:lnTo>
                  <a:pt x="405244" y="399755"/>
                </a:lnTo>
                <a:cubicBezTo>
                  <a:pt x="403152" y="378710"/>
                  <a:pt x="399305" y="356982"/>
                  <a:pt x="392664" y="336135"/>
                </a:cubicBezTo>
                <a:lnTo>
                  <a:pt x="405386" y="403889"/>
                </a:lnTo>
                <a:lnTo>
                  <a:pt x="405553" y="408758"/>
                </a:lnTo>
                <a:lnTo>
                  <a:pt x="406854" y="469979"/>
                </a:lnTo>
                <a:cubicBezTo>
                  <a:pt x="404901" y="513796"/>
                  <a:pt x="398095" y="558466"/>
                  <a:pt x="391927" y="608936"/>
                </a:cubicBezTo>
                <a:cubicBezTo>
                  <a:pt x="299630" y="623776"/>
                  <a:pt x="185883" y="623072"/>
                  <a:pt x="103165" y="608578"/>
                </a:cubicBezTo>
                <a:cubicBezTo>
                  <a:pt x="77190" y="538000"/>
                  <a:pt x="53284" y="427946"/>
                  <a:pt x="75708" y="329028"/>
                </a:cubicBezTo>
                <a:cubicBezTo>
                  <a:pt x="63186" y="388068"/>
                  <a:pt x="67029" y="414451"/>
                  <a:pt x="67657" y="445216"/>
                </a:cubicBezTo>
                <a:cubicBezTo>
                  <a:pt x="37974" y="441653"/>
                  <a:pt x="17437" y="432407"/>
                  <a:pt x="1593" y="415995"/>
                </a:cubicBezTo>
                <a:cubicBezTo>
                  <a:pt x="-2090" y="378826"/>
                  <a:pt x="-288" y="334484"/>
                  <a:pt x="16715" y="296548"/>
                </a:cubicBezTo>
                <a:cubicBezTo>
                  <a:pt x="39878" y="244868"/>
                  <a:pt x="71115" y="230862"/>
                  <a:pt x="103128" y="218811"/>
                </a:cubicBezTo>
                <a:cubicBezTo>
                  <a:pt x="131087" y="208286"/>
                  <a:pt x="141496" y="205037"/>
                  <a:pt x="166125" y="197586"/>
                </a:cubicBezTo>
                <a:cubicBezTo>
                  <a:pt x="145097" y="187188"/>
                  <a:pt x="137346" y="179981"/>
                  <a:pt x="119485" y="157952"/>
                </a:cubicBezTo>
                <a:cubicBezTo>
                  <a:pt x="88069" y="119205"/>
                  <a:pt x="105189" y="55283"/>
                  <a:pt x="142952" y="29078"/>
                </a:cubicBezTo>
                <a:cubicBezTo>
                  <a:pt x="171782" y="9072"/>
                  <a:pt x="202817" y="-282"/>
                  <a:pt x="233652" y="6"/>
                </a:cubicBezTo>
                <a:close/>
              </a:path>
            </a:pathLst>
          </a:custGeom>
        </p:spPr>
      </p:pic>
      <p:pic>
        <p:nvPicPr>
          <p:cNvPr id="16" name="Picture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5" r="9095" b="2204"/>
          <a:stretch>
            <a:fillRect/>
          </a:stretch>
        </p:blipFill>
        <p:spPr>
          <a:xfrm>
            <a:off x="2616207" y="1776670"/>
            <a:ext cx="2825576" cy="3395889"/>
          </a:xfrm>
          <a:custGeom>
            <a:avLst/>
            <a:gdLst>
              <a:gd name="connsiteX0" fmla="*/ 233652 w 504826"/>
              <a:gd name="connsiteY0" fmla="*/ 6 h 619760"/>
              <a:gd name="connsiteX1" fmla="*/ 323151 w 504826"/>
              <a:gd name="connsiteY1" fmla="*/ 28782 h 619760"/>
              <a:gd name="connsiteX2" fmla="*/ 345975 w 504826"/>
              <a:gd name="connsiteY2" fmla="*/ 158495 h 619760"/>
              <a:gd name="connsiteX3" fmla="*/ 311484 w 504826"/>
              <a:gd name="connsiteY3" fmla="*/ 192353 h 619760"/>
              <a:gd name="connsiteX4" fmla="*/ 401710 w 504826"/>
              <a:gd name="connsiteY4" fmla="*/ 211604 h 619760"/>
              <a:gd name="connsiteX5" fmla="*/ 488419 w 504826"/>
              <a:gd name="connsiteY5" fmla="*/ 307507 h 619760"/>
              <a:gd name="connsiteX6" fmla="*/ 504611 w 504826"/>
              <a:gd name="connsiteY6" fmla="*/ 426647 h 619760"/>
              <a:gd name="connsiteX7" fmla="*/ 407290 w 504826"/>
              <a:gd name="connsiteY7" fmla="*/ 459282 h 619760"/>
              <a:gd name="connsiteX8" fmla="*/ 405553 w 504826"/>
              <a:gd name="connsiteY8" fmla="*/ 408758 h 619760"/>
              <a:gd name="connsiteX9" fmla="*/ 405458 w 504826"/>
              <a:gd name="connsiteY9" fmla="*/ 404273 h 619760"/>
              <a:gd name="connsiteX10" fmla="*/ 405386 w 504826"/>
              <a:gd name="connsiteY10" fmla="*/ 403889 h 619760"/>
              <a:gd name="connsiteX11" fmla="*/ 405244 w 504826"/>
              <a:gd name="connsiteY11" fmla="*/ 399755 h 619760"/>
              <a:gd name="connsiteX12" fmla="*/ 392664 w 504826"/>
              <a:gd name="connsiteY12" fmla="*/ 336135 h 619760"/>
              <a:gd name="connsiteX13" fmla="*/ 405386 w 504826"/>
              <a:gd name="connsiteY13" fmla="*/ 403889 h 619760"/>
              <a:gd name="connsiteX14" fmla="*/ 405553 w 504826"/>
              <a:gd name="connsiteY14" fmla="*/ 408758 h 619760"/>
              <a:gd name="connsiteX15" fmla="*/ 406854 w 504826"/>
              <a:gd name="connsiteY15" fmla="*/ 469979 h 619760"/>
              <a:gd name="connsiteX16" fmla="*/ 391927 w 504826"/>
              <a:gd name="connsiteY16" fmla="*/ 608936 h 619760"/>
              <a:gd name="connsiteX17" fmla="*/ 103165 w 504826"/>
              <a:gd name="connsiteY17" fmla="*/ 608578 h 619760"/>
              <a:gd name="connsiteX18" fmla="*/ 75708 w 504826"/>
              <a:gd name="connsiteY18" fmla="*/ 329028 h 619760"/>
              <a:gd name="connsiteX19" fmla="*/ 67657 w 504826"/>
              <a:gd name="connsiteY19" fmla="*/ 445216 h 619760"/>
              <a:gd name="connsiteX20" fmla="*/ 1593 w 504826"/>
              <a:gd name="connsiteY20" fmla="*/ 415995 h 619760"/>
              <a:gd name="connsiteX21" fmla="*/ 16715 w 504826"/>
              <a:gd name="connsiteY21" fmla="*/ 296548 h 619760"/>
              <a:gd name="connsiteX22" fmla="*/ 103128 w 504826"/>
              <a:gd name="connsiteY22" fmla="*/ 218811 h 619760"/>
              <a:gd name="connsiteX23" fmla="*/ 166125 w 504826"/>
              <a:gd name="connsiteY23" fmla="*/ 197586 h 619760"/>
              <a:gd name="connsiteX24" fmla="*/ 119485 w 504826"/>
              <a:gd name="connsiteY24" fmla="*/ 157952 h 619760"/>
              <a:gd name="connsiteX25" fmla="*/ 142952 w 504826"/>
              <a:gd name="connsiteY25" fmla="*/ 29078 h 619760"/>
              <a:gd name="connsiteX26" fmla="*/ 233652 w 504826"/>
              <a:gd name="connsiteY26" fmla="*/ 6 h 61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04826" h="619760">
                <a:moveTo>
                  <a:pt x="233652" y="6"/>
                </a:moveTo>
                <a:cubicBezTo>
                  <a:pt x="264488" y="294"/>
                  <a:pt x="295122" y="10223"/>
                  <a:pt x="323151" y="28782"/>
                </a:cubicBezTo>
                <a:cubicBezTo>
                  <a:pt x="356609" y="50935"/>
                  <a:pt x="380718" y="114740"/>
                  <a:pt x="345975" y="158495"/>
                </a:cubicBezTo>
                <a:cubicBezTo>
                  <a:pt x="332579" y="175367"/>
                  <a:pt x="322981" y="183732"/>
                  <a:pt x="311484" y="192353"/>
                </a:cubicBezTo>
                <a:cubicBezTo>
                  <a:pt x="340969" y="196194"/>
                  <a:pt x="367755" y="198243"/>
                  <a:pt x="401710" y="211604"/>
                </a:cubicBezTo>
                <a:cubicBezTo>
                  <a:pt x="452657" y="231651"/>
                  <a:pt x="470349" y="258744"/>
                  <a:pt x="488419" y="307507"/>
                </a:cubicBezTo>
                <a:cubicBezTo>
                  <a:pt x="501918" y="343935"/>
                  <a:pt x="505850" y="377539"/>
                  <a:pt x="504611" y="426647"/>
                </a:cubicBezTo>
                <a:cubicBezTo>
                  <a:pt x="477037" y="447021"/>
                  <a:pt x="446198" y="455600"/>
                  <a:pt x="407290" y="459282"/>
                </a:cubicBezTo>
                <a:lnTo>
                  <a:pt x="405553" y="408758"/>
                </a:lnTo>
                <a:lnTo>
                  <a:pt x="405458" y="404273"/>
                </a:lnTo>
                <a:lnTo>
                  <a:pt x="405386" y="403889"/>
                </a:lnTo>
                <a:lnTo>
                  <a:pt x="405244" y="399755"/>
                </a:lnTo>
                <a:cubicBezTo>
                  <a:pt x="403152" y="378710"/>
                  <a:pt x="399305" y="356982"/>
                  <a:pt x="392664" y="336135"/>
                </a:cubicBezTo>
                <a:lnTo>
                  <a:pt x="405386" y="403889"/>
                </a:lnTo>
                <a:lnTo>
                  <a:pt x="405553" y="408758"/>
                </a:lnTo>
                <a:lnTo>
                  <a:pt x="406854" y="469979"/>
                </a:lnTo>
                <a:cubicBezTo>
                  <a:pt x="404901" y="513796"/>
                  <a:pt x="398095" y="558466"/>
                  <a:pt x="391927" y="608936"/>
                </a:cubicBezTo>
                <a:cubicBezTo>
                  <a:pt x="299630" y="623776"/>
                  <a:pt x="185883" y="623072"/>
                  <a:pt x="103165" y="608578"/>
                </a:cubicBezTo>
                <a:cubicBezTo>
                  <a:pt x="77190" y="538000"/>
                  <a:pt x="53284" y="427946"/>
                  <a:pt x="75708" y="329028"/>
                </a:cubicBezTo>
                <a:cubicBezTo>
                  <a:pt x="63186" y="388068"/>
                  <a:pt x="67029" y="414451"/>
                  <a:pt x="67657" y="445216"/>
                </a:cubicBezTo>
                <a:cubicBezTo>
                  <a:pt x="37974" y="441653"/>
                  <a:pt x="17437" y="432407"/>
                  <a:pt x="1593" y="415995"/>
                </a:cubicBezTo>
                <a:cubicBezTo>
                  <a:pt x="-2090" y="378826"/>
                  <a:pt x="-288" y="334484"/>
                  <a:pt x="16715" y="296548"/>
                </a:cubicBezTo>
                <a:cubicBezTo>
                  <a:pt x="39878" y="244868"/>
                  <a:pt x="71115" y="230862"/>
                  <a:pt x="103128" y="218811"/>
                </a:cubicBezTo>
                <a:cubicBezTo>
                  <a:pt x="131087" y="208286"/>
                  <a:pt x="141496" y="205037"/>
                  <a:pt x="166125" y="197586"/>
                </a:cubicBezTo>
                <a:cubicBezTo>
                  <a:pt x="145097" y="187188"/>
                  <a:pt x="137346" y="179981"/>
                  <a:pt x="119485" y="157952"/>
                </a:cubicBezTo>
                <a:cubicBezTo>
                  <a:pt x="88069" y="119205"/>
                  <a:pt x="105189" y="55283"/>
                  <a:pt x="142952" y="29078"/>
                </a:cubicBezTo>
                <a:cubicBezTo>
                  <a:pt x="171782" y="9072"/>
                  <a:pt x="202817" y="-282"/>
                  <a:pt x="233652" y="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87343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5710" b="2204"/>
          <a:stretch>
            <a:fillRect/>
          </a:stretch>
        </p:blipFill>
        <p:spPr>
          <a:xfrm>
            <a:off x="8847484" y="4152403"/>
            <a:ext cx="1052974" cy="1209306"/>
          </a:xfrm>
          <a:custGeom>
            <a:avLst/>
            <a:gdLst>
              <a:gd name="connsiteX0" fmla="*/ 233652 w 504826"/>
              <a:gd name="connsiteY0" fmla="*/ 6 h 619760"/>
              <a:gd name="connsiteX1" fmla="*/ 323151 w 504826"/>
              <a:gd name="connsiteY1" fmla="*/ 28782 h 619760"/>
              <a:gd name="connsiteX2" fmla="*/ 345975 w 504826"/>
              <a:gd name="connsiteY2" fmla="*/ 158495 h 619760"/>
              <a:gd name="connsiteX3" fmla="*/ 311484 w 504826"/>
              <a:gd name="connsiteY3" fmla="*/ 192353 h 619760"/>
              <a:gd name="connsiteX4" fmla="*/ 401710 w 504826"/>
              <a:gd name="connsiteY4" fmla="*/ 211604 h 619760"/>
              <a:gd name="connsiteX5" fmla="*/ 488419 w 504826"/>
              <a:gd name="connsiteY5" fmla="*/ 307507 h 619760"/>
              <a:gd name="connsiteX6" fmla="*/ 504611 w 504826"/>
              <a:gd name="connsiteY6" fmla="*/ 426647 h 619760"/>
              <a:gd name="connsiteX7" fmla="*/ 407290 w 504826"/>
              <a:gd name="connsiteY7" fmla="*/ 459282 h 619760"/>
              <a:gd name="connsiteX8" fmla="*/ 405553 w 504826"/>
              <a:gd name="connsiteY8" fmla="*/ 408758 h 619760"/>
              <a:gd name="connsiteX9" fmla="*/ 405458 w 504826"/>
              <a:gd name="connsiteY9" fmla="*/ 404273 h 619760"/>
              <a:gd name="connsiteX10" fmla="*/ 405386 w 504826"/>
              <a:gd name="connsiteY10" fmla="*/ 403889 h 619760"/>
              <a:gd name="connsiteX11" fmla="*/ 405244 w 504826"/>
              <a:gd name="connsiteY11" fmla="*/ 399755 h 619760"/>
              <a:gd name="connsiteX12" fmla="*/ 392664 w 504826"/>
              <a:gd name="connsiteY12" fmla="*/ 336135 h 619760"/>
              <a:gd name="connsiteX13" fmla="*/ 405386 w 504826"/>
              <a:gd name="connsiteY13" fmla="*/ 403889 h 619760"/>
              <a:gd name="connsiteX14" fmla="*/ 405553 w 504826"/>
              <a:gd name="connsiteY14" fmla="*/ 408758 h 619760"/>
              <a:gd name="connsiteX15" fmla="*/ 406854 w 504826"/>
              <a:gd name="connsiteY15" fmla="*/ 469979 h 619760"/>
              <a:gd name="connsiteX16" fmla="*/ 391927 w 504826"/>
              <a:gd name="connsiteY16" fmla="*/ 608936 h 619760"/>
              <a:gd name="connsiteX17" fmla="*/ 103165 w 504826"/>
              <a:gd name="connsiteY17" fmla="*/ 608578 h 619760"/>
              <a:gd name="connsiteX18" fmla="*/ 75708 w 504826"/>
              <a:gd name="connsiteY18" fmla="*/ 329028 h 619760"/>
              <a:gd name="connsiteX19" fmla="*/ 67657 w 504826"/>
              <a:gd name="connsiteY19" fmla="*/ 445216 h 619760"/>
              <a:gd name="connsiteX20" fmla="*/ 1593 w 504826"/>
              <a:gd name="connsiteY20" fmla="*/ 415995 h 619760"/>
              <a:gd name="connsiteX21" fmla="*/ 16715 w 504826"/>
              <a:gd name="connsiteY21" fmla="*/ 296548 h 619760"/>
              <a:gd name="connsiteX22" fmla="*/ 103128 w 504826"/>
              <a:gd name="connsiteY22" fmla="*/ 218811 h 619760"/>
              <a:gd name="connsiteX23" fmla="*/ 166125 w 504826"/>
              <a:gd name="connsiteY23" fmla="*/ 197586 h 619760"/>
              <a:gd name="connsiteX24" fmla="*/ 119485 w 504826"/>
              <a:gd name="connsiteY24" fmla="*/ 157952 h 619760"/>
              <a:gd name="connsiteX25" fmla="*/ 142952 w 504826"/>
              <a:gd name="connsiteY25" fmla="*/ 29078 h 619760"/>
              <a:gd name="connsiteX26" fmla="*/ 233652 w 504826"/>
              <a:gd name="connsiteY26" fmla="*/ 6 h 61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04826" h="619760">
                <a:moveTo>
                  <a:pt x="233652" y="6"/>
                </a:moveTo>
                <a:cubicBezTo>
                  <a:pt x="264488" y="294"/>
                  <a:pt x="295122" y="10223"/>
                  <a:pt x="323151" y="28782"/>
                </a:cubicBezTo>
                <a:cubicBezTo>
                  <a:pt x="356609" y="50935"/>
                  <a:pt x="380718" y="114740"/>
                  <a:pt x="345975" y="158495"/>
                </a:cubicBezTo>
                <a:cubicBezTo>
                  <a:pt x="332579" y="175367"/>
                  <a:pt x="322981" y="183732"/>
                  <a:pt x="311484" y="192353"/>
                </a:cubicBezTo>
                <a:cubicBezTo>
                  <a:pt x="340969" y="196194"/>
                  <a:pt x="367755" y="198243"/>
                  <a:pt x="401710" y="211604"/>
                </a:cubicBezTo>
                <a:cubicBezTo>
                  <a:pt x="452657" y="231651"/>
                  <a:pt x="470349" y="258744"/>
                  <a:pt x="488419" y="307507"/>
                </a:cubicBezTo>
                <a:cubicBezTo>
                  <a:pt x="501918" y="343935"/>
                  <a:pt x="505850" y="377539"/>
                  <a:pt x="504611" y="426647"/>
                </a:cubicBezTo>
                <a:cubicBezTo>
                  <a:pt x="477037" y="447021"/>
                  <a:pt x="446198" y="455600"/>
                  <a:pt x="407290" y="459282"/>
                </a:cubicBezTo>
                <a:lnTo>
                  <a:pt x="405553" y="408758"/>
                </a:lnTo>
                <a:lnTo>
                  <a:pt x="405458" y="404273"/>
                </a:lnTo>
                <a:lnTo>
                  <a:pt x="405386" y="403889"/>
                </a:lnTo>
                <a:lnTo>
                  <a:pt x="405244" y="399755"/>
                </a:lnTo>
                <a:cubicBezTo>
                  <a:pt x="403152" y="378710"/>
                  <a:pt x="399305" y="356982"/>
                  <a:pt x="392664" y="336135"/>
                </a:cubicBezTo>
                <a:lnTo>
                  <a:pt x="405386" y="403889"/>
                </a:lnTo>
                <a:lnTo>
                  <a:pt x="405553" y="408758"/>
                </a:lnTo>
                <a:lnTo>
                  <a:pt x="406854" y="469979"/>
                </a:lnTo>
                <a:cubicBezTo>
                  <a:pt x="404901" y="513796"/>
                  <a:pt x="398095" y="558466"/>
                  <a:pt x="391927" y="608936"/>
                </a:cubicBezTo>
                <a:cubicBezTo>
                  <a:pt x="299630" y="623776"/>
                  <a:pt x="185883" y="623072"/>
                  <a:pt x="103165" y="608578"/>
                </a:cubicBezTo>
                <a:cubicBezTo>
                  <a:pt x="77190" y="538000"/>
                  <a:pt x="53284" y="427946"/>
                  <a:pt x="75708" y="329028"/>
                </a:cubicBezTo>
                <a:cubicBezTo>
                  <a:pt x="63186" y="388068"/>
                  <a:pt x="67029" y="414451"/>
                  <a:pt x="67657" y="445216"/>
                </a:cubicBezTo>
                <a:cubicBezTo>
                  <a:pt x="37974" y="441653"/>
                  <a:pt x="17437" y="432407"/>
                  <a:pt x="1593" y="415995"/>
                </a:cubicBezTo>
                <a:cubicBezTo>
                  <a:pt x="-2090" y="378826"/>
                  <a:pt x="-288" y="334484"/>
                  <a:pt x="16715" y="296548"/>
                </a:cubicBezTo>
                <a:cubicBezTo>
                  <a:pt x="39878" y="244868"/>
                  <a:pt x="71115" y="230862"/>
                  <a:pt x="103128" y="218811"/>
                </a:cubicBezTo>
                <a:cubicBezTo>
                  <a:pt x="131087" y="208286"/>
                  <a:pt x="141496" y="205037"/>
                  <a:pt x="166125" y="197586"/>
                </a:cubicBezTo>
                <a:cubicBezTo>
                  <a:pt x="145097" y="187188"/>
                  <a:pt x="137346" y="179981"/>
                  <a:pt x="119485" y="157952"/>
                </a:cubicBezTo>
                <a:cubicBezTo>
                  <a:pt x="88069" y="119205"/>
                  <a:pt x="105189" y="55283"/>
                  <a:pt x="142952" y="29078"/>
                </a:cubicBezTo>
                <a:cubicBezTo>
                  <a:pt x="171782" y="9072"/>
                  <a:pt x="202817" y="-282"/>
                  <a:pt x="233652" y="6"/>
                </a:cubicBezTo>
                <a:close/>
              </a:path>
            </a:pathLst>
          </a:custGeom>
        </p:spPr>
      </p:pic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5710" b="2204"/>
          <a:stretch>
            <a:fillRect/>
          </a:stretch>
        </p:blipFill>
        <p:spPr>
          <a:xfrm>
            <a:off x="7179398" y="3187605"/>
            <a:ext cx="1068094" cy="1209828"/>
          </a:xfrm>
          <a:custGeom>
            <a:avLst/>
            <a:gdLst>
              <a:gd name="connsiteX0" fmla="*/ 233652 w 504826"/>
              <a:gd name="connsiteY0" fmla="*/ 6 h 619760"/>
              <a:gd name="connsiteX1" fmla="*/ 323151 w 504826"/>
              <a:gd name="connsiteY1" fmla="*/ 28782 h 619760"/>
              <a:gd name="connsiteX2" fmla="*/ 345975 w 504826"/>
              <a:gd name="connsiteY2" fmla="*/ 158495 h 619760"/>
              <a:gd name="connsiteX3" fmla="*/ 311484 w 504826"/>
              <a:gd name="connsiteY3" fmla="*/ 192353 h 619760"/>
              <a:gd name="connsiteX4" fmla="*/ 401710 w 504826"/>
              <a:gd name="connsiteY4" fmla="*/ 211604 h 619760"/>
              <a:gd name="connsiteX5" fmla="*/ 488419 w 504826"/>
              <a:gd name="connsiteY5" fmla="*/ 307507 h 619760"/>
              <a:gd name="connsiteX6" fmla="*/ 504611 w 504826"/>
              <a:gd name="connsiteY6" fmla="*/ 426647 h 619760"/>
              <a:gd name="connsiteX7" fmla="*/ 407290 w 504826"/>
              <a:gd name="connsiteY7" fmla="*/ 459282 h 619760"/>
              <a:gd name="connsiteX8" fmla="*/ 405553 w 504826"/>
              <a:gd name="connsiteY8" fmla="*/ 408758 h 619760"/>
              <a:gd name="connsiteX9" fmla="*/ 405458 w 504826"/>
              <a:gd name="connsiteY9" fmla="*/ 404273 h 619760"/>
              <a:gd name="connsiteX10" fmla="*/ 405386 w 504826"/>
              <a:gd name="connsiteY10" fmla="*/ 403889 h 619760"/>
              <a:gd name="connsiteX11" fmla="*/ 405244 w 504826"/>
              <a:gd name="connsiteY11" fmla="*/ 399755 h 619760"/>
              <a:gd name="connsiteX12" fmla="*/ 392664 w 504826"/>
              <a:gd name="connsiteY12" fmla="*/ 336135 h 619760"/>
              <a:gd name="connsiteX13" fmla="*/ 405386 w 504826"/>
              <a:gd name="connsiteY13" fmla="*/ 403889 h 619760"/>
              <a:gd name="connsiteX14" fmla="*/ 405553 w 504826"/>
              <a:gd name="connsiteY14" fmla="*/ 408758 h 619760"/>
              <a:gd name="connsiteX15" fmla="*/ 406854 w 504826"/>
              <a:gd name="connsiteY15" fmla="*/ 469979 h 619760"/>
              <a:gd name="connsiteX16" fmla="*/ 391927 w 504826"/>
              <a:gd name="connsiteY16" fmla="*/ 608936 h 619760"/>
              <a:gd name="connsiteX17" fmla="*/ 103165 w 504826"/>
              <a:gd name="connsiteY17" fmla="*/ 608578 h 619760"/>
              <a:gd name="connsiteX18" fmla="*/ 75708 w 504826"/>
              <a:gd name="connsiteY18" fmla="*/ 329028 h 619760"/>
              <a:gd name="connsiteX19" fmla="*/ 67657 w 504826"/>
              <a:gd name="connsiteY19" fmla="*/ 445216 h 619760"/>
              <a:gd name="connsiteX20" fmla="*/ 1593 w 504826"/>
              <a:gd name="connsiteY20" fmla="*/ 415995 h 619760"/>
              <a:gd name="connsiteX21" fmla="*/ 16715 w 504826"/>
              <a:gd name="connsiteY21" fmla="*/ 296548 h 619760"/>
              <a:gd name="connsiteX22" fmla="*/ 103128 w 504826"/>
              <a:gd name="connsiteY22" fmla="*/ 218811 h 619760"/>
              <a:gd name="connsiteX23" fmla="*/ 166125 w 504826"/>
              <a:gd name="connsiteY23" fmla="*/ 197586 h 619760"/>
              <a:gd name="connsiteX24" fmla="*/ 119485 w 504826"/>
              <a:gd name="connsiteY24" fmla="*/ 157952 h 619760"/>
              <a:gd name="connsiteX25" fmla="*/ 142952 w 504826"/>
              <a:gd name="connsiteY25" fmla="*/ 29078 h 619760"/>
              <a:gd name="connsiteX26" fmla="*/ 233652 w 504826"/>
              <a:gd name="connsiteY26" fmla="*/ 6 h 61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04826" h="619760">
                <a:moveTo>
                  <a:pt x="233652" y="6"/>
                </a:moveTo>
                <a:cubicBezTo>
                  <a:pt x="264488" y="294"/>
                  <a:pt x="295122" y="10223"/>
                  <a:pt x="323151" y="28782"/>
                </a:cubicBezTo>
                <a:cubicBezTo>
                  <a:pt x="356609" y="50935"/>
                  <a:pt x="380718" y="114740"/>
                  <a:pt x="345975" y="158495"/>
                </a:cubicBezTo>
                <a:cubicBezTo>
                  <a:pt x="332579" y="175367"/>
                  <a:pt x="322981" y="183732"/>
                  <a:pt x="311484" y="192353"/>
                </a:cubicBezTo>
                <a:cubicBezTo>
                  <a:pt x="340969" y="196194"/>
                  <a:pt x="367755" y="198243"/>
                  <a:pt x="401710" y="211604"/>
                </a:cubicBezTo>
                <a:cubicBezTo>
                  <a:pt x="452657" y="231651"/>
                  <a:pt x="470349" y="258744"/>
                  <a:pt x="488419" y="307507"/>
                </a:cubicBezTo>
                <a:cubicBezTo>
                  <a:pt x="501918" y="343935"/>
                  <a:pt x="505850" y="377539"/>
                  <a:pt x="504611" y="426647"/>
                </a:cubicBezTo>
                <a:cubicBezTo>
                  <a:pt x="477037" y="447021"/>
                  <a:pt x="446198" y="455600"/>
                  <a:pt x="407290" y="459282"/>
                </a:cubicBezTo>
                <a:lnTo>
                  <a:pt x="405553" y="408758"/>
                </a:lnTo>
                <a:lnTo>
                  <a:pt x="405458" y="404273"/>
                </a:lnTo>
                <a:lnTo>
                  <a:pt x="405386" y="403889"/>
                </a:lnTo>
                <a:lnTo>
                  <a:pt x="405244" y="399755"/>
                </a:lnTo>
                <a:cubicBezTo>
                  <a:pt x="403152" y="378710"/>
                  <a:pt x="399305" y="356982"/>
                  <a:pt x="392664" y="336135"/>
                </a:cubicBezTo>
                <a:lnTo>
                  <a:pt x="405386" y="403889"/>
                </a:lnTo>
                <a:lnTo>
                  <a:pt x="405553" y="408758"/>
                </a:lnTo>
                <a:lnTo>
                  <a:pt x="406854" y="469979"/>
                </a:lnTo>
                <a:cubicBezTo>
                  <a:pt x="404901" y="513796"/>
                  <a:pt x="398095" y="558466"/>
                  <a:pt x="391927" y="608936"/>
                </a:cubicBezTo>
                <a:cubicBezTo>
                  <a:pt x="299630" y="623776"/>
                  <a:pt x="185883" y="623072"/>
                  <a:pt x="103165" y="608578"/>
                </a:cubicBezTo>
                <a:cubicBezTo>
                  <a:pt x="77190" y="538000"/>
                  <a:pt x="53284" y="427946"/>
                  <a:pt x="75708" y="329028"/>
                </a:cubicBezTo>
                <a:cubicBezTo>
                  <a:pt x="63186" y="388068"/>
                  <a:pt x="67029" y="414451"/>
                  <a:pt x="67657" y="445216"/>
                </a:cubicBezTo>
                <a:cubicBezTo>
                  <a:pt x="37974" y="441653"/>
                  <a:pt x="17437" y="432407"/>
                  <a:pt x="1593" y="415995"/>
                </a:cubicBezTo>
                <a:cubicBezTo>
                  <a:pt x="-2090" y="378826"/>
                  <a:pt x="-288" y="334484"/>
                  <a:pt x="16715" y="296548"/>
                </a:cubicBezTo>
                <a:cubicBezTo>
                  <a:pt x="39878" y="244868"/>
                  <a:pt x="71115" y="230862"/>
                  <a:pt x="103128" y="218811"/>
                </a:cubicBezTo>
                <a:cubicBezTo>
                  <a:pt x="131087" y="208286"/>
                  <a:pt x="141496" y="205037"/>
                  <a:pt x="166125" y="197586"/>
                </a:cubicBezTo>
                <a:cubicBezTo>
                  <a:pt x="145097" y="187188"/>
                  <a:pt x="137346" y="179981"/>
                  <a:pt x="119485" y="157952"/>
                </a:cubicBezTo>
                <a:cubicBezTo>
                  <a:pt x="88069" y="119205"/>
                  <a:pt x="105189" y="55283"/>
                  <a:pt x="142952" y="29078"/>
                </a:cubicBezTo>
                <a:cubicBezTo>
                  <a:pt x="171782" y="9072"/>
                  <a:pt x="202817" y="-282"/>
                  <a:pt x="233652" y="6"/>
                </a:cubicBezTo>
                <a:close/>
              </a:path>
            </a:pathLst>
          </a:custGeom>
        </p:spPr>
      </p:pic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5710" b="2204"/>
          <a:stretch>
            <a:fillRect/>
          </a:stretch>
        </p:blipFill>
        <p:spPr>
          <a:xfrm>
            <a:off x="5269757" y="2426127"/>
            <a:ext cx="1014665" cy="1214848"/>
          </a:xfrm>
          <a:custGeom>
            <a:avLst/>
            <a:gdLst>
              <a:gd name="connsiteX0" fmla="*/ 233652 w 504826"/>
              <a:gd name="connsiteY0" fmla="*/ 6 h 619760"/>
              <a:gd name="connsiteX1" fmla="*/ 323151 w 504826"/>
              <a:gd name="connsiteY1" fmla="*/ 28782 h 619760"/>
              <a:gd name="connsiteX2" fmla="*/ 345975 w 504826"/>
              <a:gd name="connsiteY2" fmla="*/ 158495 h 619760"/>
              <a:gd name="connsiteX3" fmla="*/ 311484 w 504826"/>
              <a:gd name="connsiteY3" fmla="*/ 192353 h 619760"/>
              <a:gd name="connsiteX4" fmla="*/ 401710 w 504826"/>
              <a:gd name="connsiteY4" fmla="*/ 211604 h 619760"/>
              <a:gd name="connsiteX5" fmla="*/ 488419 w 504826"/>
              <a:gd name="connsiteY5" fmla="*/ 307507 h 619760"/>
              <a:gd name="connsiteX6" fmla="*/ 504611 w 504826"/>
              <a:gd name="connsiteY6" fmla="*/ 426647 h 619760"/>
              <a:gd name="connsiteX7" fmla="*/ 407290 w 504826"/>
              <a:gd name="connsiteY7" fmla="*/ 459282 h 619760"/>
              <a:gd name="connsiteX8" fmla="*/ 405553 w 504826"/>
              <a:gd name="connsiteY8" fmla="*/ 408758 h 619760"/>
              <a:gd name="connsiteX9" fmla="*/ 405458 w 504826"/>
              <a:gd name="connsiteY9" fmla="*/ 404273 h 619760"/>
              <a:gd name="connsiteX10" fmla="*/ 405386 w 504826"/>
              <a:gd name="connsiteY10" fmla="*/ 403889 h 619760"/>
              <a:gd name="connsiteX11" fmla="*/ 405244 w 504826"/>
              <a:gd name="connsiteY11" fmla="*/ 399755 h 619760"/>
              <a:gd name="connsiteX12" fmla="*/ 392664 w 504826"/>
              <a:gd name="connsiteY12" fmla="*/ 336135 h 619760"/>
              <a:gd name="connsiteX13" fmla="*/ 405386 w 504826"/>
              <a:gd name="connsiteY13" fmla="*/ 403889 h 619760"/>
              <a:gd name="connsiteX14" fmla="*/ 405553 w 504826"/>
              <a:gd name="connsiteY14" fmla="*/ 408758 h 619760"/>
              <a:gd name="connsiteX15" fmla="*/ 406854 w 504826"/>
              <a:gd name="connsiteY15" fmla="*/ 469979 h 619760"/>
              <a:gd name="connsiteX16" fmla="*/ 391927 w 504826"/>
              <a:gd name="connsiteY16" fmla="*/ 608936 h 619760"/>
              <a:gd name="connsiteX17" fmla="*/ 103165 w 504826"/>
              <a:gd name="connsiteY17" fmla="*/ 608578 h 619760"/>
              <a:gd name="connsiteX18" fmla="*/ 75708 w 504826"/>
              <a:gd name="connsiteY18" fmla="*/ 329028 h 619760"/>
              <a:gd name="connsiteX19" fmla="*/ 67657 w 504826"/>
              <a:gd name="connsiteY19" fmla="*/ 445216 h 619760"/>
              <a:gd name="connsiteX20" fmla="*/ 1593 w 504826"/>
              <a:gd name="connsiteY20" fmla="*/ 415995 h 619760"/>
              <a:gd name="connsiteX21" fmla="*/ 16715 w 504826"/>
              <a:gd name="connsiteY21" fmla="*/ 296548 h 619760"/>
              <a:gd name="connsiteX22" fmla="*/ 103128 w 504826"/>
              <a:gd name="connsiteY22" fmla="*/ 218811 h 619760"/>
              <a:gd name="connsiteX23" fmla="*/ 166125 w 504826"/>
              <a:gd name="connsiteY23" fmla="*/ 197586 h 619760"/>
              <a:gd name="connsiteX24" fmla="*/ 119485 w 504826"/>
              <a:gd name="connsiteY24" fmla="*/ 157952 h 619760"/>
              <a:gd name="connsiteX25" fmla="*/ 142952 w 504826"/>
              <a:gd name="connsiteY25" fmla="*/ 29078 h 619760"/>
              <a:gd name="connsiteX26" fmla="*/ 233652 w 504826"/>
              <a:gd name="connsiteY26" fmla="*/ 6 h 61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04826" h="619760">
                <a:moveTo>
                  <a:pt x="233652" y="6"/>
                </a:moveTo>
                <a:cubicBezTo>
                  <a:pt x="264488" y="294"/>
                  <a:pt x="295122" y="10223"/>
                  <a:pt x="323151" y="28782"/>
                </a:cubicBezTo>
                <a:cubicBezTo>
                  <a:pt x="356609" y="50935"/>
                  <a:pt x="380718" y="114740"/>
                  <a:pt x="345975" y="158495"/>
                </a:cubicBezTo>
                <a:cubicBezTo>
                  <a:pt x="332579" y="175367"/>
                  <a:pt x="322981" y="183732"/>
                  <a:pt x="311484" y="192353"/>
                </a:cubicBezTo>
                <a:cubicBezTo>
                  <a:pt x="340969" y="196194"/>
                  <a:pt x="367755" y="198243"/>
                  <a:pt x="401710" y="211604"/>
                </a:cubicBezTo>
                <a:cubicBezTo>
                  <a:pt x="452657" y="231651"/>
                  <a:pt x="470349" y="258744"/>
                  <a:pt x="488419" y="307507"/>
                </a:cubicBezTo>
                <a:cubicBezTo>
                  <a:pt x="501918" y="343935"/>
                  <a:pt x="505850" y="377539"/>
                  <a:pt x="504611" y="426647"/>
                </a:cubicBezTo>
                <a:cubicBezTo>
                  <a:pt x="477037" y="447021"/>
                  <a:pt x="446198" y="455600"/>
                  <a:pt x="407290" y="459282"/>
                </a:cubicBezTo>
                <a:lnTo>
                  <a:pt x="405553" y="408758"/>
                </a:lnTo>
                <a:lnTo>
                  <a:pt x="405458" y="404273"/>
                </a:lnTo>
                <a:lnTo>
                  <a:pt x="405386" y="403889"/>
                </a:lnTo>
                <a:lnTo>
                  <a:pt x="405244" y="399755"/>
                </a:lnTo>
                <a:cubicBezTo>
                  <a:pt x="403152" y="378710"/>
                  <a:pt x="399305" y="356982"/>
                  <a:pt x="392664" y="336135"/>
                </a:cubicBezTo>
                <a:lnTo>
                  <a:pt x="405386" y="403889"/>
                </a:lnTo>
                <a:lnTo>
                  <a:pt x="405553" y="408758"/>
                </a:lnTo>
                <a:lnTo>
                  <a:pt x="406854" y="469979"/>
                </a:lnTo>
                <a:cubicBezTo>
                  <a:pt x="404901" y="513796"/>
                  <a:pt x="398095" y="558466"/>
                  <a:pt x="391927" y="608936"/>
                </a:cubicBezTo>
                <a:cubicBezTo>
                  <a:pt x="299630" y="623776"/>
                  <a:pt x="185883" y="623072"/>
                  <a:pt x="103165" y="608578"/>
                </a:cubicBezTo>
                <a:cubicBezTo>
                  <a:pt x="77190" y="538000"/>
                  <a:pt x="53284" y="427946"/>
                  <a:pt x="75708" y="329028"/>
                </a:cubicBezTo>
                <a:cubicBezTo>
                  <a:pt x="63186" y="388068"/>
                  <a:pt x="67029" y="414451"/>
                  <a:pt x="67657" y="445216"/>
                </a:cubicBezTo>
                <a:cubicBezTo>
                  <a:pt x="37974" y="441653"/>
                  <a:pt x="17437" y="432407"/>
                  <a:pt x="1593" y="415995"/>
                </a:cubicBezTo>
                <a:cubicBezTo>
                  <a:pt x="-2090" y="378826"/>
                  <a:pt x="-288" y="334484"/>
                  <a:pt x="16715" y="296548"/>
                </a:cubicBezTo>
                <a:cubicBezTo>
                  <a:pt x="39878" y="244868"/>
                  <a:pt x="71115" y="230862"/>
                  <a:pt x="103128" y="218811"/>
                </a:cubicBezTo>
                <a:cubicBezTo>
                  <a:pt x="131087" y="208286"/>
                  <a:pt x="141496" y="205037"/>
                  <a:pt x="166125" y="197586"/>
                </a:cubicBezTo>
                <a:cubicBezTo>
                  <a:pt x="145097" y="187188"/>
                  <a:pt x="137346" y="179981"/>
                  <a:pt x="119485" y="157952"/>
                </a:cubicBezTo>
                <a:cubicBezTo>
                  <a:pt x="88069" y="119205"/>
                  <a:pt x="105189" y="55283"/>
                  <a:pt x="142952" y="29078"/>
                </a:cubicBezTo>
                <a:cubicBezTo>
                  <a:pt x="171782" y="9072"/>
                  <a:pt x="202817" y="-282"/>
                  <a:pt x="233652" y="6"/>
                </a:cubicBezTo>
                <a:close/>
              </a:path>
            </a:pathLst>
          </a:custGeom>
        </p:spPr>
      </p:pic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5710" b="2204"/>
          <a:stretch>
            <a:fillRect/>
          </a:stretch>
        </p:blipFill>
        <p:spPr>
          <a:xfrm>
            <a:off x="7498925" y="1003461"/>
            <a:ext cx="1096435" cy="1224350"/>
          </a:xfrm>
          <a:custGeom>
            <a:avLst/>
            <a:gdLst>
              <a:gd name="connsiteX0" fmla="*/ 233652 w 504826"/>
              <a:gd name="connsiteY0" fmla="*/ 6 h 619760"/>
              <a:gd name="connsiteX1" fmla="*/ 323151 w 504826"/>
              <a:gd name="connsiteY1" fmla="*/ 28782 h 619760"/>
              <a:gd name="connsiteX2" fmla="*/ 345975 w 504826"/>
              <a:gd name="connsiteY2" fmla="*/ 158495 h 619760"/>
              <a:gd name="connsiteX3" fmla="*/ 311484 w 504826"/>
              <a:gd name="connsiteY3" fmla="*/ 192353 h 619760"/>
              <a:gd name="connsiteX4" fmla="*/ 401710 w 504826"/>
              <a:gd name="connsiteY4" fmla="*/ 211604 h 619760"/>
              <a:gd name="connsiteX5" fmla="*/ 488419 w 504826"/>
              <a:gd name="connsiteY5" fmla="*/ 307507 h 619760"/>
              <a:gd name="connsiteX6" fmla="*/ 504611 w 504826"/>
              <a:gd name="connsiteY6" fmla="*/ 426647 h 619760"/>
              <a:gd name="connsiteX7" fmla="*/ 407290 w 504826"/>
              <a:gd name="connsiteY7" fmla="*/ 459282 h 619760"/>
              <a:gd name="connsiteX8" fmla="*/ 405553 w 504826"/>
              <a:gd name="connsiteY8" fmla="*/ 408758 h 619760"/>
              <a:gd name="connsiteX9" fmla="*/ 405458 w 504826"/>
              <a:gd name="connsiteY9" fmla="*/ 404273 h 619760"/>
              <a:gd name="connsiteX10" fmla="*/ 405386 w 504826"/>
              <a:gd name="connsiteY10" fmla="*/ 403889 h 619760"/>
              <a:gd name="connsiteX11" fmla="*/ 405244 w 504826"/>
              <a:gd name="connsiteY11" fmla="*/ 399755 h 619760"/>
              <a:gd name="connsiteX12" fmla="*/ 392664 w 504826"/>
              <a:gd name="connsiteY12" fmla="*/ 336135 h 619760"/>
              <a:gd name="connsiteX13" fmla="*/ 405386 w 504826"/>
              <a:gd name="connsiteY13" fmla="*/ 403889 h 619760"/>
              <a:gd name="connsiteX14" fmla="*/ 405553 w 504826"/>
              <a:gd name="connsiteY14" fmla="*/ 408758 h 619760"/>
              <a:gd name="connsiteX15" fmla="*/ 406854 w 504826"/>
              <a:gd name="connsiteY15" fmla="*/ 469979 h 619760"/>
              <a:gd name="connsiteX16" fmla="*/ 391927 w 504826"/>
              <a:gd name="connsiteY16" fmla="*/ 608936 h 619760"/>
              <a:gd name="connsiteX17" fmla="*/ 103165 w 504826"/>
              <a:gd name="connsiteY17" fmla="*/ 608578 h 619760"/>
              <a:gd name="connsiteX18" fmla="*/ 75708 w 504826"/>
              <a:gd name="connsiteY18" fmla="*/ 329028 h 619760"/>
              <a:gd name="connsiteX19" fmla="*/ 67657 w 504826"/>
              <a:gd name="connsiteY19" fmla="*/ 445216 h 619760"/>
              <a:gd name="connsiteX20" fmla="*/ 1593 w 504826"/>
              <a:gd name="connsiteY20" fmla="*/ 415995 h 619760"/>
              <a:gd name="connsiteX21" fmla="*/ 16715 w 504826"/>
              <a:gd name="connsiteY21" fmla="*/ 296548 h 619760"/>
              <a:gd name="connsiteX22" fmla="*/ 103128 w 504826"/>
              <a:gd name="connsiteY22" fmla="*/ 218811 h 619760"/>
              <a:gd name="connsiteX23" fmla="*/ 166125 w 504826"/>
              <a:gd name="connsiteY23" fmla="*/ 197586 h 619760"/>
              <a:gd name="connsiteX24" fmla="*/ 119485 w 504826"/>
              <a:gd name="connsiteY24" fmla="*/ 157952 h 619760"/>
              <a:gd name="connsiteX25" fmla="*/ 142952 w 504826"/>
              <a:gd name="connsiteY25" fmla="*/ 29078 h 619760"/>
              <a:gd name="connsiteX26" fmla="*/ 233652 w 504826"/>
              <a:gd name="connsiteY26" fmla="*/ 6 h 61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04826" h="619760">
                <a:moveTo>
                  <a:pt x="233652" y="6"/>
                </a:moveTo>
                <a:cubicBezTo>
                  <a:pt x="264488" y="294"/>
                  <a:pt x="295122" y="10223"/>
                  <a:pt x="323151" y="28782"/>
                </a:cubicBezTo>
                <a:cubicBezTo>
                  <a:pt x="356609" y="50935"/>
                  <a:pt x="380718" y="114740"/>
                  <a:pt x="345975" y="158495"/>
                </a:cubicBezTo>
                <a:cubicBezTo>
                  <a:pt x="332579" y="175367"/>
                  <a:pt x="322981" y="183732"/>
                  <a:pt x="311484" y="192353"/>
                </a:cubicBezTo>
                <a:cubicBezTo>
                  <a:pt x="340969" y="196194"/>
                  <a:pt x="367755" y="198243"/>
                  <a:pt x="401710" y="211604"/>
                </a:cubicBezTo>
                <a:cubicBezTo>
                  <a:pt x="452657" y="231651"/>
                  <a:pt x="470349" y="258744"/>
                  <a:pt x="488419" y="307507"/>
                </a:cubicBezTo>
                <a:cubicBezTo>
                  <a:pt x="501918" y="343935"/>
                  <a:pt x="505850" y="377539"/>
                  <a:pt x="504611" y="426647"/>
                </a:cubicBezTo>
                <a:cubicBezTo>
                  <a:pt x="477037" y="447021"/>
                  <a:pt x="446198" y="455600"/>
                  <a:pt x="407290" y="459282"/>
                </a:cubicBezTo>
                <a:lnTo>
                  <a:pt x="405553" y="408758"/>
                </a:lnTo>
                <a:lnTo>
                  <a:pt x="405458" y="404273"/>
                </a:lnTo>
                <a:lnTo>
                  <a:pt x="405386" y="403889"/>
                </a:lnTo>
                <a:lnTo>
                  <a:pt x="405244" y="399755"/>
                </a:lnTo>
                <a:cubicBezTo>
                  <a:pt x="403152" y="378710"/>
                  <a:pt x="399305" y="356982"/>
                  <a:pt x="392664" y="336135"/>
                </a:cubicBezTo>
                <a:lnTo>
                  <a:pt x="405386" y="403889"/>
                </a:lnTo>
                <a:lnTo>
                  <a:pt x="405553" y="408758"/>
                </a:lnTo>
                <a:lnTo>
                  <a:pt x="406854" y="469979"/>
                </a:lnTo>
                <a:cubicBezTo>
                  <a:pt x="404901" y="513796"/>
                  <a:pt x="398095" y="558466"/>
                  <a:pt x="391927" y="608936"/>
                </a:cubicBezTo>
                <a:cubicBezTo>
                  <a:pt x="299630" y="623776"/>
                  <a:pt x="185883" y="623072"/>
                  <a:pt x="103165" y="608578"/>
                </a:cubicBezTo>
                <a:cubicBezTo>
                  <a:pt x="77190" y="538000"/>
                  <a:pt x="53284" y="427946"/>
                  <a:pt x="75708" y="329028"/>
                </a:cubicBezTo>
                <a:cubicBezTo>
                  <a:pt x="63186" y="388068"/>
                  <a:pt x="67029" y="414451"/>
                  <a:pt x="67657" y="445216"/>
                </a:cubicBezTo>
                <a:cubicBezTo>
                  <a:pt x="37974" y="441653"/>
                  <a:pt x="17437" y="432407"/>
                  <a:pt x="1593" y="415995"/>
                </a:cubicBezTo>
                <a:cubicBezTo>
                  <a:pt x="-2090" y="378826"/>
                  <a:pt x="-288" y="334484"/>
                  <a:pt x="16715" y="296548"/>
                </a:cubicBezTo>
                <a:cubicBezTo>
                  <a:pt x="39878" y="244868"/>
                  <a:pt x="71115" y="230862"/>
                  <a:pt x="103128" y="218811"/>
                </a:cubicBezTo>
                <a:cubicBezTo>
                  <a:pt x="131087" y="208286"/>
                  <a:pt x="141496" y="205037"/>
                  <a:pt x="166125" y="197586"/>
                </a:cubicBezTo>
                <a:cubicBezTo>
                  <a:pt x="145097" y="187188"/>
                  <a:pt x="137346" y="179981"/>
                  <a:pt x="119485" y="157952"/>
                </a:cubicBezTo>
                <a:cubicBezTo>
                  <a:pt x="88069" y="119205"/>
                  <a:pt x="105189" y="55283"/>
                  <a:pt x="142952" y="29078"/>
                </a:cubicBezTo>
                <a:cubicBezTo>
                  <a:pt x="171782" y="9072"/>
                  <a:pt x="202817" y="-282"/>
                  <a:pt x="233652" y="6"/>
                </a:cubicBezTo>
                <a:close/>
              </a:path>
            </a:pathLst>
          </a:custGeom>
        </p:spPr>
      </p:pic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5710" b="2204"/>
          <a:stretch>
            <a:fillRect/>
          </a:stretch>
        </p:blipFill>
        <p:spPr>
          <a:xfrm>
            <a:off x="4366462" y="425987"/>
            <a:ext cx="1113905" cy="1208453"/>
          </a:xfrm>
          <a:custGeom>
            <a:avLst/>
            <a:gdLst>
              <a:gd name="connsiteX0" fmla="*/ 233652 w 504826"/>
              <a:gd name="connsiteY0" fmla="*/ 6 h 619760"/>
              <a:gd name="connsiteX1" fmla="*/ 323151 w 504826"/>
              <a:gd name="connsiteY1" fmla="*/ 28782 h 619760"/>
              <a:gd name="connsiteX2" fmla="*/ 345975 w 504826"/>
              <a:gd name="connsiteY2" fmla="*/ 158495 h 619760"/>
              <a:gd name="connsiteX3" fmla="*/ 311484 w 504826"/>
              <a:gd name="connsiteY3" fmla="*/ 192353 h 619760"/>
              <a:gd name="connsiteX4" fmla="*/ 401710 w 504826"/>
              <a:gd name="connsiteY4" fmla="*/ 211604 h 619760"/>
              <a:gd name="connsiteX5" fmla="*/ 488419 w 504826"/>
              <a:gd name="connsiteY5" fmla="*/ 307507 h 619760"/>
              <a:gd name="connsiteX6" fmla="*/ 504611 w 504826"/>
              <a:gd name="connsiteY6" fmla="*/ 426647 h 619760"/>
              <a:gd name="connsiteX7" fmla="*/ 407290 w 504826"/>
              <a:gd name="connsiteY7" fmla="*/ 459282 h 619760"/>
              <a:gd name="connsiteX8" fmla="*/ 405553 w 504826"/>
              <a:gd name="connsiteY8" fmla="*/ 408758 h 619760"/>
              <a:gd name="connsiteX9" fmla="*/ 405458 w 504826"/>
              <a:gd name="connsiteY9" fmla="*/ 404273 h 619760"/>
              <a:gd name="connsiteX10" fmla="*/ 405386 w 504826"/>
              <a:gd name="connsiteY10" fmla="*/ 403889 h 619760"/>
              <a:gd name="connsiteX11" fmla="*/ 405244 w 504826"/>
              <a:gd name="connsiteY11" fmla="*/ 399755 h 619760"/>
              <a:gd name="connsiteX12" fmla="*/ 392664 w 504826"/>
              <a:gd name="connsiteY12" fmla="*/ 336135 h 619760"/>
              <a:gd name="connsiteX13" fmla="*/ 405386 w 504826"/>
              <a:gd name="connsiteY13" fmla="*/ 403889 h 619760"/>
              <a:gd name="connsiteX14" fmla="*/ 405553 w 504826"/>
              <a:gd name="connsiteY14" fmla="*/ 408758 h 619760"/>
              <a:gd name="connsiteX15" fmla="*/ 406854 w 504826"/>
              <a:gd name="connsiteY15" fmla="*/ 469979 h 619760"/>
              <a:gd name="connsiteX16" fmla="*/ 391927 w 504826"/>
              <a:gd name="connsiteY16" fmla="*/ 608936 h 619760"/>
              <a:gd name="connsiteX17" fmla="*/ 103165 w 504826"/>
              <a:gd name="connsiteY17" fmla="*/ 608578 h 619760"/>
              <a:gd name="connsiteX18" fmla="*/ 75708 w 504826"/>
              <a:gd name="connsiteY18" fmla="*/ 329028 h 619760"/>
              <a:gd name="connsiteX19" fmla="*/ 67657 w 504826"/>
              <a:gd name="connsiteY19" fmla="*/ 445216 h 619760"/>
              <a:gd name="connsiteX20" fmla="*/ 1593 w 504826"/>
              <a:gd name="connsiteY20" fmla="*/ 415995 h 619760"/>
              <a:gd name="connsiteX21" fmla="*/ 16715 w 504826"/>
              <a:gd name="connsiteY21" fmla="*/ 296548 h 619760"/>
              <a:gd name="connsiteX22" fmla="*/ 103128 w 504826"/>
              <a:gd name="connsiteY22" fmla="*/ 218811 h 619760"/>
              <a:gd name="connsiteX23" fmla="*/ 166125 w 504826"/>
              <a:gd name="connsiteY23" fmla="*/ 197586 h 619760"/>
              <a:gd name="connsiteX24" fmla="*/ 119485 w 504826"/>
              <a:gd name="connsiteY24" fmla="*/ 157952 h 619760"/>
              <a:gd name="connsiteX25" fmla="*/ 142952 w 504826"/>
              <a:gd name="connsiteY25" fmla="*/ 29078 h 619760"/>
              <a:gd name="connsiteX26" fmla="*/ 233652 w 504826"/>
              <a:gd name="connsiteY26" fmla="*/ 6 h 61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04826" h="619760">
                <a:moveTo>
                  <a:pt x="233652" y="6"/>
                </a:moveTo>
                <a:cubicBezTo>
                  <a:pt x="264488" y="294"/>
                  <a:pt x="295122" y="10223"/>
                  <a:pt x="323151" y="28782"/>
                </a:cubicBezTo>
                <a:cubicBezTo>
                  <a:pt x="356609" y="50935"/>
                  <a:pt x="380718" y="114740"/>
                  <a:pt x="345975" y="158495"/>
                </a:cubicBezTo>
                <a:cubicBezTo>
                  <a:pt x="332579" y="175367"/>
                  <a:pt x="322981" y="183732"/>
                  <a:pt x="311484" y="192353"/>
                </a:cubicBezTo>
                <a:cubicBezTo>
                  <a:pt x="340969" y="196194"/>
                  <a:pt x="367755" y="198243"/>
                  <a:pt x="401710" y="211604"/>
                </a:cubicBezTo>
                <a:cubicBezTo>
                  <a:pt x="452657" y="231651"/>
                  <a:pt x="470349" y="258744"/>
                  <a:pt x="488419" y="307507"/>
                </a:cubicBezTo>
                <a:cubicBezTo>
                  <a:pt x="501918" y="343935"/>
                  <a:pt x="505850" y="377539"/>
                  <a:pt x="504611" y="426647"/>
                </a:cubicBezTo>
                <a:cubicBezTo>
                  <a:pt x="477037" y="447021"/>
                  <a:pt x="446198" y="455600"/>
                  <a:pt x="407290" y="459282"/>
                </a:cubicBezTo>
                <a:lnTo>
                  <a:pt x="405553" y="408758"/>
                </a:lnTo>
                <a:lnTo>
                  <a:pt x="405458" y="404273"/>
                </a:lnTo>
                <a:lnTo>
                  <a:pt x="405386" y="403889"/>
                </a:lnTo>
                <a:lnTo>
                  <a:pt x="405244" y="399755"/>
                </a:lnTo>
                <a:cubicBezTo>
                  <a:pt x="403152" y="378710"/>
                  <a:pt x="399305" y="356982"/>
                  <a:pt x="392664" y="336135"/>
                </a:cubicBezTo>
                <a:lnTo>
                  <a:pt x="405386" y="403889"/>
                </a:lnTo>
                <a:lnTo>
                  <a:pt x="405553" y="408758"/>
                </a:lnTo>
                <a:lnTo>
                  <a:pt x="406854" y="469979"/>
                </a:lnTo>
                <a:cubicBezTo>
                  <a:pt x="404901" y="513796"/>
                  <a:pt x="398095" y="558466"/>
                  <a:pt x="391927" y="608936"/>
                </a:cubicBezTo>
                <a:cubicBezTo>
                  <a:pt x="299630" y="623776"/>
                  <a:pt x="185883" y="623072"/>
                  <a:pt x="103165" y="608578"/>
                </a:cubicBezTo>
                <a:cubicBezTo>
                  <a:pt x="77190" y="538000"/>
                  <a:pt x="53284" y="427946"/>
                  <a:pt x="75708" y="329028"/>
                </a:cubicBezTo>
                <a:cubicBezTo>
                  <a:pt x="63186" y="388068"/>
                  <a:pt x="67029" y="414451"/>
                  <a:pt x="67657" y="445216"/>
                </a:cubicBezTo>
                <a:cubicBezTo>
                  <a:pt x="37974" y="441653"/>
                  <a:pt x="17437" y="432407"/>
                  <a:pt x="1593" y="415995"/>
                </a:cubicBezTo>
                <a:cubicBezTo>
                  <a:pt x="-2090" y="378826"/>
                  <a:pt x="-288" y="334484"/>
                  <a:pt x="16715" y="296548"/>
                </a:cubicBezTo>
                <a:cubicBezTo>
                  <a:pt x="39878" y="244868"/>
                  <a:pt x="71115" y="230862"/>
                  <a:pt x="103128" y="218811"/>
                </a:cubicBezTo>
                <a:cubicBezTo>
                  <a:pt x="131087" y="208286"/>
                  <a:pt x="141496" y="205037"/>
                  <a:pt x="166125" y="197586"/>
                </a:cubicBezTo>
                <a:cubicBezTo>
                  <a:pt x="145097" y="187188"/>
                  <a:pt x="137346" y="179981"/>
                  <a:pt x="119485" y="157952"/>
                </a:cubicBezTo>
                <a:cubicBezTo>
                  <a:pt x="88069" y="119205"/>
                  <a:pt x="105189" y="55283"/>
                  <a:pt x="142952" y="29078"/>
                </a:cubicBezTo>
                <a:cubicBezTo>
                  <a:pt x="171782" y="9072"/>
                  <a:pt x="202817" y="-282"/>
                  <a:pt x="233652" y="6"/>
                </a:cubicBezTo>
                <a:close/>
              </a:path>
            </a:pathLst>
          </a:custGeom>
        </p:spPr>
      </p:pic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5" r="9095" b="2204"/>
          <a:stretch>
            <a:fillRect/>
          </a:stretch>
        </p:blipFill>
        <p:spPr>
          <a:xfrm>
            <a:off x="2302358" y="3339636"/>
            <a:ext cx="1053479" cy="1305163"/>
          </a:xfrm>
          <a:custGeom>
            <a:avLst/>
            <a:gdLst>
              <a:gd name="connsiteX0" fmla="*/ 233652 w 504826"/>
              <a:gd name="connsiteY0" fmla="*/ 6 h 619760"/>
              <a:gd name="connsiteX1" fmla="*/ 323151 w 504826"/>
              <a:gd name="connsiteY1" fmla="*/ 28782 h 619760"/>
              <a:gd name="connsiteX2" fmla="*/ 345975 w 504826"/>
              <a:gd name="connsiteY2" fmla="*/ 158495 h 619760"/>
              <a:gd name="connsiteX3" fmla="*/ 311484 w 504826"/>
              <a:gd name="connsiteY3" fmla="*/ 192353 h 619760"/>
              <a:gd name="connsiteX4" fmla="*/ 401710 w 504826"/>
              <a:gd name="connsiteY4" fmla="*/ 211604 h 619760"/>
              <a:gd name="connsiteX5" fmla="*/ 488419 w 504826"/>
              <a:gd name="connsiteY5" fmla="*/ 307507 h 619760"/>
              <a:gd name="connsiteX6" fmla="*/ 504611 w 504826"/>
              <a:gd name="connsiteY6" fmla="*/ 426647 h 619760"/>
              <a:gd name="connsiteX7" fmla="*/ 407290 w 504826"/>
              <a:gd name="connsiteY7" fmla="*/ 459282 h 619760"/>
              <a:gd name="connsiteX8" fmla="*/ 405553 w 504826"/>
              <a:gd name="connsiteY8" fmla="*/ 408758 h 619760"/>
              <a:gd name="connsiteX9" fmla="*/ 405458 w 504826"/>
              <a:gd name="connsiteY9" fmla="*/ 404273 h 619760"/>
              <a:gd name="connsiteX10" fmla="*/ 405386 w 504826"/>
              <a:gd name="connsiteY10" fmla="*/ 403889 h 619760"/>
              <a:gd name="connsiteX11" fmla="*/ 405244 w 504826"/>
              <a:gd name="connsiteY11" fmla="*/ 399755 h 619760"/>
              <a:gd name="connsiteX12" fmla="*/ 392664 w 504826"/>
              <a:gd name="connsiteY12" fmla="*/ 336135 h 619760"/>
              <a:gd name="connsiteX13" fmla="*/ 405386 w 504826"/>
              <a:gd name="connsiteY13" fmla="*/ 403889 h 619760"/>
              <a:gd name="connsiteX14" fmla="*/ 405553 w 504826"/>
              <a:gd name="connsiteY14" fmla="*/ 408758 h 619760"/>
              <a:gd name="connsiteX15" fmla="*/ 406854 w 504826"/>
              <a:gd name="connsiteY15" fmla="*/ 469979 h 619760"/>
              <a:gd name="connsiteX16" fmla="*/ 391927 w 504826"/>
              <a:gd name="connsiteY16" fmla="*/ 608936 h 619760"/>
              <a:gd name="connsiteX17" fmla="*/ 103165 w 504826"/>
              <a:gd name="connsiteY17" fmla="*/ 608578 h 619760"/>
              <a:gd name="connsiteX18" fmla="*/ 75708 w 504826"/>
              <a:gd name="connsiteY18" fmla="*/ 329028 h 619760"/>
              <a:gd name="connsiteX19" fmla="*/ 67657 w 504826"/>
              <a:gd name="connsiteY19" fmla="*/ 445216 h 619760"/>
              <a:gd name="connsiteX20" fmla="*/ 1593 w 504826"/>
              <a:gd name="connsiteY20" fmla="*/ 415995 h 619760"/>
              <a:gd name="connsiteX21" fmla="*/ 16715 w 504826"/>
              <a:gd name="connsiteY21" fmla="*/ 296548 h 619760"/>
              <a:gd name="connsiteX22" fmla="*/ 103128 w 504826"/>
              <a:gd name="connsiteY22" fmla="*/ 218811 h 619760"/>
              <a:gd name="connsiteX23" fmla="*/ 166125 w 504826"/>
              <a:gd name="connsiteY23" fmla="*/ 197586 h 619760"/>
              <a:gd name="connsiteX24" fmla="*/ 119485 w 504826"/>
              <a:gd name="connsiteY24" fmla="*/ 157952 h 619760"/>
              <a:gd name="connsiteX25" fmla="*/ 142952 w 504826"/>
              <a:gd name="connsiteY25" fmla="*/ 29078 h 619760"/>
              <a:gd name="connsiteX26" fmla="*/ 233652 w 504826"/>
              <a:gd name="connsiteY26" fmla="*/ 6 h 61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04826" h="619760">
                <a:moveTo>
                  <a:pt x="233652" y="6"/>
                </a:moveTo>
                <a:cubicBezTo>
                  <a:pt x="264488" y="294"/>
                  <a:pt x="295122" y="10223"/>
                  <a:pt x="323151" y="28782"/>
                </a:cubicBezTo>
                <a:cubicBezTo>
                  <a:pt x="356609" y="50935"/>
                  <a:pt x="380718" y="114740"/>
                  <a:pt x="345975" y="158495"/>
                </a:cubicBezTo>
                <a:cubicBezTo>
                  <a:pt x="332579" y="175367"/>
                  <a:pt x="322981" y="183732"/>
                  <a:pt x="311484" y="192353"/>
                </a:cubicBezTo>
                <a:cubicBezTo>
                  <a:pt x="340969" y="196194"/>
                  <a:pt x="367755" y="198243"/>
                  <a:pt x="401710" y="211604"/>
                </a:cubicBezTo>
                <a:cubicBezTo>
                  <a:pt x="452657" y="231651"/>
                  <a:pt x="470349" y="258744"/>
                  <a:pt x="488419" y="307507"/>
                </a:cubicBezTo>
                <a:cubicBezTo>
                  <a:pt x="501918" y="343935"/>
                  <a:pt x="505850" y="377539"/>
                  <a:pt x="504611" y="426647"/>
                </a:cubicBezTo>
                <a:cubicBezTo>
                  <a:pt x="477037" y="447021"/>
                  <a:pt x="446198" y="455600"/>
                  <a:pt x="407290" y="459282"/>
                </a:cubicBezTo>
                <a:lnTo>
                  <a:pt x="405553" y="408758"/>
                </a:lnTo>
                <a:lnTo>
                  <a:pt x="405458" y="404273"/>
                </a:lnTo>
                <a:lnTo>
                  <a:pt x="405386" y="403889"/>
                </a:lnTo>
                <a:lnTo>
                  <a:pt x="405244" y="399755"/>
                </a:lnTo>
                <a:cubicBezTo>
                  <a:pt x="403152" y="378710"/>
                  <a:pt x="399305" y="356982"/>
                  <a:pt x="392664" y="336135"/>
                </a:cubicBezTo>
                <a:lnTo>
                  <a:pt x="405386" y="403889"/>
                </a:lnTo>
                <a:lnTo>
                  <a:pt x="405553" y="408758"/>
                </a:lnTo>
                <a:lnTo>
                  <a:pt x="406854" y="469979"/>
                </a:lnTo>
                <a:cubicBezTo>
                  <a:pt x="404901" y="513796"/>
                  <a:pt x="398095" y="558466"/>
                  <a:pt x="391927" y="608936"/>
                </a:cubicBezTo>
                <a:cubicBezTo>
                  <a:pt x="299630" y="623776"/>
                  <a:pt x="185883" y="623072"/>
                  <a:pt x="103165" y="608578"/>
                </a:cubicBezTo>
                <a:cubicBezTo>
                  <a:pt x="77190" y="538000"/>
                  <a:pt x="53284" y="427946"/>
                  <a:pt x="75708" y="329028"/>
                </a:cubicBezTo>
                <a:cubicBezTo>
                  <a:pt x="63186" y="388068"/>
                  <a:pt x="67029" y="414451"/>
                  <a:pt x="67657" y="445216"/>
                </a:cubicBezTo>
                <a:cubicBezTo>
                  <a:pt x="37974" y="441653"/>
                  <a:pt x="17437" y="432407"/>
                  <a:pt x="1593" y="415995"/>
                </a:cubicBezTo>
                <a:cubicBezTo>
                  <a:pt x="-2090" y="378826"/>
                  <a:pt x="-288" y="334484"/>
                  <a:pt x="16715" y="296548"/>
                </a:cubicBezTo>
                <a:cubicBezTo>
                  <a:pt x="39878" y="244868"/>
                  <a:pt x="71115" y="230862"/>
                  <a:pt x="103128" y="218811"/>
                </a:cubicBezTo>
                <a:cubicBezTo>
                  <a:pt x="131087" y="208286"/>
                  <a:pt x="141496" y="205037"/>
                  <a:pt x="166125" y="197586"/>
                </a:cubicBezTo>
                <a:cubicBezTo>
                  <a:pt x="145097" y="187188"/>
                  <a:pt x="137346" y="179981"/>
                  <a:pt x="119485" y="157952"/>
                </a:cubicBezTo>
                <a:cubicBezTo>
                  <a:pt x="88069" y="119205"/>
                  <a:pt x="105189" y="55283"/>
                  <a:pt x="142952" y="29078"/>
                </a:cubicBezTo>
                <a:cubicBezTo>
                  <a:pt x="171782" y="9072"/>
                  <a:pt x="202817" y="-282"/>
                  <a:pt x="233652" y="6"/>
                </a:cubicBezTo>
                <a:close/>
              </a:path>
            </a:pathLst>
          </a:custGeom>
        </p:spPr>
      </p:pic>
      <p:sp>
        <p:nvSpPr>
          <p:cNvPr id="9" name="Cloud Callout 8"/>
          <p:cNvSpPr>
            <a:spLocks noChangeArrowheads="1"/>
          </p:cNvSpPr>
          <p:nvPr/>
        </p:nvSpPr>
        <p:spPr bwMode="auto">
          <a:xfrm>
            <a:off x="330629" y="1160365"/>
            <a:ext cx="2514600" cy="1905000"/>
          </a:xfrm>
          <a:prstGeom prst="cloudCallout">
            <a:avLst>
              <a:gd name="adj1" fmla="val 35202"/>
              <a:gd name="adj2" fmla="val 65421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800" dirty="0">
                <a:solidFill>
                  <a:schemeClr val="bg1"/>
                </a:solidFill>
                <a:latin typeface="+mj-lt"/>
              </a:rPr>
              <a:t>I’m uncomfortable but I’m the only </a:t>
            </a:r>
            <a:r>
              <a:rPr lang="en-GB" altLang="en-US" sz="1800" dirty="0" smtClean="0">
                <a:solidFill>
                  <a:schemeClr val="bg1"/>
                </a:solidFill>
                <a:latin typeface="+mj-lt"/>
              </a:rPr>
              <a:t>one</a:t>
            </a:r>
            <a:endParaRPr lang="en-GB" altLang="en-US" sz="1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Oval Callout 11"/>
          <p:cNvSpPr>
            <a:spLocks noChangeArrowheads="1"/>
          </p:cNvSpPr>
          <p:nvPr/>
        </p:nvSpPr>
        <p:spPr bwMode="auto">
          <a:xfrm>
            <a:off x="6036398" y="1536600"/>
            <a:ext cx="1143000" cy="838200"/>
          </a:xfrm>
          <a:prstGeom prst="wedgeEllipseCallout">
            <a:avLst>
              <a:gd name="adj1" fmla="val -45759"/>
              <a:gd name="adj2" fmla="val 6068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chemeClr val="bg1"/>
                </a:solidFill>
                <a:latin typeface="+mj-lt"/>
              </a:rPr>
              <a:t>***</a:t>
            </a:r>
          </a:p>
          <a:p>
            <a:pPr algn="ctr">
              <a:defRPr/>
            </a:pPr>
            <a:r>
              <a:rPr lang="en-GB" sz="1600" dirty="0">
                <a:solidFill>
                  <a:schemeClr val="bg1"/>
                </a:solidFill>
                <a:latin typeface="+mj-lt"/>
              </a:rPr>
              <a:t>!!!</a:t>
            </a:r>
          </a:p>
          <a:p>
            <a:pPr algn="ctr">
              <a:defRPr/>
            </a:pPr>
            <a:r>
              <a:rPr lang="en-GB" sz="1600" dirty="0">
                <a:solidFill>
                  <a:schemeClr val="bg1"/>
                </a:solidFill>
                <a:latin typeface="+mj-lt"/>
              </a:rPr>
              <a:t>***</a:t>
            </a:r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3248861" y="2496047"/>
            <a:ext cx="1371600" cy="854075"/>
          </a:xfrm>
          <a:prstGeom prst="wedgeRoundRectCallout">
            <a:avLst>
              <a:gd name="adj1" fmla="val -37041"/>
              <a:gd name="adj2" fmla="val 65598"/>
              <a:gd name="adj3" fmla="val 16667"/>
            </a:avLst>
          </a:prstGeom>
          <a:solidFill>
            <a:srgbClr val="608CAB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800" dirty="0">
                <a:solidFill>
                  <a:schemeClr val="bg1"/>
                </a:solidFill>
                <a:latin typeface="+mj-lt"/>
              </a:rPr>
              <a:t>Don’t say stuff like that.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302358" y="5026723"/>
            <a:ext cx="60172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latin typeface="Candara" panose="020E0502030303020204" pitchFamily="34" charset="0"/>
              </a:rPr>
              <a:t>Strathclyde students </a:t>
            </a:r>
            <a:r>
              <a:rPr lang="en-GB" b="1" dirty="0">
                <a:latin typeface="Candara" panose="020E0502030303020204" pitchFamily="34" charset="0"/>
              </a:rPr>
              <a:t>think more people hold problematic views about sexual violence than is actually the case: Your views are the majority, healthy positive views.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39704" y="434890"/>
            <a:ext cx="30652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andara" panose="020E0502030303020204" pitchFamily="34" charset="0"/>
              </a:rPr>
              <a:t>The </a:t>
            </a:r>
            <a:r>
              <a:rPr lang="en-GB" b="1" dirty="0" smtClean="0">
                <a:latin typeface="Candara" panose="020E0502030303020204" pitchFamily="34" charset="0"/>
              </a:rPr>
              <a:t>Result </a:t>
            </a:r>
            <a:r>
              <a:rPr lang="en-GB" b="1" dirty="0">
                <a:latin typeface="Candara" panose="020E0502030303020204" pitchFamily="34" charset="0"/>
              </a:rPr>
              <a:t>of </a:t>
            </a:r>
            <a:r>
              <a:rPr lang="en-GB" b="1" dirty="0" smtClean="0">
                <a:latin typeface="Candara" panose="020E0502030303020204" pitchFamily="34" charset="0"/>
              </a:rPr>
              <a:t>Misperceptions</a:t>
            </a:r>
            <a:endParaRPr lang="en-GB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05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48958" y="445715"/>
            <a:ext cx="101920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Candara" panose="020E0502030303020204" pitchFamily="34" charset="0"/>
              </a:rPr>
              <a:t>Social Norms </a:t>
            </a:r>
            <a:r>
              <a:rPr lang="en-GB" b="1" dirty="0" smtClean="0">
                <a:latin typeface="Candara" panose="020E0502030303020204" pitchFamily="34" charset="0"/>
              </a:rPr>
              <a:t>Feedback 2</a:t>
            </a:r>
          </a:p>
          <a:p>
            <a:endParaRPr lang="en-GB" b="1" dirty="0" smtClean="0">
              <a:latin typeface="Candara" panose="020E0502030303020204" pitchFamily="34" charset="0"/>
            </a:endParaRPr>
          </a:p>
          <a:p>
            <a:r>
              <a:rPr lang="en-GB" b="1" dirty="0" smtClean="0">
                <a:latin typeface="Candara" panose="020E0502030303020204" pitchFamily="34" charset="0"/>
              </a:rPr>
              <a:t>and</a:t>
            </a:r>
            <a:r>
              <a:rPr lang="en-GB" b="1" dirty="0">
                <a:latin typeface="Candara" panose="020E0502030303020204" pitchFamily="34" charset="0"/>
              </a:rPr>
              <a:t>... for helping behaviour (positive bystander behaviour) we think others are less likely to help than we are ourselves.</a:t>
            </a:r>
          </a:p>
        </p:txBody>
      </p:sp>
      <p:sp>
        <p:nvSpPr>
          <p:cNvPr id="11" name="Round Diagonal Corner Rectangle 10"/>
          <p:cNvSpPr/>
          <p:nvPr/>
        </p:nvSpPr>
        <p:spPr>
          <a:xfrm>
            <a:off x="1249262" y="2144810"/>
            <a:ext cx="5997155" cy="918102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anchor="ctr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b="1" dirty="0">
                <a:solidFill>
                  <a:schemeClr val="bg1"/>
                </a:solidFill>
                <a:latin typeface="Candara" panose="020E0502030303020204" pitchFamily="34" charset="0"/>
                <a:ea typeface="Calibri"/>
                <a:cs typeface="Times New Roman"/>
              </a:rPr>
              <a:t>Likely to approach a friend in an abusive </a:t>
            </a:r>
            <a:br>
              <a:rPr lang="en-GB" sz="2000" b="1" dirty="0">
                <a:solidFill>
                  <a:schemeClr val="bg1"/>
                </a:solidFill>
                <a:latin typeface="Candara" panose="020E0502030303020204" pitchFamily="34" charset="0"/>
                <a:ea typeface="Calibri"/>
                <a:cs typeface="Times New Roman"/>
              </a:rPr>
            </a:br>
            <a:r>
              <a:rPr lang="en-GB" sz="2000" b="1" dirty="0" smtClean="0">
                <a:solidFill>
                  <a:schemeClr val="bg1"/>
                </a:solidFill>
                <a:latin typeface="Candara" panose="020E0502030303020204" pitchFamily="34" charset="0"/>
                <a:ea typeface="Calibri"/>
                <a:cs typeface="Times New Roman"/>
              </a:rPr>
              <a:t>relationship </a:t>
            </a:r>
            <a:r>
              <a:rPr lang="en-GB" sz="2000" b="1" dirty="0">
                <a:solidFill>
                  <a:schemeClr val="bg1"/>
                </a:solidFill>
                <a:latin typeface="Candara" panose="020E0502030303020204" pitchFamily="34" charset="0"/>
                <a:ea typeface="Calibri"/>
                <a:cs typeface="Times New Roman"/>
              </a:rPr>
              <a:t>to offer help</a:t>
            </a:r>
          </a:p>
        </p:txBody>
      </p:sp>
      <p:sp>
        <p:nvSpPr>
          <p:cNvPr id="12" name="Round Diagonal Corner Rectangle 11"/>
          <p:cNvSpPr/>
          <p:nvPr/>
        </p:nvSpPr>
        <p:spPr>
          <a:xfrm>
            <a:off x="2022344" y="3754231"/>
            <a:ext cx="5997155" cy="918102"/>
          </a:xfrm>
          <a:prstGeom prst="round2Diag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anchor="ctr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b="1" dirty="0">
                <a:solidFill>
                  <a:schemeClr val="bg1"/>
                </a:solidFill>
                <a:latin typeface="Candara" panose="020E0502030303020204" pitchFamily="34" charset="0"/>
                <a:ea typeface="Calibri"/>
                <a:cs typeface="Times New Roman"/>
              </a:rPr>
              <a:t>Do something to help a person who </a:t>
            </a:r>
            <a:r>
              <a:rPr lang="en-GB" sz="2000" b="1" dirty="0" smtClean="0">
                <a:solidFill>
                  <a:schemeClr val="bg1"/>
                </a:solidFill>
                <a:latin typeface="Candara" panose="020E0502030303020204" pitchFamily="34" charset="0"/>
                <a:ea typeface="Calibri"/>
                <a:cs typeface="Times New Roman"/>
              </a:rPr>
              <a:t>appears intoxicated </a:t>
            </a:r>
            <a:r>
              <a:rPr lang="en-GB" sz="2000" b="1" dirty="0">
                <a:solidFill>
                  <a:schemeClr val="bg1"/>
                </a:solidFill>
                <a:latin typeface="Candara" panose="020E0502030303020204" pitchFamily="34" charset="0"/>
                <a:ea typeface="Calibri"/>
                <a:cs typeface="Times New Roman"/>
              </a:rPr>
              <a:t>being taken upstairs at a party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753738"/>
              </p:ext>
            </p:extLst>
          </p:nvPr>
        </p:nvGraphicFramePr>
        <p:xfrm>
          <a:off x="7142400" y="4213282"/>
          <a:ext cx="2888938" cy="1399048"/>
        </p:xfrm>
        <a:graphic>
          <a:graphicData uri="http://schemas.openxmlformats.org/drawingml/2006/table">
            <a:tbl>
              <a:tblPr/>
              <a:tblGrid>
                <a:gridCol w="1444469">
                  <a:extLst>
                    <a:ext uri="{9D8B030D-6E8A-4147-A177-3AD203B41FA5}">
                      <a16:colId xmlns:a16="http://schemas.microsoft.com/office/drawing/2014/main" val="398889990"/>
                    </a:ext>
                  </a:extLst>
                </a:gridCol>
                <a:gridCol w="1444469">
                  <a:extLst>
                    <a:ext uri="{9D8B030D-6E8A-4147-A177-3AD203B41FA5}">
                      <a16:colId xmlns:a16="http://schemas.microsoft.com/office/drawing/2014/main" val="1477469606"/>
                    </a:ext>
                  </a:extLst>
                </a:gridCol>
              </a:tblGrid>
              <a:tr h="29200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NORM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075982"/>
                  </a:ext>
                </a:extLst>
              </a:tr>
              <a:tr h="2302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Actual (self)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Perceived (Peers)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357482"/>
                  </a:ext>
                </a:extLst>
              </a:tr>
              <a:tr h="43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Franklin Gothic Heavy" panose="020B0903020102020204" pitchFamily="34" charset="0"/>
                          <a:ea typeface="Calibri"/>
                          <a:cs typeface="Times New Roman"/>
                        </a:rPr>
                        <a:t>2.1% (Men)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Franklin Gothic Heavy" panose="020B09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Franklin Gothic Heavy" panose="020B0903020102020204" pitchFamily="34" charset="0"/>
                          <a:ea typeface="Calibri"/>
                          <a:cs typeface="Times New Roman"/>
                        </a:rPr>
                        <a:t>30% (Men)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Franklin Gothic Heavy" panose="020B09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827975"/>
                  </a:ext>
                </a:extLst>
              </a:tr>
              <a:tr h="43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Franklin Gothic Heavy" panose="020B0903020102020204" pitchFamily="34" charset="0"/>
                          <a:ea typeface="Calibri"/>
                          <a:cs typeface="Times New Roman"/>
                        </a:rPr>
                        <a:t>87% (Women)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Franklin Gothic Heavy" panose="020B09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Franklin Gothic Heavy" panose="020B0903020102020204" pitchFamily="34" charset="0"/>
                          <a:ea typeface="Calibri"/>
                          <a:cs typeface="Times New Roman"/>
                        </a:rPr>
                        <a:t>81% (Women)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Franklin Gothic Heavy" panose="020B09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85162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88662"/>
              </p:ext>
            </p:extLst>
          </p:nvPr>
        </p:nvGraphicFramePr>
        <p:xfrm>
          <a:off x="6261251" y="2451354"/>
          <a:ext cx="2888938" cy="956618"/>
        </p:xfrm>
        <a:graphic>
          <a:graphicData uri="http://schemas.openxmlformats.org/drawingml/2006/table">
            <a:tbl>
              <a:tblPr/>
              <a:tblGrid>
                <a:gridCol w="1444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4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NORM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2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Actual (self)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Perceived (Peers)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Franklin Gothic Heavy" panose="020B0903020102020204" pitchFamily="34" charset="0"/>
                          <a:ea typeface="Calibri"/>
                          <a:cs typeface="Times New Roman"/>
                        </a:rPr>
                        <a:t>96%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Franklin Gothic Heavy" panose="020B09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  <a:latin typeface="Franklin Gothic Heavy" panose="020B0903020102020204" pitchFamily="34" charset="0"/>
                          <a:ea typeface="Calibri"/>
                          <a:cs typeface="Times New Roman"/>
                        </a:rPr>
                        <a:t>84%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Franklin Gothic Heavy" panose="020B09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40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366" y="991044"/>
            <a:ext cx="65252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solidFill>
                  <a:schemeClr val="accent4"/>
                </a:solidFill>
                <a:latin typeface="Candara" panose="020E0502030303020204" pitchFamily="34" charset="0"/>
              </a:rPr>
              <a:t>4 Stages for Intervention</a:t>
            </a:r>
            <a:endParaRPr lang="en-GB" sz="3600" b="1" dirty="0">
              <a:solidFill>
                <a:schemeClr val="accent4"/>
              </a:solidFill>
              <a:latin typeface="Candara" panose="020E0502030303020204" pitchFamily="34" charset="0"/>
            </a:endParaRPr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4237165"/>
              </p:ext>
            </p:extLst>
          </p:nvPr>
        </p:nvGraphicFramePr>
        <p:xfrm>
          <a:off x="939569" y="1820487"/>
          <a:ext cx="10274300" cy="30065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1806543" y="5274530"/>
            <a:ext cx="77385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[</a:t>
            </a:r>
            <a:r>
              <a:rPr lang="en-GB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Adapted </a:t>
            </a:r>
            <a:r>
              <a:rPr lang="en-GB" alt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from Berkowitz, A. (2009) </a:t>
            </a:r>
            <a:r>
              <a:rPr lang="en-GB" altLang="en-US" sz="1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Response Ability: A Complete Guide to Bystander Intervention</a:t>
            </a:r>
            <a:r>
              <a:rPr lang="en-GB" alt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Beck &amp; Co., </a:t>
            </a:r>
            <a:r>
              <a:rPr lang="en-GB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p. 10]</a:t>
            </a:r>
            <a:endParaRPr lang="en-GB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45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5402" y="828835"/>
            <a:ext cx="901727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  <a:latin typeface="Candara" panose="020E0502030303020204" pitchFamily="34" charset="0"/>
              </a:rPr>
              <a:t>**WARNING**</a:t>
            </a:r>
          </a:p>
          <a:p>
            <a:pPr algn="ctr"/>
            <a:r>
              <a:rPr lang="en-GB" sz="4000" b="1" dirty="0" smtClean="0">
                <a:latin typeface="Candara" panose="020E0502030303020204" pitchFamily="34" charset="0"/>
              </a:rPr>
              <a:t>Some viewers may find this clip difficult </a:t>
            </a:r>
          </a:p>
          <a:p>
            <a:pPr algn="ctr"/>
            <a:r>
              <a:rPr lang="en-GB" sz="4000" b="1" dirty="0" smtClean="0">
                <a:latin typeface="Candara" panose="020E0502030303020204" pitchFamily="34" charset="0"/>
              </a:rPr>
              <a:t>to watch</a:t>
            </a:r>
          </a:p>
        </p:txBody>
      </p:sp>
      <p:sp>
        <p:nvSpPr>
          <p:cNvPr id="3" name="Rectangle 2"/>
          <p:cNvSpPr/>
          <p:nvPr/>
        </p:nvSpPr>
        <p:spPr>
          <a:xfrm>
            <a:off x="3832264" y="3929482"/>
            <a:ext cx="672203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b="1" dirty="0" smtClean="0">
                <a:latin typeface="Candara" panose="020E0502030303020204" pitchFamily="34" charset="0"/>
              </a:rPr>
              <a:t>New Zealand Bystander Video</a:t>
            </a:r>
          </a:p>
          <a:p>
            <a:pPr algn="ctr"/>
            <a:r>
              <a:rPr lang="en-GB" sz="2400" b="1" dirty="0" smtClean="0">
                <a:latin typeface="Candara" panose="020E0502030303020204" pitchFamily="34" charset="0"/>
              </a:rPr>
              <a:t>YouTube: </a:t>
            </a:r>
            <a:r>
              <a:rPr lang="en-GB" sz="2400" b="1" dirty="0" smtClean="0">
                <a:latin typeface="Candara" panose="020E0502030303020204" pitchFamily="34" charset="0"/>
                <a:hlinkClick r:id="rId2"/>
              </a:rPr>
              <a:t>https</a:t>
            </a:r>
            <a:r>
              <a:rPr lang="en-GB" sz="2400" b="1" dirty="0">
                <a:latin typeface="Candara" panose="020E0502030303020204" pitchFamily="34" charset="0"/>
                <a:hlinkClick r:id="rId2"/>
              </a:rPr>
              <a:t>://youtu.be/iUj2OHLAG3w</a:t>
            </a:r>
            <a:endParaRPr lang="en-GB" sz="2400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54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225680B9C50489130D057AF04EFB7" ma:contentTypeVersion="0" ma:contentTypeDescription="Create a new document." ma:contentTypeScope="" ma:versionID="cc750769f8181acf4500a53a3fe311e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38401C-22E6-4B2A-B55B-022685699C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28737C1-4A1E-4581-979D-212F10A90D11}">
  <ds:schemaRefs>
    <ds:schemaRef ds:uri="http://schemas.microsoft.com/office/infopath/2007/PartnerControls"/>
    <ds:schemaRef ds:uri="http://purl.org/dc/elements/1.1/"/>
    <ds:schemaRef ds:uri="http://purl.org/dc/terms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9186B81-B4DC-4CE1-B74C-EDB48E6150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1085</TotalTime>
  <Words>888</Words>
  <Application>Microsoft Office PowerPoint</Application>
  <PresentationFormat>Widescreen</PresentationFormat>
  <Paragraphs>175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</vt:lpstr>
      <vt:lpstr>Calibri</vt:lpstr>
      <vt:lpstr>Candara</vt:lpstr>
      <vt:lpstr>Franklin Gothic Book</vt:lpstr>
      <vt:lpstr>Franklin Gothic Demi</vt:lpstr>
      <vt:lpstr>Franklin Gothic Heavy</vt:lpstr>
      <vt:lpstr>Franklin Gothic Medium</vt:lpstr>
      <vt:lpstr>Lucida Sans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McCarry</dc:creator>
  <cp:lastModifiedBy>UOS</cp:lastModifiedBy>
  <cp:revision>94</cp:revision>
  <cp:lastPrinted>2017-03-02T14:54:07Z</cp:lastPrinted>
  <dcterms:created xsi:type="dcterms:W3CDTF">2017-02-23T14:32:21Z</dcterms:created>
  <dcterms:modified xsi:type="dcterms:W3CDTF">2019-11-04T11:09:52Z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0x0101006F8225680B9C50489130D057AF04EFB7</vt:lpwstr>
  </property>
</Properties>
</file>