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4"/>
    <p:sldMasterId id="2147483654" r:id="rId5"/>
  </p:sldMasterIdLst>
  <p:notesMasterIdLst>
    <p:notesMasterId r:id="rId11"/>
  </p:notesMasterIdLst>
  <p:handoutMasterIdLst>
    <p:handoutMasterId r:id="rId12"/>
  </p:handoutMasterIdLst>
  <p:sldIdLst>
    <p:sldId id="354" r:id="rId6"/>
    <p:sldId id="355" r:id="rId7"/>
    <p:sldId id="326" r:id="rId8"/>
    <p:sldId id="357" r:id="rId9"/>
    <p:sldId id="351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8CAB"/>
    <a:srgbClr val="9BBB59"/>
    <a:srgbClr val="8064A2"/>
    <a:srgbClr val="5CB3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6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10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1"/>
          <p:cNvSpPr>
            <a:spLocks noGrp="1"/>
          </p:cNvSpPr>
          <p:nvPr>
            <p:ph type="hdr" sz="quarter"/>
          </p:nvPr>
        </p:nvSpPr>
        <p:spPr>
          <a:xfrm>
            <a:off x="371317" y="387144"/>
            <a:ext cx="2851286" cy="350452"/>
          </a:xfrm>
          <a:prstGeom prst="rect">
            <a:avLst/>
          </a:prstGeom>
        </p:spPr>
        <p:txBody>
          <a:bodyPr vert="horz" lIns="103537" tIns="51769" rIns="103537" bIns="51769" rtlCol="0"/>
          <a:lstStyle>
            <a:lvl1pPr algn="l">
              <a:defRPr sz="1400"/>
            </a:lvl1pPr>
          </a:lstStyle>
          <a:p>
            <a:r>
              <a:rPr lang="en-GB" dirty="0" smtClean="0">
                <a:latin typeface="Franklin Gothic Demi" panose="020B0703020102020204" pitchFamily="34" charset="0"/>
              </a:rPr>
              <a:t>Presentation Slides</a:t>
            </a:r>
            <a:endParaRPr lang="en-GB" dirty="0">
              <a:latin typeface="Franklin Gothic Demi" panose="020B0703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627" y="285430"/>
            <a:ext cx="1612664" cy="55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926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E1C95A03-363A-42DF-BFBA-D391AC6B016E}" type="datetimeFigureOut">
              <a:rPr lang="en-GB" smtClean="0"/>
              <a:t>04/11/2019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88D5ADDF-078C-43F3-8430-C3EFAD0B0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214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ea typeface="ＭＳ Ｐゴシック" pitchFamily="-1" charset="-128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1pPr>
            <a:lvl2pPr marL="39640009" indent="-39162218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2pPr>
            <a:lvl3pPr marL="1194476" indent="-23889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3pPr>
            <a:lvl4pPr marL="1672266" indent="-23889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4pPr>
            <a:lvl5pPr marL="2150057" indent="-23889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5pPr>
            <a:lvl6pPr marL="2627847" indent="-23889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6pPr>
            <a:lvl7pPr marL="3105637" indent="-23889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7pPr>
            <a:lvl8pPr marL="3583428" indent="-23889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8pPr>
            <a:lvl9pPr marL="4061218" indent="-238895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-1" charset="0"/>
                <a:ea typeface="ＭＳ Ｐゴシック" pitchFamily="-1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B47494C-B8B6-41E0-B20C-828378823B87}" type="slidenum">
              <a:rPr lang="en-GB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69937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223" y="78286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57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41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314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04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77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501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00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471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71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40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479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35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58588" y="5879818"/>
            <a:ext cx="3670110" cy="46943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60890" y="5733502"/>
            <a:ext cx="1079086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233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E9EC9-4345-4CA3-82D8-E0739A82EC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056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354719" y="611359"/>
            <a:ext cx="5461000" cy="3819541"/>
            <a:chOff x="0" y="0"/>
            <a:chExt cx="1082605" cy="621665"/>
          </a:xfrm>
        </p:grpSpPr>
        <p:grpSp>
          <p:nvGrpSpPr>
            <p:cNvPr id="4" name="Group 3"/>
            <p:cNvGrpSpPr/>
            <p:nvPr/>
          </p:nvGrpSpPr>
          <p:grpSpPr>
            <a:xfrm>
              <a:off x="577780" y="0"/>
              <a:ext cx="504825" cy="621665"/>
              <a:chOff x="0" y="0"/>
              <a:chExt cx="504825" cy="621899"/>
            </a:xfrm>
          </p:grpSpPr>
          <p:pic>
            <p:nvPicPr>
              <p:cNvPr id="9" name="Picture 8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500" r="5710" b="2204"/>
              <a:stretch>
                <a:fillRect/>
              </a:stretch>
            </p:blipFill>
            <p:spPr>
              <a:xfrm>
                <a:off x="0" y="0"/>
                <a:ext cx="504825" cy="619760"/>
              </a:xfrm>
              <a:custGeom>
                <a:avLst/>
                <a:gdLst>
                  <a:gd name="connsiteX0" fmla="*/ 233652 w 504826"/>
                  <a:gd name="connsiteY0" fmla="*/ 6 h 619760"/>
                  <a:gd name="connsiteX1" fmla="*/ 323151 w 504826"/>
                  <a:gd name="connsiteY1" fmla="*/ 28782 h 619760"/>
                  <a:gd name="connsiteX2" fmla="*/ 345975 w 504826"/>
                  <a:gd name="connsiteY2" fmla="*/ 158495 h 619760"/>
                  <a:gd name="connsiteX3" fmla="*/ 311484 w 504826"/>
                  <a:gd name="connsiteY3" fmla="*/ 192353 h 619760"/>
                  <a:gd name="connsiteX4" fmla="*/ 401710 w 504826"/>
                  <a:gd name="connsiteY4" fmla="*/ 211604 h 619760"/>
                  <a:gd name="connsiteX5" fmla="*/ 488419 w 504826"/>
                  <a:gd name="connsiteY5" fmla="*/ 307507 h 619760"/>
                  <a:gd name="connsiteX6" fmla="*/ 504611 w 504826"/>
                  <a:gd name="connsiteY6" fmla="*/ 426647 h 619760"/>
                  <a:gd name="connsiteX7" fmla="*/ 407290 w 504826"/>
                  <a:gd name="connsiteY7" fmla="*/ 459282 h 619760"/>
                  <a:gd name="connsiteX8" fmla="*/ 405553 w 504826"/>
                  <a:gd name="connsiteY8" fmla="*/ 408758 h 619760"/>
                  <a:gd name="connsiteX9" fmla="*/ 405458 w 504826"/>
                  <a:gd name="connsiteY9" fmla="*/ 404273 h 619760"/>
                  <a:gd name="connsiteX10" fmla="*/ 405386 w 504826"/>
                  <a:gd name="connsiteY10" fmla="*/ 403889 h 619760"/>
                  <a:gd name="connsiteX11" fmla="*/ 405244 w 504826"/>
                  <a:gd name="connsiteY11" fmla="*/ 399755 h 619760"/>
                  <a:gd name="connsiteX12" fmla="*/ 392664 w 504826"/>
                  <a:gd name="connsiteY12" fmla="*/ 336135 h 619760"/>
                  <a:gd name="connsiteX13" fmla="*/ 405386 w 504826"/>
                  <a:gd name="connsiteY13" fmla="*/ 403889 h 619760"/>
                  <a:gd name="connsiteX14" fmla="*/ 405553 w 504826"/>
                  <a:gd name="connsiteY14" fmla="*/ 408758 h 619760"/>
                  <a:gd name="connsiteX15" fmla="*/ 406854 w 504826"/>
                  <a:gd name="connsiteY15" fmla="*/ 469979 h 619760"/>
                  <a:gd name="connsiteX16" fmla="*/ 391927 w 504826"/>
                  <a:gd name="connsiteY16" fmla="*/ 608936 h 619760"/>
                  <a:gd name="connsiteX17" fmla="*/ 103165 w 504826"/>
                  <a:gd name="connsiteY17" fmla="*/ 608578 h 619760"/>
                  <a:gd name="connsiteX18" fmla="*/ 75708 w 504826"/>
                  <a:gd name="connsiteY18" fmla="*/ 329028 h 619760"/>
                  <a:gd name="connsiteX19" fmla="*/ 67657 w 504826"/>
                  <a:gd name="connsiteY19" fmla="*/ 445216 h 619760"/>
                  <a:gd name="connsiteX20" fmla="*/ 1593 w 504826"/>
                  <a:gd name="connsiteY20" fmla="*/ 415995 h 619760"/>
                  <a:gd name="connsiteX21" fmla="*/ 16715 w 504826"/>
                  <a:gd name="connsiteY21" fmla="*/ 296548 h 619760"/>
                  <a:gd name="connsiteX22" fmla="*/ 103128 w 504826"/>
                  <a:gd name="connsiteY22" fmla="*/ 218811 h 619760"/>
                  <a:gd name="connsiteX23" fmla="*/ 166125 w 504826"/>
                  <a:gd name="connsiteY23" fmla="*/ 197586 h 619760"/>
                  <a:gd name="connsiteX24" fmla="*/ 119485 w 504826"/>
                  <a:gd name="connsiteY24" fmla="*/ 157952 h 619760"/>
                  <a:gd name="connsiteX25" fmla="*/ 142952 w 504826"/>
                  <a:gd name="connsiteY25" fmla="*/ 29078 h 619760"/>
                  <a:gd name="connsiteX26" fmla="*/ 233652 w 504826"/>
                  <a:gd name="connsiteY26" fmla="*/ 6 h 6197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04826" h="619760">
                    <a:moveTo>
                      <a:pt x="233652" y="6"/>
                    </a:moveTo>
                    <a:cubicBezTo>
                      <a:pt x="264488" y="294"/>
                      <a:pt x="295122" y="10223"/>
                      <a:pt x="323151" y="28782"/>
                    </a:cubicBezTo>
                    <a:cubicBezTo>
                      <a:pt x="356609" y="50935"/>
                      <a:pt x="380718" y="114740"/>
                      <a:pt x="345975" y="158495"/>
                    </a:cubicBezTo>
                    <a:cubicBezTo>
                      <a:pt x="332579" y="175367"/>
                      <a:pt x="322981" y="183732"/>
                      <a:pt x="311484" y="192353"/>
                    </a:cubicBezTo>
                    <a:cubicBezTo>
                      <a:pt x="340969" y="196194"/>
                      <a:pt x="367755" y="198243"/>
                      <a:pt x="401710" y="211604"/>
                    </a:cubicBezTo>
                    <a:cubicBezTo>
                      <a:pt x="452657" y="231651"/>
                      <a:pt x="470349" y="258744"/>
                      <a:pt x="488419" y="307507"/>
                    </a:cubicBezTo>
                    <a:cubicBezTo>
                      <a:pt x="501918" y="343935"/>
                      <a:pt x="505850" y="377539"/>
                      <a:pt x="504611" y="426647"/>
                    </a:cubicBezTo>
                    <a:cubicBezTo>
                      <a:pt x="477037" y="447021"/>
                      <a:pt x="446198" y="455600"/>
                      <a:pt x="407290" y="459282"/>
                    </a:cubicBezTo>
                    <a:lnTo>
                      <a:pt x="405553" y="408758"/>
                    </a:lnTo>
                    <a:lnTo>
                      <a:pt x="405458" y="404273"/>
                    </a:lnTo>
                    <a:lnTo>
                      <a:pt x="405386" y="403889"/>
                    </a:lnTo>
                    <a:lnTo>
                      <a:pt x="405244" y="399755"/>
                    </a:lnTo>
                    <a:cubicBezTo>
                      <a:pt x="403152" y="378710"/>
                      <a:pt x="399305" y="356982"/>
                      <a:pt x="392664" y="336135"/>
                    </a:cubicBezTo>
                    <a:lnTo>
                      <a:pt x="405386" y="403889"/>
                    </a:lnTo>
                    <a:lnTo>
                      <a:pt x="405553" y="408758"/>
                    </a:lnTo>
                    <a:lnTo>
                      <a:pt x="406854" y="469979"/>
                    </a:lnTo>
                    <a:cubicBezTo>
                      <a:pt x="404901" y="513796"/>
                      <a:pt x="398095" y="558466"/>
                      <a:pt x="391927" y="608936"/>
                    </a:cubicBezTo>
                    <a:cubicBezTo>
                      <a:pt x="299630" y="623776"/>
                      <a:pt x="185883" y="623072"/>
                      <a:pt x="103165" y="608578"/>
                    </a:cubicBezTo>
                    <a:cubicBezTo>
                      <a:pt x="77190" y="538000"/>
                      <a:pt x="53284" y="427946"/>
                      <a:pt x="75708" y="329028"/>
                    </a:cubicBezTo>
                    <a:cubicBezTo>
                      <a:pt x="63186" y="388068"/>
                      <a:pt x="67029" y="414451"/>
                      <a:pt x="67657" y="445216"/>
                    </a:cubicBezTo>
                    <a:cubicBezTo>
                      <a:pt x="37974" y="441653"/>
                      <a:pt x="17437" y="432407"/>
                      <a:pt x="1593" y="415995"/>
                    </a:cubicBezTo>
                    <a:cubicBezTo>
                      <a:pt x="-2090" y="378826"/>
                      <a:pt x="-288" y="334484"/>
                      <a:pt x="16715" y="296548"/>
                    </a:cubicBezTo>
                    <a:cubicBezTo>
                      <a:pt x="39878" y="244868"/>
                      <a:pt x="71115" y="230862"/>
                      <a:pt x="103128" y="218811"/>
                    </a:cubicBezTo>
                    <a:cubicBezTo>
                      <a:pt x="131087" y="208286"/>
                      <a:pt x="141496" y="205037"/>
                      <a:pt x="166125" y="197586"/>
                    </a:cubicBezTo>
                    <a:cubicBezTo>
                      <a:pt x="145097" y="187188"/>
                      <a:pt x="137346" y="179981"/>
                      <a:pt x="119485" y="157952"/>
                    </a:cubicBezTo>
                    <a:cubicBezTo>
                      <a:pt x="88069" y="119205"/>
                      <a:pt x="105189" y="55283"/>
                      <a:pt x="142952" y="29078"/>
                    </a:cubicBezTo>
                    <a:cubicBezTo>
                      <a:pt x="171782" y="9072"/>
                      <a:pt x="202817" y="-282"/>
                      <a:pt x="233652" y="6"/>
                    </a:cubicBezTo>
                    <a:close/>
                  </a:path>
                </a:pathLst>
              </a:custGeom>
            </p:spPr>
          </p:pic>
          <p:sp>
            <p:nvSpPr>
              <p:cNvPr id="10" name="Freeform 9"/>
              <p:cNvSpPr/>
              <p:nvPr/>
            </p:nvSpPr>
            <p:spPr>
              <a:xfrm>
                <a:off x="0" y="1905"/>
                <a:ext cx="504825" cy="619994"/>
              </a:xfrm>
              <a:custGeom>
                <a:avLst/>
                <a:gdLst>
                  <a:gd name="connsiteX0" fmla="*/ 120396 w 487680"/>
                  <a:gd name="connsiteY0" fmla="*/ 134112 h 579120"/>
                  <a:gd name="connsiteX1" fmla="*/ 140208 w 487680"/>
                  <a:gd name="connsiteY1" fmla="*/ 0 h 579120"/>
                  <a:gd name="connsiteX2" fmla="*/ 326136 w 487680"/>
                  <a:gd name="connsiteY2" fmla="*/ 4572 h 579120"/>
                  <a:gd name="connsiteX3" fmla="*/ 344424 w 487680"/>
                  <a:gd name="connsiteY3" fmla="*/ 128016 h 579120"/>
                  <a:gd name="connsiteX4" fmla="*/ 304800 w 487680"/>
                  <a:gd name="connsiteY4" fmla="*/ 163068 h 579120"/>
                  <a:gd name="connsiteX5" fmla="*/ 403860 w 487680"/>
                  <a:gd name="connsiteY5" fmla="*/ 181356 h 579120"/>
                  <a:gd name="connsiteX6" fmla="*/ 487680 w 487680"/>
                  <a:gd name="connsiteY6" fmla="*/ 278892 h 579120"/>
                  <a:gd name="connsiteX7" fmla="*/ 469392 w 487680"/>
                  <a:gd name="connsiteY7" fmla="*/ 408432 h 579120"/>
                  <a:gd name="connsiteX8" fmla="*/ 403860 w 487680"/>
                  <a:gd name="connsiteY8" fmla="*/ 423672 h 579120"/>
                  <a:gd name="connsiteX9" fmla="*/ 385572 w 487680"/>
                  <a:gd name="connsiteY9" fmla="*/ 295656 h 579120"/>
                  <a:gd name="connsiteX10" fmla="*/ 388620 w 487680"/>
                  <a:gd name="connsiteY10" fmla="*/ 577596 h 579120"/>
                  <a:gd name="connsiteX11" fmla="*/ 102108 w 487680"/>
                  <a:gd name="connsiteY11" fmla="*/ 579120 h 579120"/>
                  <a:gd name="connsiteX12" fmla="*/ 77724 w 487680"/>
                  <a:gd name="connsiteY12" fmla="*/ 281940 h 579120"/>
                  <a:gd name="connsiteX13" fmla="*/ 60960 w 487680"/>
                  <a:gd name="connsiteY13" fmla="*/ 416052 h 579120"/>
                  <a:gd name="connsiteX14" fmla="*/ 0 w 487680"/>
                  <a:gd name="connsiteY14" fmla="*/ 384048 h 579120"/>
                  <a:gd name="connsiteX15" fmla="*/ 9144 w 487680"/>
                  <a:gd name="connsiteY15" fmla="*/ 271272 h 579120"/>
                  <a:gd name="connsiteX16" fmla="*/ 100584 w 487680"/>
                  <a:gd name="connsiteY16" fmla="*/ 188976 h 579120"/>
                  <a:gd name="connsiteX17" fmla="*/ 164592 w 487680"/>
                  <a:gd name="connsiteY17" fmla="*/ 169164 h 579120"/>
                  <a:gd name="connsiteX18" fmla="*/ 120396 w 487680"/>
                  <a:gd name="connsiteY18" fmla="*/ 134112 h 579120"/>
                  <a:gd name="connsiteX0" fmla="*/ 120396 w 487680"/>
                  <a:gd name="connsiteY0" fmla="*/ 148114 h 593122"/>
                  <a:gd name="connsiteX1" fmla="*/ 140208 w 487680"/>
                  <a:gd name="connsiteY1" fmla="*/ 14002 h 593122"/>
                  <a:gd name="connsiteX2" fmla="*/ 326136 w 487680"/>
                  <a:gd name="connsiteY2" fmla="*/ 18574 h 593122"/>
                  <a:gd name="connsiteX3" fmla="*/ 344424 w 487680"/>
                  <a:gd name="connsiteY3" fmla="*/ 142018 h 593122"/>
                  <a:gd name="connsiteX4" fmla="*/ 304800 w 487680"/>
                  <a:gd name="connsiteY4" fmla="*/ 177070 h 593122"/>
                  <a:gd name="connsiteX5" fmla="*/ 403860 w 487680"/>
                  <a:gd name="connsiteY5" fmla="*/ 195358 h 593122"/>
                  <a:gd name="connsiteX6" fmla="*/ 487680 w 487680"/>
                  <a:gd name="connsiteY6" fmla="*/ 292894 h 593122"/>
                  <a:gd name="connsiteX7" fmla="*/ 469392 w 487680"/>
                  <a:gd name="connsiteY7" fmla="*/ 422434 h 593122"/>
                  <a:gd name="connsiteX8" fmla="*/ 403860 w 487680"/>
                  <a:gd name="connsiteY8" fmla="*/ 437674 h 593122"/>
                  <a:gd name="connsiteX9" fmla="*/ 385572 w 487680"/>
                  <a:gd name="connsiteY9" fmla="*/ 309658 h 593122"/>
                  <a:gd name="connsiteX10" fmla="*/ 388620 w 487680"/>
                  <a:gd name="connsiteY10" fmla="*/ 591598 h 593122"/>
                  <a:gd name="connsiteX11" fmla="*/ 102108 w 487680"/>
                  <a:gd name="connsiteY11" fmla="*/ 593122 h 593122"/>
                  <a:gd name="connsiteX12" fmla="*/ 77724 w 487680"/>
                  <a:gd name="connsiteY12" fmla="*/ 295942 h 593122"/>
                  <a:gd name="connsiteX13" fmla="*/ 60960 w 487680"/>
                  <a:gd name="connsiteY13" fmla="*/ 430054 h 593122"/>
                  <a:gd name="connsiteX14" fmla="*/ 0 w 487680"/>
                  <a:gd name="connsiteY14" fmla="*/ 398050 h 593122"/>
                  <a:gd name="connsiteX15" fmla="*/ 9144 w 487680"/>
                  <a:gd name="connsiteY15" fmla="*/ 285274 h 593122"/>
                  <a:gd name="connsiteX16" fmla="*/ 100584 w 487680"/>
                  <a:gd name="connsiteY16" fmla="*/ 202978 h 593122"/>
                  <a:gd name="connsiteX17" fmla="*/ 164592 w 487680"/>
                  <a:gd name="connsiteY17" fmla="*/ 183166 h 593122"/>
                  <a:gd name="connsiteX18" fmla="*/ 120396 w 487680"/>
                  <a:gd name="connsiteY18" fmla="*/ 148114 h 593122"/>
                  <a:gd name="connsiteX0" fmla="*/ 120396 w 487680"/>
                  <a:gd name="connsiteY0" fmla="*/ 155511 h 600519"/>
                  <a:gd name="connsiteX1" fmla="*/ 140208 w 487680"/>
                  <a:gd name="connsiteY1" fmla="*/ 21399 h 600519"/>
                  <a:gd name="connsiteX2" fmla="*/ 326136 w 487680"/>
                  <a:gd name="connsiteY2" fmla="*/ 25971 h 600519"/>
                  <a:gd name="connsiteX3" fmla="*/ 344424 w 487680"/>
                  <a:gd name="connsiteY3" fmla="*/ 149415 h 600519"/>
                  <a:gd name="connsiteX4" fmla="*/ 304800 w 487680"/>
                  <a:gd name="connsiteY4" fmla="*/ 184467 h 600519"/>
                  <a:gd name="connsiteX5" fmla="*/ 403860 w 487680"/>
                  <a:gd name="connsiteY5" fmla="*/ 202755 h 600519"/>
                  <a:gd name="connsiteX6" fmla="*/ 487680 w 487680"/>
                  <a:gd name="connsiteY6" fmla="*/ 300291 h 600519"/>
                  <a:gd name="connsiteX7" fmla="*/ 469392 w 487680"/>
                  <a:gd name="connsiteY7" fmla="*/ 429831 h 600519"/>
                  <a:gd name="connsiteX8" fmla="*/ 403860 w 487680"/>
                  <a:gd name="connsiteY8" fmla="*/ 445071 h 600519"/>
                  <a:gd name="connsiteX9" fmla="*/ 385572 w 487680"/>
                  <a:gd name="connsiteY9" fmla="*/ 317055 h 600519"/>
                  <a:gd name="connsiteX10" fmla="*/ 388620 w 487680"/>
                  <a:gd name="connsiteY10" fmla="*/ 598995 h 600519"/>
                  <a:gd name="connsiteX11" fmla="*/ 102108 w 487680"/>
                  <a:gd name="connsiteY11" fmla="*/ 600519 h 600519"/>
                  <a:gd name="connsiteX12" fmla="*/ 77724 w 487680"/>
                  <a:gd name="connsiteY12" fmla="*/ 303339 h 600519"/>
                  <a:gd name="connsiteX13" fmla="*/ 60960 w 487680"/>
                  <a:gd name="connsiteY13" fmla="*/ 437451 h 600519"/>
                  <a:gd name="connsiteX14" fmla="*/ 0 w 487680"/>
                  <a:gd name="connsiteY14" fmla="*/ 405447 h 600519"/>
                  <a:gd name="connsiteX15" fmla="*/ 9144 w 487680"/>
                  <a:gd name="connsiteY15" fmla="*/ 292671 h 600519"/>
                  <a:gd name="connsiteX16" fmla="*/ 100584 w 487680"/>
                  <a:gd name="connsiteY16" fmla="*/ 210375 h 600519"/>
                  <a:gd name="connsiteX17" fmla="*/ 164592 w 487680"/>
                  <a:gd name="connsiteY17" fmla="*/ 190563 h 600519"/>
                  <a:gd name="connsiteX18" fmla="*/ 120396 w 487680"/>
                  <a:gd name="connsiteY18" fmla="*/ 155511 h 600519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8115"/>
                  <a:gd name="connsiteY0" fmla="*/ 154900 h 599908"/>
                  <a:gd name="connsiteX1" fmla="*/ 140208 w 488115"/>
                  <a:gd name="connsiteY1" fmla="*/ 20788 h 599908"/>
                  <a:gd name="connsiteX2" fmla="*/ 326136 w 488115"/>
                  <a:gd name="connsiteY2" fmla="*/ 25360 h 599908"/>
                  <a:gd name="connsiteX3" fmla="*/ 344424 w 488115"/>
                  <a:gd name="connsiteY3" fmla="*/ 148804 h 599908"/>
                  <a:gd name="connsiteX4" fmla="*/ 304800 w 488115"/>
                  <a:gd name="connsiteY4" fmla="*/ 183856 h 599908"/>
                  <a:gd name="connsiteX5" fmla="*/ 403860 w 488115"/>
                  <a:gd name="connsiteY5" fmla="*/ 202144 h 599908"/>
                  <a:gd name="connsiteX6" fmla="*/ 487680 w 488115"/>
                  <a:gd name="connsiteY6" fmla="*/ 299680 h 599908"/>
                  <a:gd name="connsiteX7" fmla="*/ 469392 w 488115"/>
                  <a:gd name="connsiteY7" fmla="*/ 429220 h 599908"/>
                  <a:gd name="connsiteX8" fmla="*/ 403860 w 488115"/>
                  <a:gd name="connsiteY8" fmla="*/ 444460 h 599908"/>
                  <a:gd name="connsiteX9" fmla="*/ 385572 w 488115"/>
                  <a:gd name="connsiteY9" fmla="*/ 316444 h 599908"/>
                  <a:gd name="connsiteX10" fmla="*/ 388620 w 488115"/>
                  <a:gd name="connsiteY10" fmla="*/ 598384 h 599908"/>
                  <a:gd name="connsiteX11" fmla="*/ 102108 w 488115"/>
                  <a:gd name="connsiteY11" fmla="*/ 599908 h 599908"/>
                  <a:gd name="connsiteX12" fmla="*/ 77724 w 488115"/>
                  <a:gd name="connsiteY12" fmla="*/ 302728 h 599908"/>
                  <a:gd name="connsiteX13" fmla="*/ 60960 w 488115"/>
                  <a:gd name="connsiteY13" fmla="*/ 436840 h 599908"/>
                  <a:gd name="connsiteX14" fmla="*/ 0 w 488115"/>
                  <a:gd name="connsiteY14" fmla="*/ 404836 h 599908"/>
                  <a:gd name="connsiteX15" fmla="*/ 9144 w 488115"/>
                  <a:gd name="connsiteY15" fmla="*/ 292060 h 599908"/>
                  <a:gd name="connsiteX16" fmla="*/ 100584 w 488115"/>
                  <a:gd name="connsiteY16" fmla="*/ 209764 h 599908"/>
                  <a:gd name="connsiteX17" fmla="*/ 164592 w 488115"/>
                  <a:gd name="connsiteY17" fmla="*/ 189952 h 599908"/>
                  <a:gd name="connsiteX18" fmla="*/ 120396 w 488115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5736 w 505240"/>
                  <a:gd name="connsiteY0" fmla="*/ 154900 h 599908"/>
                  <a:gd name="connsiteX1" fmla="*/ 145548 w 505240"/>
                  <a:gd name="connsiteY1" fmla="*/ 20788 h 599908"/>
                  <a:gd name="connsiteX2" fmla="*/ 331476 w 505240"/>
                  <a:gd name="connsiteY2" fmla="*/ 25360 h 599908"/>
                  <a:gd name="connsiteX3" fmla="*/ 349764 w 505240"/>
                  <a:gd name="connsiteY3" fmla="*/ 148804 h 599908"/>
                  <a:gd name="connsiteX4" fmla="*/ 310140 w 505240"/>
                  <a:gd name="connsiteY4" fmla="*/ 183856 h 599908"/>
                  <a:gd name="connsiteX5" fmla="*/ 409200 w 505240"/>
                  <a:gd name="connsiteY5" fmla="*/ 202144 h 599908"/>
                  <a:gd name="connsiteX6" fmla="*/ 493020 w 505240"/>
                  <a:gd name="connsiteY6" fmla="*/ 299680 h 599908"/>
                  <a:gd name="connsiteX7" fmla="*/ 505240 w 505240"/>
                  <a:gd name="connsiteY7" fmla="*/ 418544 h 599908"/>
                  <a:gd name="connsiteX8" fmla="*/ 409200 w 505240"/>
                  <a:gd name="connsiteY8" fmla="*/ 444460 h 599908"/>
                  <a:gd name="connsiteX9" fmla="*/ 390912 w 505240"/>
                  <a:gd name="connsiteY9" fmla="*/ 316444 h 599908"/>
                  <a:gd name="connsiteX10" fmla="*/ 393960 w 505240"/>
                  <a:gd name="connsiteY10" fmla="*/ 598384 h 599908"/>
                  <a:gd name="connsiteX11" fmla="*/ 107448 w 505240"/>
                  <a:gd name="connsiteY11" fmla="*/ 599908 h 599908"/>
                  <a:gd name="connsiteX12" fmla="*/ 83064 w 505240"/>
                  <a:gd name="connsiteY12" fmla="*/ 302728 h 599908"/>
                  <a:gd name="connsiteX13" fmla="*/ 66300 w 505240"/>
                  <a:gd name="connsiteY13" fmla="*/ 436840 h 599908"/>
                  <a:gd name="connsiteX14" fmla="*/ 5340 w 505240"/>
                  <a:gd name="connsiteY14" fmla="*/ 404836 h 599908"/>
                  <a:gd name="connsiteX15" fmla="*/ 14484 w 505240"/>
                  <a:gd name="connsiteY15" fmla="*/ 292060 h 599908"/>
                  <a:gd name="connsiteX16" fmla="*/ 105924 w 505240"/>
                  <a:gd name="connsiteY16" fmla="*/ 209764 h 599908"/>
                  <a:gd name="connsiteX17" fmla="*/ 169932 w 505240"/>
                  <a:gd name="connsiteY17" fmla="*/ 189952 h 599908"/>
                  <a:gd name="connsiteX18" fmla="*/ 125736 w 505240"/>
                  <a:gd name="connsiteY18" fmla="*/ 154900 h 599908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58854 h 603862"/>
                  <a:gd name="connsiteX1" fmla="*/ 145548 w 505240"/>
                  <a:gd name="connsiteY1" fmla="*/ 24742 h 603862"/>
                  <a:gd name="connsiteX2" fmla="*/ 331476 w 505240"/>
                  <a:gd name="connsiteY2" fmla="*/ 29314 h 603862"/>
                  <a:gd name="connsiteX3" fmla="*/ 349764 w 505240"/>
                  <a:gd name="connsiteY3" fmla="*/ 152758 h 603862"/>
                  <a:gd name="connsiteX4" fmla="*/ 310140 w 505240"/>
                  <a:gd name="connsiteY4" fmla="*/ 187810 h 603862"/>
                  <a:gd name="connsiteX5" fmla="*/ 409200 w 505240"/>
                  <a:gd name="connsiteY5" fmla="*/ 206098 h 603862"/>
                  <a:gd name="connsiteX6" fmla="*/ 493020 w 505240"/>
                  <a:gd name="connsiteY6" fmla="*/ 303634 h 603862"/>
                  <a:gd name="connsiteX7" fmla="*/ 505240 w 505240"/>
                  <a:gd name="connsiteY7" fmla="*/ 422498 h 603862"/>
                  <a:gd name="connsiteX8" fmla="*/ 409200 w 505240"/>
                  <a:gd name="connsiteY8" fmla="*/ 448414 h 603862"/>
                  <a:gd name="connsiteX9" fmla="*/ 390912 w 505240"/>
                  <a:gd name="connsiteY9" fmla="*/ 320398 h 603862"/>
                  <a:gd name="connsiteX10" fmla="*/ 393960 w 505240"/>
                  <a:gd name="connsiteY10" fmla="*/ 602338 h 603862"/>
                  <a:gd name="connsiteX11" fmla="*/ 107448 w 505240"/>
                  <a:gd name="connsiteY11" fmla="*/ 603862 h 603862"/>
                  <a:gd name="connsiteX12" fmla="*/ 83064 w 505240"/>
                  <a:gd name="connsiteY12" fmla="*/ 306682 h 603862"/>
                  <a:gd name="connsiteX13" fmla="*/ 66300 w 505240"/>
                  <a:gd name="connsiteY13" fmla="*/ 440794 h 603862"/>
                  <a:gd name="connsiteX14" fmla="*/ 5340 w 505240"/>
                  <a:gd name="connsiteY14" fmla="*/ 408790 h 603862"/>
                  <a:gd name="connsiteX15" fmla="*/ 14484 w 505240"/>
                  <a:gd name="connsiteY15" fmla="*/ 296014 h 603862"/>
                  <a:gd name="connsiteX16" fmla="*/ 105924 w 505240"/>
                  <a:gd name="connsiteY16" fmla="*/ 213718 h 603862"/>
                  <a:gd name="connsiteX17" fmla="*/ 169932 w 505240"/>
                  <a:gd name="connsiteY17" fmla="*/ 193906 h 603862"/>
                  <a:gd name="connsiteX18" fmla="*/ 125736 w 505240"/>
                  <a:gd name="connsiteY18" fmla="*/ 158854 h 603862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321"/>
                  <a:gd name="connsiteY0" fmla="*/ 160509 h 605517"/>
                  <a:gd name="connsiteX1" fmla="*/ 145548 w 505321"/>
                  <a:gd name="connsiteY1" fmla="*/ 26397 h 605517"/>
                  <a:gd name="connsiteX2" fmla="*/ 331476 w 505321"/>
                  <a:gd name="connsiteY2" fmla="*/ 30969 h 605517"/>
                  <a:gd name="connsiteX3" fmla="*/ 349764 w 505321"/>
                  <a:gd name="connsiteY3" fmla="*/ 154413 h 605517"/>
                  <a:gd name="connsiteX4" fmla="*/ 310140 w 505321"/>
                  <a:gd name="connsiteY4" fmla="*/ 189465 h 605517"/>
                  <a:gd name="connsiteX5" fmla="*/ 409200 w 505321"/>
                  <a:gd name="connsiteY5" fmla="*/ 207753 h 605517"/>
                  <a:gd name="connsiteX6" fmla="*/ 493020 w 505321"/>
                  <a:gd name="connsiteY6" fmla="*/ 305289 h 605517"/>
                  <a:gd name="connsiteX7" fmla="*/ 505240 w 505321"/>
                  <a:gd name="connsiteY7" fmla="*/ 424153 h 605517"/>
                  <a:gd name="connsiteX8" fmla="*/ 409200 w 505321"/>
                  <a:gd name="connsiteY8" fmla="*/ 450069 h 605517"/>
                  <a:gd name="connsiteX9" fmla="*/ 390912 w 505321"/>
                  <a:gd name="connsiteY9" fmla="*/ 322053 h 605517"/>
                  <a:gd name="connsiteX10" fmla="*/ 393960 w 505321"/>
                  <a:gd name="connsiteY10" fmla="*/ 603993 h 605517"/>
                  <a:gd name="connsiteX11" fmla="*/ 107448 w 505321"/>
                  <a:gd name="connsiteY11" fmla="*/ 605517 h 605517"/>
                  <a:gd name="connsiteX12" fmla="*/ 83064 w 505321"/>
                  <a:gd name="connsiteY12" fmla="*/ 308337 h 605517"/>
                  <a:gd name="connsiteX13" fmla="*/ 66300 w 505321"/>
                  <a:gd name="connsiteY13" fmla="*/ 442449 h 605517"/>
                  <a:gd name="connsiteX14" fmla="*/ 5340 w 505321"/>
                  <a:gd name="connsiteY14" fmla="*/ 410445 h 605517"/>
                  <a:gd name="connsiteX15" fmla="*/ 14484 w 505321"/>
                  <a:gd name="connsiteY15" fmla="*/ 297669 h 605517"/>
                  <a:gd name="connsiteX16" fmla="*/ 105924 w 505321"/>
                  <a:gd name="connsiteY16" fmla="*/ 215373 h 605517"/>
                  <a:gd name="connsiteX17" fmla="*/ 169932 w 505321"/>
                  <a:gd name="connsiteY17" fmla="*/ 195561 h 605517"/>
                  <a:gd name="connsiteX18" fmla="*/ 125736 w 505321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1494 w 505240"/>
                  <a:gd name="connsiteY6" fmla="*/ 306814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61922 w 509816"/>
                  <a:gd name="connsiteY10" fmla="*/ 578070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12818"/>
                  <a:gd name="connsiteX1" fmla="*/ 145548 w 509816"/>
                  <a:gd name="connsiteY1" fmla="*/ 26397 h 612818"/>
                  <a:gd name="connsiteX2" fmla="*/ 331476 w 509816"/>
                  <a:gd name="connsiteY2" fmla="*/ 30969 h 612818"/>
                  <a:gd name="connsiteX3" fmla="*/ 349764 w 509816"/>
                  <a:gd name="connsiteY3" fmla="*/ 154413 h 612818"/>
                  <a:gd name="connsiteX4" fmla="*/ 310140 w 509816"/>
                  <a:gd name="connsiteY4" fmla="*/ 189465 h 612818"/>
                  <a:gd name="connsiteX5" fmla="*/ 409200 w 509816"/>
                  <a:gd name="connsiteY5" fmla="*/ 207753 h 612818"/>
                  <a:gd name="connsiteX6" fmla="*/ 491494 w 509816"/>
                  <a:gd name="connsiteY6" fmla="*/ 306814 h 612818"/>
                  <a:gd name="connsiteX7" fmla="*/ 509816 w 509816"/>
                  <a:gd name="connsiteY7" fmla="*/ 424153 h 612818"/>
                  <a:gd name="connsiteX8" fmla="*/ 407676 w 509816"/>
                  <a:gd name="connsiteY8" fmla="*/ 453119 h 612818"/>
                  <a:gd name="connsiteX9" fmla="*/ 390912 w 509816"/>
                  <a:gd name="connsiteY9" fmla="*/ 322053 h 612818"/>
                  <a:gd name="connsiteX10" fmla="*/ 395486 w 509816"/>
                  <a:gd name="connsiteY10" fmla="*/ 607043 h 612818"/>
                  <a:gd name="connsiteX11" fmla="*/ 107448 w 509816"/>
                  <a:gd name="connsiteY11" fmla="*/ 605517 h 612818"/>
                  <a:gd name="connsiteX12" fmla="*/ 83064 w 509816"/>
                  <a:gd name="connsiteY12" fmla="*/ 308337 h 612818"/>
                  <a:gd name="connsiteX13" fmla="*/ 66300 w 509816"/>
                  <a:gd name="connsiteY13" fmla="*/ 442449 h 612818"/>
                  <a:gd name="connsiteX14" fmla="*/ 5340 w 509816"/>
                  <a:gd name="connsiteY14" fmla="*/ 410445 h 612818"/>
                  <a:gd name="connsiteX15" fmla="*/ 14484 w 509816"/>
                  <a:gd name="connsiteY15" fmla="*/ 297669 h 612818"/>
                  <a:gd name="connsiteX16" fmla="*/ 105924 w 509816"/>
                  <a:gd name="connsiteY16" fmla="*/ 215373 h 612818"/>
                  <a:gd name="connsiteX17" fmla="*/ 169932 w 509816"/>
                  <a:gd name="connsiteY17" fmla="*/ 195561 h 612818"/>
                  <a:gd name="connsiteX18" fmla="*/ 125736 w 509816"/>
                  <a:gd name="connsiteY18" fmla="*/ 160509 h 612818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238 w 509318"/>
                  <a:gd name="connsiteY0" fmla="*/ 160509 h 616576"/>
                  <a:gd name="connsiteX1" fmla="*/ 145050 w 509318"/>
                  <a:gd name="connsiteY1" fmla="*/ 26397 h 616576"/>
                  <a:gd name="connsiteX2" fmla="*/ 330978 w 509318"/>
                  <a:gd name="connsiteY2" fmla="*/ 30969 h 616576"/>
                  <a:gd name="connsiteX3" fmla="*/ 349266 w 509318"/>
                  <a:gd name="connsiteY3" fmla="*/ 154413 h 616576"/>
                  <a:gd name="connsiteX4" fmla="*/ 309642 w 509318"/>
                  <a:gd name="connsiteY4" fmla="*/ 189465 h 616576"/>
                  <a:gd name="connsiteX5" fmla="*/ 408702 w 509318"/>
                  <a:gd name="connsiteY5" fmla="*/ 207753 h 616576"/>
                  <a:gd name="connsiteX6" fmla="*/ 490996 w 509318"/>
                  <a:gd name="connsiteY6" fmla="*/ 306814 h 616576"/>
                  <a:gd name="connsiteX7" fmla="*/ 509318 w 509318"/>
                  <a:gd name="connsiteY7" fmla="*/ 424153 h 616576"/>
                  <a:gd name="connsiteX8" fmla="*/ 407178 w 509318"/>
                  <a:gd name="connsiteY8" fmla="*/ 453119 h 616576"/>
                  <a:gd name="connsiteX9" fmla="*/ 390414 w 509318"/>
                  <a:gd name="connsiteY9" fmla="*/ 322053 h 616576"/>
                  <a:gd name="connsiteX10" fmla="*/ 394988 w 509318"/>
                  <a:gd name="connsiteY10" fmla="*/ 607043 h 616576"/>
                  <a:gd name="connsiteX11" fmla="*/ 106950 w 509318"/>
                  <a:gd name="connsiteY11" fmla="*/ 605517 h 616576"/>
                  <a:gd name="connsiteX12" fmla="*/ 82566 w 509318"/>
                  <a:gd name="connsiteY12" fmla="*/ 308337 h 616576"/>
                  <a:gd name="connsiteX13" fmla="*/ 65802 w 509318"/>
                  <a:gd name="connsiteY13" fmla="*/ 442449 h 616576"/>
                  <a:gd name="connsiteX14" fmla="*/ 4842 w 509318"/>
                  <a:gd name="connsiteY14" fmla="*/ 410445 h 616576"/>
                  <a:gd name="connsiteX15" fmla="*/ 15511 w 509318"/>
                  <a:gd name="connsiteY15" fmla="*/ 302246 h 616576"/>
                  <a:gd name="connsiteX16" fmla="*/ 105426 w 509318"/>
                  <a:gd name="connsiteY16" fmla="*/ 215373 h 616576"/>
                  <a:gd name="connsiteX17" fmla="*/ 169434 w 509318"/>
                  <a:gd name="connsiteY17" fmla="*/ 195561 h 616576"/>
                  <a:gd name="connsiteX18" fmla="*/ 125238 w 509318"/>
                  <a:gd name="connsiteY18" fmla="*/ 160509 h 616576"/>
                  <a:gd name="connsiteX0" fmla="*/ 124206 w 508286"/>
                  <a:gd name="connsiteY0" fmla="*/ 160509 h 616576"/>
                  <a:gd name="connsiteX1" fmla="*/ 144018 w 508286"/>
                  <a:gd name="connsiteY1" fmla="*/ 26397 h 616576"/>
                  <a:gd name="connsiteX2" fmla="*/ 329946 w 508286"/>
                  <a:gd name="connsiteY2" fmla="*/ 30969 h 616576"/>
                  <a:gd name="connsiteX3" fmla="*/ 348234 w 508286"/>
                  <a:gd name="connsiteY3" fmla="*/ 154413 h 616576"/>
                  <a:gd name="connsiteX4" fmla="*/ 308610 w 508286"/>
                  <a:gd name="connsiteY4" fmla="*/ 189465 h 616576"/>
                  <a:gd name="connsiteX5" fmla="*/ 407670 w 508286"/>
                  <a:gd name="connsiteY5" fmla="*/ 207753 h 616576"/>
                  <a:gd name="connsiteX6" fmla="*/ 489964 w 508286"/>
                  <a:gd name="connsiteY6" fmla="*/ 306814 h 616576"/>
                  <a:gd name="connsiteX7" fmla="*/ 508286 w 508286"/>
                  <a:gd name="connsiteY7" fmla="*/ 424153 h 616576"/>
                  <a:gd name="connsiteX8" fmla="*/ 406146 w 508286"/>
                  <a:gd name="connsiteY8" fmla="*/ 453119 h 616576"/>
                  <a:gd name="connsiteX9" fmla="*/ 389382 w 508286"/>
                  <a:gd name="connsiteY9" fmla="*/ 322053 h 616576"/>
                  <a:gd name="connsiteX10" fmla="*/ 393956 w 508286"/>
                  <a:gd name="connsiteY10" fmla="*/ 607043 h 616576"/>
                  <a:gd name="connsiteX11" fmla="*/ 105918 w 508286"/>
                  <a:gd name="connsiteY11" fmla="*/ 605517 h 616576"/>
                  <a:gd name="connsiteX12" fmla="*/ 81534 w 508286"/>
                  <a:gd name="connsiteY12" fmla="*/ 308337 h 616576"/>
                  <a:gd name="connsiteX13" fmla="*/ 64770 w 508286"/>
                  <a:gd name="connsiteY13" fmla="*/ 442449 h 616576"/>
                  <a:gd name="connsiteX14" fmla="*/ 3810 w 508286"/>
                  <a:gd name="connsiteY14" fmla="*/ 410445 h 616576"/>
                  <a:gd name="connsiteX15" fmla="*/ 14479 w 508286"/>
                  <a:gd name="connsiteY15" fmla="*/ 302246 h 616576"/>
                  <a:gd name="connsiteX16" fmla="*/ 104394 w 508286"/>
                  <a:gd name="connsiteY16" fmla="*/ 215373 h 616576"/>
                  <a:gd name="connsiteX17" fmla="*/ 168402 w 508286"/>
                  <a:gd name="connsiteY17" fmla="*/ 195561 h 616576"/>
                  <a:gd name="connsiteX18" fmla="*/ 124206 w 508286"/>
                  <a:gd name="connsiteY18" fmla="*/ 160509 h 616576"/>
                  <a:gd name="connsiteX0" fmla="*/ 123615 w 507695"/>
                  <a:gd name="connsiteY0" fmla="*/ 160509 h 616576"/>
                  <a:gd name="connsiteX1" fmla="*/ 143427 w 507695"/>
                  <a:gd name="connsiteY1" fmla="*/ 26397 h 616576"/>
                  <a:gd name="connsiteX2" fmla="*/ 329355 w 507695"/>
                  <a:gd name="connsiteY2" fmla="*/ 30969 h 616576"/>
                  <a:gd name="connsiteX3" fmla="*/ 347643 w 507695"/>
                  <a:gd name="connsiteY3" fmla="*/ 154413 h 616576"/>
                  <a:gd name="connsiteX4" fmla="*/ 308019 w 507695"/>
                  <a:gd name="connsiteY4" fmla="*/ 189465 h 616576"/>
                  <a:gd name="connsiteX5" fmla="*/ 407079 w 507695"/>
                  <a:gd name="connsiteY5" fmla="*/ 207753 h 616576"/>
                  <a:gd name="connsiteX6" fmla="*/ 489373 w 507695"/>
                  <a:gd name="connsiteY6" fmla="*/ 306814 h 616576"/>
                  <a:gd name="connsiteX7" fmla="*/ 507695 w 507695"/>
                  <a:gd name="connsiteY7" fmla="*/ 424153 h 616576"/>
                  <a:gd name="connsiteX8" fmla="*/ 405555 w 507695"/>
                  <a:gd name="connsiteY8" fmla="*/ 453119 h 616576"/>
                  <a:gd name="connsiteX9" fmla="*/ 388791 w 507695"/>
                  <a:gd name="connsiteY9" fmla="*/ 322053 h 616576"/>
                  <a:gd name="connsiteX10" fmla="*/ 393365 w 507695"/>
                  <a:gd name="connsiteY10" fmla="*/ 607043 h 616576"/>
                  <a:gd name="connsiteX11" fmla="*/ 105327 w 507695"/>
                  <a:gd name="connsiteY11" fmla="*/ 605517 h 616576"/>
                  <a:gd name="connsiteX12" fmla="*/ 80943 w 507695"/>
                  <a:gd name="connsiteY12" fmla="*/ 308337 h 616576"/>
                  <a:gd name="connsiteX13" fmla="*/ 64179 w 507695"/>
                  <a:gd name="connsiteY13" fmla="*/ 442449 h 616576"/>
                  <a:gd name="connsiteX14" fmla="*/ 3219 w 507695"/>
                  <a:gd name="connsiteY14" fmla="*/ 410445 h 616576"/>
                  <a:gd name="connsiteX15" fmla="*/ 16938 w 507695"/>
                  <a:gd name="connsiteY15" fmla="*/ 297669 h 616576"/>
                  <a:gd name="connsiteX16" fmla="*/ 103803 w 507695"/>
                  <a:gd name="connsiteY16" fmla="*/ 215373 h 616576"/>
                  <a:gd name="connsiteX17" fmla="*/ 167811 w 507695"/>
                  <a:gd name="connsiteY17" fmla="*/ 195561 h 616576"/>
                  <a:gd name="connsiteX18" fmla="*/ 123615 w 507695"/>
                  <a:gd name="connsiteY18" fmla="*/ 160509 h 616576"/>
                  <a:gd name="connsiteX0" fmla="*/ 120396 w 504476"/>
                  <a:gd name="connsiteY0" fmla="*/ 160509 h 616576"/>
                  <a:gd name="connsiteX1" fmla="*/ 140208 w 504476"/>
                  <a:gd name="connsiteY1" fmla="*/ 26397 h 616576"/>
                  <a:gd name="connsiteX2" fmla="*/ 326136 w 504476"/>
                  <a:gd name="connsiteY2" fmla="*/ 30969 h 616576"/>
                  <a:gd name="connsiteX3" fmla="*/ 344424 w 504476"/>
                  <a:gd name="connsiteY3" fmla="*/ 154413 h 616576"/>
                  <a:gd name="connsiteX4" fmla="*/ 304800 w 504476"/>
                  <a:gd name="connsiteY4" fmla="*/ 189465 h 616576"/>
                  <a:gd name="connsiteX5" fmla="*/ 403860 w 504476"/>
                  <a:gd name="connsiteY5" fmla="*/ 207753 h 616576"/>
                  <a:gd name="connsiteX6" fmla="*/ 486154 w 504476"/>
                  <a:gd name="connsiteY6" fmla="*/ 306814 h 616576"/>
                  <a:gd name="connsiteX7" fmla="*/ 504476 w 504476"/>
                  <a:gd name="connsiteY7" fmla="*/ 424153 h 616576"/>
                  <a:gd name="connsiteX8" fmla="*/ 402336 w 504476"/>
                  <a:gd name="connsiteY8" fmla="*/ 453119 h 616576"/>
                  <a:gd name="connsiteX9" fmla="*/ 385572 w 504476"/>
                  <a:gd name="connsiteY9" fmla="*/ 322053 h 616576"/>
                  <a:gd name="connsiteX10" fmla="*/ 390146 w 504476"/>
                  <a:gd name="connsiteY10" fmla="*/ 607043 h 616576"/>
                  <a:gd name="connsiteX11" fmla="*/ 102108 w 504476"/>
                  <a:gd name="connsiteY11" fmla="*/ 605517 h 616576"/>
                  <a:gd name="connsiteX12" fmla="*/ 77724 w 504476"/>
                  <a:gd name="connsiteY12" fmla="*/ 308337 h 616576"/>
                  <a:gd name="connsiteX13" fmla="*/ 60960 w 504476"/>
                  <a:gd name="connsiteY13" fmla="*/ 442449 h 616576"/>
                  <a:gd name="connsiteX14" fmla="*/ 0 w 504476"/>
                  <a:gd name="connsiteY14" fmla="*/ 410445 h 616576"/>
                  <a:gd name="connsiteX15" fmla="*/ 13719 w 504476"/>
                  <a:gd name="connsiteY15" fmla="*/ 297669 h 616576"/>
                  <a:gd name="connsiteX16" fmla="*/ 100584 w 504476"/>
                  <a:gd name="connsiteY16" fmla="*/ 215373 h 616576"/>
                  <a:gd name="connsiteX17" fmla="*/ 164592 w 504476"/>
                  <a:gd name="connsiteY17" fmla="*/ 195561 h 616576"/>
                  <a:gd name="connsiteX18" fmla="*/ 120396 w 504476"/>
                  <a:gd name="connsiteY18" fmla="*/ 160509 h 616576"/>
                  <a:gd name="connsiteX0" fmla="*/ 120596 w 504676"/>
                  <a:gd name="connsiteY0" fmla="*/ 160509 h 616576"/>
                  <a:gd name="connsiteX1" fmla="*/ 140408 w 504676"/>
                  <a:gd name="connsiteY1" fmla="*/ 26397 h 616576"/>
                  <a:gd name="connsiteX2" fmla="*/ 326336 w 504676"/>
                  <a:gd name="connsiteY2" fmla="*/ 30969 h 616576"/>
                  <a:gd name="connsiteX3" fmla="*/ 344624 w 504676"/>
                  <a:gd name="connsiteY3" fmla="*/ 154413 h 616576"/>
                  <a:gd name="connsiteX4" fmla="*/ 305000 w 504676"/>
                  <a:gd name="connsiteY4" fmla="*/ 189465 h 616576"/>
                  <a:gd name="connsiteX5" fmla="*/ 404060 w 504676"/>
                  <a:gd name="connsiteY5" fmla="*/ 207753 h 616576"/>
                  <a:gd name="connsiteX6" fmla="*/ 486354 w 504676"/>
                  <a:gd name="connsiteY6" fmla="*/ 306814 h 616576"/>
                  <a:gd name="connsiteX7" fmla="*/ 504676 w 504676"/>
                  <a:gd name="connsiteY7" fmla="*/ 424153 h 616576"/>
                  <a:gd name="connsiteX8" fmla="*/ 402536 w 504676"/>
                  <a:gd name="connsiteY8" fmla="*/ 453119 h 616576"/>
                  <a:gd name="connsiteX9" fmla="*/ 385772 w 504676"/>
                  <a:gd name="connsiteY9" fmla="*/ 322053 h 616576"/>
                  <a:gd name="connsiteX10" fmla="*/ 390346 w 504676"/>
                  <a:gd name="connsiteY10" fmla="*/ 607043 h 616576"/>
                  <a:gd name="connsiteX11" fmla="*/ 102308 w 504676"/>
                  <a:gd name="connsiteY11" fmla="*/ 605517 h 616576"/>
                  <a:gd name="connsiteX12" fmla="*/ 77924 w 504676"/>
                  <a:gd name="connsiteY12" fmla="*/ 308337 h 616576"/>
                  <a:gd name="connsiteX13" fmla="*/ 61160 w 504676"/>
                  <a:gd name="connsiteY13" fmla="*/ 442449 h 616576"/>
                  <a:gd name="connsiteX14" fmla="*/ 200 w 504676"/>
                  <a:gd name="connsiteY14" fmla="*/ 410445 h 616576"/>
                  <a:gd name="connsiteX15" fmla="*/ 13919 w 504676"/>
                  <a:gd name="connsiteY15" fmla="*/ 297669 h 616576"/>
                  <a:gd name="connsiteX16" fmla="*/ 100784 w 504676"/>
                  <a:gd name="connsiteY16" fmla="*/ 215373 h 616576"/>
                  <a:gd name="connsiteX17" fmla="*/ 164792 w 504676"/>
                  <a:gd name="connsiteY17" fmla="*/ 195561 h 616576"/>
                  <a:gd name="connsiteX18" fmla="*/ 120596 w 504676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1615 w 505131"/>
                  <a:gd name="connsiteY13" fmla="*/ 442449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56748 h 612815"/>
                  <a:gd name="connsiteX1" fmla="*/ 140863 w 505131"/>
                  <a:gd name="connsiteY1" fmla="*/ 22636 h 612815"/>
                  <a:gd name="connsiteX2" fmla="*/ 325907 w 505131"/>
                  <a:gd name="connsiteY2" fmla="*/ 27208 h 612815"/>
                  <a:gd name="connsiteX3" fmla="*/ 345079 w 505131"/>
                  <a:gd name="connsiteY3" fmla="*/ 150652 h 612815"/>
                  <a:gd name="connsiteX4" fmla="*/ 305455 w 505131"/>
                  <a:gd name="connsiteY4" fmla="*/ 185704 h 612815"/>
                  <a:gd name="connsiteX5" fmla="*/ 404515 w 505131"/>
                  <a:gd name="connsiteY5" fmla="*/ 203992 h 612815"/>
                  <a:gd name="connsiteX6" fmla="*/ 486809 w 505131"/>
                  <a:gd name="connsiteY6" fmla="*/ 303053 h 612815"/>
                  <a:gd name="connsiteX7" fmla="*/ 505131 w 505131"/>
                  <a:gd name="connsiteY7" fmla="*/ 420392 h 612815"/>
                  <a:gd name="connsiteX8" fmla="*/ 402991 w 505131"/>
                  <a:gd name="connsiteY8" fmla="*/ 449358 h 612815"/>
                  <a:gd name="connsiteX9" fmla="*/ 386227 w 505131"/>
                  <a:gd name="connsiteY9" fmla="*/ 318292 h 612815"/>
                  <a:gd name="connsiteX10" fmla="*/ 390801 w 505131"/>
                  <a:gd name="connsiteY10" fmla="*/ 603282 h 612815"/>
                  <a:gd name="connsiteX11" fmla="*/ 102763 w 505131"/>
                  <a:gd name="connsiteY11" fmla="*/ 601756 h 612815"/>
                  <a:gd name="connsiteX12" fmla="*/ 78379 w 505131"/>
                  <a:gd name="connsiteY12" fmla="*/ 304576 h 612815"/>
                  <a:gd name="connsiteX13" fmla="*/ 67715 w 505131"/>
                  <a:gd name="connsiteY13" fmla="*/ 440214 h 612815"/>
                  <a:gd name="connsiteX14" fmla="*/ 655 w 505131"/>
                  <a:gd name="connsiteY14" fmla="*/ 406684 h 612815"/>
                  <a:gd name="connsiteX15" fmla="*/ 14374 w 505131"/>
                  <a:gd name="connsiteY15" fmla="*/ 293908 h 612815"/>
                  <a:gd name="connsiteX16" fmla="*/ 101239 w 505131"/>
                  <a:gd name="connsiteY16" fmla="*/ 211612 h 612815"/>
                  <a:gd name="connsiteX17" fmla="*/ 165247 w 505131"/>
                  <a:gd name="connsiteY17" fmla="*/ 191800 h 612815"/>
                  <a:gd name="connsiteX18" fmla="*/ 121051 w 505131"/>
                  <a:gd name="connsiteY18" fmla="*/ 156748 h 612815"/>
                  <a:gd name="connsiteX0" fmla="*/ 121051 w 505131"/>
                  <a:gd name="connsiteY0" fmla="*/ 146742 h 602809"/>
                  <a:gd name="connsiteX1" fmla="*/ 142632 w 505131"/>
                  <a:gd name="connsiteY1" fmla="*/ 14842 h 602809"/>
                  <a:gd name="connsiteX2" fmla="*/ 325907 w 505131"/>
                  <a:gd name="connsiteY2" fmla="*/ 17202 h 602809"/>
                  <a:gd name="connsiteX3" fmla="*/ 345079 w 505131"/>
                  <a:gd name="connsiteY3" fmla="*/ 140646 h 602809"/>
                  <a:gd name="connsiteX4" fmla="*/ 305455 w 505131"/>
                  <a:gd name="connsiteY4" fmla="*/ 175698 h 602809"/>
                  <a:gd name="connsiteX5" fmla="*/ 404515 w 505131"/>
                  <a:gd name="connsiteY5" fmla="*/ 193986 h 602809"/>
                  <a:gd name="connsiteX6" fmla="*/ 486809 w 505131"/>
                  <a:gd name="connsiteY6" fmla="*/ 293047 h 602809"/>
                  <a:gd name="connsiteX7" fmla="*/ 505131 w 505131"/>
                  <a:gd name="connsiteY7" fmla="*/ 410386 h 602809"/>
                  <a:gd name="connsiteX8" fmla="*/ 402991 w 505131"/>
                  <a:gd name="connsiteY8" fmla="*/ 439352 h 602809"/>
                  <a:gd name="connsiteX9" fmla="*/ 386227 w 505131"/>
                  <a:gd name="connsiteY9" fmla="*/ 308286 h 602809"/>
                  <a:gd name="connsiteX10" fmla="*/ 390801 w 505131"/>
                  <a:gd name="connsiteY10" fmla="*/ 593276 h 602809"/>
                  <a:gd name="connsiteX11" fmla="*/ 102763 w 505131"/>
                  <a:gd name="connsiteY11" fmla="*/ 591750 h 602809"/>
                  <a:gd name="connsiteX12" fmla="*/ 78379 w 505131"/>
                  <a:gd name="connsiteY12" fmla="*/ 294570 h 602809"/>
                  <a:gd name="connsiteX13" fmla="*/ 67715 w 505131"/>
                  <a:gd name="connsiteY13" fmla="*/ 430208 h 602809"/>
                  <a:gd name="connsiteX14" fmla="*/ 655 w 505131"/>
                  <a:gd name="connsiteY14" fmla="*/ 396678 h 602809"/>
                  <a:gd name="connsiteX15" fmla="*/ 14374 w 505131"/>
                  <a:gd name="connsiteY15" fmla="*/ 283902 h 602809"/>
                  <a:gd name="connsiteX16" fmla="*/ 101239 w 505131"/>
                  <a:gd name="connsiteY16" fmla="*/ 201606 h 602809"/>
                  <a:gd name="connsiteX17" fmla="*/ 165247 w 505131"/>
                  <a:gd name="connsiteY17" fmla="*/ 181794 h 602809"/>
                  <a:gd name="connsiteX18" fmla="*/ 121051 w 505131"/>
                  <a:gd name="connsiteY18" fmla="*/ 146742 h 602809"/>
                  <a:gd name="connsiteX0" fmla="*/ 121051 w 505131"/>
                  <a:gd name="connsiteY0" fmla="*/ 151840 h 607907"/>
                  <a:gd name="connsiteX1" fmla="*/ 142632 w 505131"/>
                  <a:gd name="connsiteY1" fmla="*/ 19940 h 607907"/>
                  <a:gd name="connsiteX2" fmla="*/ 325907 w 505131"/>
                  <a:gd name="connsiteY2" fmla="*/ 22300 h 607907"/>
                  <a:gd name="connsiteX3" fmla="*/ 345079 w 505131"/>
                  <a:gd name="connsiteY3" fmla="*/ 145744 h 607907"/>
                  <a:gd name="connsiteX4" fmla="*/ 305455 w 505131"/>
                  <a:gd name="connsiteY4" fmla="*/ 180796 h 607907"/>
                  <a:gd name="connsiteX5" fmla="*/ 404515 w 505131"/>
                  <a:gd name="connsiteY5" fmla="*/ 199084 h 607907"/>
                  <a:gd name="connsiteX6" fmla="*/ 486809 w 505131"/>
                  <a:gd name="connsiteY6" fmla="*/ 298145 h 607907"/>
                  <a:gd name="connsiteX7" fmla="*/ 505131 w 505131"/>
                  <a:gd name="connsiteY7" fmla="*/ 415484 h 607907"/>
                  <a:gd name="connsiteX8" fmla="*/ 402991 w 505131"/>
                  <a:gd name="connsiteY8" fmla="*/ 444450 h 607907"/>
                  <a:gd name="connsiteX9" fmla="*/ 386227 w 505131"/>
                  <a:gd name="connsiteY9" fmla="*/ 313384 h 607907"/>
                  <a:gd name="connsiteX10" fmla="*/ 390801 w 505131"/>
                  <a:gd name="connsiteY10" fmla="*/ 598374 h 607907"/>
                  <a:gd name="connsiteX11" fmla="*/ 102763 w 505131"/>
                  <a:gd name="connsiteY11" fmla="*/ 596848 h 607907"/>
                  <a:gd name="connsiteX12" fmla="*/ 78379 w 505131"/>
                  <a:gd name="connsiteY12" fmla="*/ 299668 h 607907"/>
                  <a:gd name="connsiteX13" fmla="*/ 67715 w 505131"/>
                  <a:gd name="connsiteY13" fmla="*/ 435306 h 607907"/>
                  <a:gd name="connsiteX14" fmla="*/ 655 w 505131"/>
                  <a:gd name="connsiteY14" fmla="*/ 401776 h 607907"/>
                  <a:gd name="connsiteX15" fmla="*/ 14374 w 505131"/>
                  <a:gd name="connsiteY15" fmla="*/ 289000 h 607907"/>
                  <a:gd name="connsiteX16" fmla="*/ 101239 w 505131"/>
                  <a:gd name="connsiteY16" fmla="*/ 206704 h 607907"/>
                  <a:gd name="connsiteX17" fmla="*/ 165247 w 505131"/>
                  <a:gd name="connsiteY17" fmla="*/ 186892 h 607907"/>
                  <a:gd name="connsiteX18" fmla="*/ 121051 w 505131"/>
                  <a:gd name="connsiteY18" fmla="*/ 151840 h 607907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05455 w 505131"/>
                  <a:gd name="connsiteY4" fmla="*/ 180958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5247 w 505131"/>
                  <a:gd name="connsiteY17" fmla="*/ 181889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48277 h 610980"/>
                  <a:gd name="connsiteX1" fmla="*/ 142632 w 505131"/>
                  <a:gd name="connsiteY1" fmla="*/ 23013 h 610980"/>
                  <a:gd name="connsiteX2" fmla="*/ 325907 w 505131"/>
                  <a:gd name="connsiteY2" fmla="*/ 25373 h 610980"/>
                  <a:gd name="connsiteX3" fmla="*/ 345521 w 505131"/>
                  <a:gd name="connsiteY3" fmla="*/ 151915 h 610980"/>
                  <a:gd name="connsiteX4" fmla="*/ 310319 w 505131"/>
                  <a:gd name="connsiteY4" fmla="*/ 185196 h 610980"/>
                  <a:gd name="connsiteX5" fmla="*/ 404515 w 505131"/>
                  <a:gd name="connsiteY5" fmla="*/ 202157 h 610980"/>
                  <a:gd name="connsiteX6" fmla="*/ 486809 w 505131"/>
                  <a:gd name="connsiteY6" fmla="*/ 301218 h 610980"/>
                  <a:gd name="connsiteX7" fmla="*/ 505131 w 505131"/>
                  <a:gd name="connsiteY7" fmla="*/ 418557 h 610980"/>
                  <a:gd name="connsiteX8" fmla="*/ 402991 w 505131"/>
                  <a:gd name="connsiteY8" fmla="*/ 447523 h 610980"/>
                  <a:gd name="connsiteX9" fmla="*/ 386227 w 505131"/>
                  <a:gd name="connsiteY9" fmla="*/ 316457 h 610980"/>
                  <a:gd name="connsiteX10" fmla="*/ 390801 w 505131"/>
                  <a:gd name="connsiteY10" fmla="*/ 601447 h 610980"/>
                  <a:gd name="connsiteX11" fmla="*/ 102763 w 505131"/>
                  <a:gd name="connsiteY11" fmla="*/ 599921 h 610980"/>
                  <a:gd name="connsiteX12" fmla="*/ 78379 w 505131"/>
                  <a:gd name="connsiteY12" fmla="*/ 302741 h 610980"/>
                  <a:gd name="connsiteX13" fmla="*/ 67715 w 505131"/>
                  <a:gd name="connsiteY13" fmla="*/ 438379 h 610980"/>
                  <a:gd name="connsiteX14" fmla="*/ 655 w 505131"/>
                  <a:gd name="connsiteY14" fmla="*/ 404849 h 610980"/>
                  <a:gd name="connsiteX15" fmla="*/ 14374 w 505131"/>
                  <a:gd name="connsiteY15" fmla="*/ 292073 h 610980"/>
                  <a:gd name="connsiteX16" fmla="*/ 101239 w 505131"/>
                  <a:gd name="connsiteY16" fmla="*/ 209777 h 610980"/>
                  <a:gd name="connsiteX17" fmla="*/ 167900 w 505131"/>
                  <a:gd name="connsiteY17" fmla="*/ 191292 h 610980"/>
                  <a:gd name="connsiteX18" fmla="*/ 117956 w 505131"/>
                  <a:gd name="connsiteY18" fmla="*/ 148277 h 610980"/>
                  <a:gd name="connsiteX0" fmla="*/ 117956 w 505131"/>
                  <a:gd name="connsiteY0" fmla="*/ 154618 h 617321"/>
                  <a:gd name="connsiteX1" fmla="*/ 142632 w 505131"/>
                  <a:gd name="connsiteY1" fmla="*/ 29354 h 617321"/>
                  <a:gd name="connsiteX2" fmla="*/ 325907 w 505131"/>
                  <a:gd name="connsiteY2" fmla="*/ 31714 h 617321"/>
                  <a:gd name="connsiteX3" fmla="*/ 345521 w 505131"/>
                  <a:gd name="connsiteY3" fmla="*/ 158256 h 617321"/>
                  <a:gd name="connsiteX4" fmla="*/ 310319 w 505131"/>
                  <a:gd name="connsiteY4" fmla="*/ 191537 h 617321"/>
                  <a:gd name="connsiteX5" fmla="*/ 404515 w 505131"/>
                  <a:gd name="connsiteY5" fmla="*/ 208498 h 617321"/>
                  <a:gd name="connsiteX6" fmla="*/ 486809 w 505131"/>
                  <a:gd name="connsiteY6" fmla="*/ 307559 h 617321"/>
                  <a:gd name="connsiteX7" fmla="*/ 505131 w 505131"/>
                  <a:gd name="connsiteY7" fmla="*/ 424898 h 617321"/>
                  <a:gd name="connsiteX8" fmla="*/ 402991 w 505131"/>
                  <a:gd name="connsiteY8" fmla="*/ 453864 h 617321"/>
                  <a:gd name="connsiteX9" fmla="*/ 386227 w 505131"/>
                  <a:gd name="connsiteY9" fmla="*/ 322798 h 617321"/>
                  <a:gd name="connsiteX10" fmla="*/ 390801 w 505131"/>
                  <a:gd name="connsiteY10" fmla="*/ 607788 h 617321"/>
                  <a:gd name="connsiteX11" fmla="*/ 102763 w 505131"/>
                  <a:gd name="connsiteY11" fmla="*/ 606262 h 617321"/>
                  <a:gd name="connsiteX12" fmla="*/ 78379 w 505131"/>
                  <a:gd name="connsiteY12" fmla="*/ 309082 h 617321"/>
                  <a:gd name="connsiteX13" fmla="*/ 67715 w 505131"/>
                  <a:gd name="connsiteY13" fmla="*/ 444720 h 617321"/>
                  <a:gd name="connsiteX14" fmla="*/ 655 w 505131"/>
                  <a:gd name="connsiteY14" fmla="*/ 411190 h 617321"/>
                  <a:gd name="connsiteX15" fmla="*/ 14374 w 505131"/>
                  <a:gd name="connsiteY15" fmla="*/ 298414 h 617321"/>
                  <a:gd name="connsiteX16" fmla="*/ 101239 w 505131"/>
                  <a:gd name="connsiteY16" fmla="*/ 216118 h 617321"/>
                  <a:gd name="connsiteX17" fmla="*/ 167900 w 505131"/>
                  <a:gd name="connsiteY17" fmla="*/ 197633 h 617321"/>
                  <a:gd name="connsiteX18" fmla="*/ 117956 w 505131"/>
                  <a:gd name="connsiteY18" fmla="*/ 154618 h 617321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48616 h 611319"/>
                  <a:gd name="connsiteX1" fmla="*/ 142632 w 505131"/>
                  <a:gd name="connsiteY1" fmla="*/ 23352 h 611319"/>
                  <a:gd name="connsiteX2" fmla="*/ 324581 w 505131"/>
                  <a:gd name="connsiteY2" fmla="*/ 24827 h 611319"/>
                  <a:gd name="connsiteX3" fmla="*/ 345521 w 505131"/>
                  <a:gd name="connsiteY3" fmla="*/ 152254 h 611319"/>
                  <a:gd name="connsiteX4" fmla="*/ 310319 w 505131"/>
                  <a:gd name="connsiteY4" fmla="*/ 185535 h 611319"/>
                  <a:gd name="connsiteX5" fmla="*/ 404515 w 505131"/>
                  <a:gd name="connsiteY5" fmla="*/ 202496 h 611319"/>
                  <a:gd name="connsiteX6" fmla="*/ 486809 w 505131"/>
                  <a:gd name="connsiteY6" fmla="*/ 301557 h 611319"/>
                  <a:gd name="connsiteX7" fmla="*/ 505131 w 505131"/>
                  <a:gd name="connsiteY7" fmla="*/ 418896 h 611319"/>
                  <a:gd name="connsiteX8" fmla="*/ 402991 w 505131"/>
                  <a:gd name="connsiteY8" fmla="*/ 447862 h 611319"/>
                  <a:gd name="connsiteX9" fmla="*/ 386227 w 505131"/>
                  <a:gd name="connsiteY9" fmla="*/ 316796 h 611319"/>
                  <a:gd name="connsiteX10" fmla="*/ 390801 w 505131"/>
                  <a:gd name="connsiteY10" fmla="*/ 601786 h 611319"/>
                  <a:gd name="connsiteX11" fmla="*/ 102763 w 505131"/>
                  <a:gd name="connsiteY11" fmla="*/ 600260 h 611319"/>
                  <a:gd name="connsiteX12" fmla="*/ 78379 w 505131"/>
                  <a:gd name="connsiteY12" fmla="*/ 303080 h 611319"/>
                  <a:gd name="connsiteX13" fmla="*/ 67715 w 505131"/>
                  <a:gd name="connsiteY13" fmla="*/ 438718 h 611319"/>
                  <a:gd name="connsiteX14" fmla="*/ 655 w 505131"/>
                  <a:gd name="connsiteY14" fmla="*/ 405188 h 611319"/>
                  <a:gd name="connsiteX15" fmla="*/ 14374 w 505131"/>
                  <a:gd name="connsiteY15" fmla="*/ 292412 h 611319"/>
                  <a:gd name="connsiteX16" fmla="*/ 101239 w 505131"/>
                  <a:gd name="connsiteY16" fmla="*/ 210116 h 611319"/>
                  <a:gd name="connsiteX17" fmla="*/ 167900 w 505131"/>
                  <a:gd name="connsiteY17" fmla="*/ 191631 h 611319"/>
                  <a:gd name="connsiteX18" fmla="*/ 117956 w 505131"/>
                  <a:gd name="connsiteY18" fmla="*/ 148616 h 611319"/>
                  <a:gd name="connsiteX0" fmla="*/ 117956 w 505131"/>
                  <a:gd name="connsiteY0" fmla="*/ 155418 h 618121"/>
                  <a:gd name="connsiteX1" fmla="*/ 142632 w 505131"/>
                  <a:gd name="connsiteY1" fmla="*/ 30154 h 618121"/>
                  <a:gd name="connsiteX2" fmla="*/ 324581 w 505131"/>
                  <a:gd name="connsiteY2" fmla="*/ 31629 h 618121"/>
                  <a:gd name="connsiteX3" fmla="*/ 345521 w 505131"/>
                  <a:gd name="connsiteY3" fmla="*/ 159056 h 618121"/>
                  <a:gd name="connsiteX4" fmla="*/ 310319 w 505131"/>
                  <a:gd name="connsiteY4" fmla="*/ 192337 h 618121"/>
                  <a:gd name="connsiteX5" fmla="*/ 404515 w 505131"/>
                  <a:gd name="connsiteY5" fmla="*/ 209298 h 618121"/>
                  <a:gd name="connsiteX6" fmla="*/ 486809 w 505131"/>
                  <a:gd name="connsiteY6" fmla="*/ 308359 h 618121"/>
                  <a:gd name="connsiteX7" fmla="*/ 505131 w 505131"/>
                  <a:gd name="connsiteY7" fmla="*/ 425698 h 618121"/>
                  <a:gd name="connsiteX8" fmla="*/ 402991 w 505131"/>
                  <a:gd name="connsiteY8" fmla="*/ 454664 h 618121"/>
                  <a:gd name="connsiteX9" fmla="*/ 386227 w 505131"/>
                  <a:gd name="connsiteY9" fmla="*/ 323598 h 618121"/>
                  <a:gd name="connsiteX10" fmla="*/ 390801 w 505131"/>
                  <a:gd name="connsiteY10" fmla="*/ 608588 h 618121"/>
                  <a:gd name="connsiteX11" fmla="*/ 102763 w 505131"/>
                  <a:gd name="connsiteY11" fmla="*/ 607062 h 618121"/>
                  <a:gd name="connsiteX12" fmla="*/ 78379 w 505131"/>
                  <a:gd name="connsiteY12" fmla="*/ 309882 h 618121"/>
                  <a:gd name="connsiteX13" fmla="*/ 67715 w 505131"/>
                  <a:gd name="connsiteY13" fmla="*/ 445520 h 618121"/>
                  <a:gd name="connsiteX14" fmla="*/ 655 w 505131"/>
                  <a:gd name="connsiteY14" fmla="*/ 411990 h 618121"/>
                  <a:gd name="connsiteX15" fmla="*/ 14374 w 505131"/>
                  <a:gd name="connsiteY15" fmla="*/ 299214 h 618121"/>
                  <a:gd name="connsiteX16" fmla="*/ 101239 w 505131"/>
                  <a:gd name="connsiteY16" fmla="*/ 216918 h 618121"/>
                  <a:gd name="connsiteX17" fmla="*/ 167900 w 505131"/>
                  <a:gd name="connsiteY17" fmla="*/ 198433 h 618121"/>
                  <a:gd name="connsiteX18" fmla="*/ 117956 w 505131"/>
                  <a:gd name="connsiteY18" fmla="*/ 155418 h 618121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54588 h 617291"/>
                  <a:gd name="connsiteX1" fmla="*/ 143074 w 505131"/>
                  <a:gd name="connsiteY1" fmla="*/ 30209 h 617291"/>
                  <a:gd name="connsiteX2" fmla="*/ 324581 w 505131"/>
                  <a:gd name="connsiteY2" fmla="*/ 30799 h 617291"/>
                  <a:gd name="connsiteX3" fmla="*/ 345521 w 505131"/>
                  <a:gd name="connsiteY3" fmla="*/ 158226 h 617291"/>
                  <a:gd name="connsiteX4" fmla="*/ 310319 w 505131"/>
                  <a:gd name="connsiteY4" fmla="*/ 191507 h 617291"/>
                  <a:gd name="connsiteX5" fmla="*/ 404515 w 505131"/>
                  <a:gd name="connsiteY5" fmla="*/ 208468 h 617291"/>
                  <a:gd name="connsiteX6" fmla="*/ 486809 w 505131"/>
                  <a:gd name="connsiteY6" fmla="*/ 307529 h 617291"/>
                  <a:gd name="connsiteX7" fmla="*/ 505131 w 505131"/>
                  <a:gd name="connsiteY7" fmla="*/ 424868 h 617291"/>
                  <a:gd name="connsiteX8" fmla="*/ 402991 w 505131"/>
                  <a:gd name="connsiteY8" fmla="*/ 453834 h 617291"/>
                  <a:gd name="connsiteX9" fmla="*/ 386227 w 505131"/>
                  <a:gd name="connsiteY9" fmla="*/ 322768 h 617291"/>
                  <a:gd name="connsiteX10" fmla="*/ 390801 w 505131"/>
                  <a:gd name="connsiteY10" fmla="*/ 607758 h 617291"/>
                  <a:gd name="connsiteX11" fmla="*/ 102763 w 505131"/>
                  <a:gd name="connsiteY11" fmla="*/ 606232 h 617291"/>
                  <a:gd name="connsiteX12" fmla="*/ 78379 w 505131"/>
                  <a:gd name="connsiteY12" fmla="*/ 309052 h 617291"/>
                  <a:gd name="connsiteX13" fmla="*/ 67715 w 505131"/>
                  <a:gd name="connsiteY13" fmla="*/ 444690 h 617291"/>
                  <a:gd name="connsiteX14" fmla="*/ 655 w 505131"/>
                  <a:gd name="connsiteY14" fmla="*/ 411160 h 617291"/>
                  <a:gd name="connsiteX15" fmla="*/ 14374 w 505131"/>
                  <a:gd name="connsiteY15" fmla="*/ 298384 h 617291"/>
                  <a:gd name="connsiteX16" fmla="*/ 101239 w 505131"/>
                  <a:gd name="connsiteY16" fmla="*/ 216088 h 617291"/>
                  <a:gd name="connsiteX17" fmla="*/ 167900 w 505131"/>
                  <a:gd name="connsiteY17" fmla="*/ 197603 h 617291"/>
                  <a:gd name="connsiteX18" fmla="*/ 117956 w 505131"/>
                  <a:gd name="connsiteY18" fmla="*/ 154588 h 617291"/>
                  <a:gd name="connsiteX0" fmla="*/ 117956 w 505131"/>
                  <a:gd name="connsiteY0" fmla="*/ 154383 h 617086"/>
                  <a:gd name="connsiteX1" fmla="*/ 143074 w 505131"/>
                  <a:gd name="connsiteY1" fmla="*/ 30004 h 617086"/>
                  <a:gd name="connsiteX2" fmla="*/ 324581 w 505131"/>
                  <a:gd name="connsiteY2" fmla="*/ 30594 h 617086"/>
                  <a:gd name="connsiteX3" fmla="*/ 345521 w 505131"/>
                  <a:gd name="connsiteY3" fmla="*/ 158021 h 617086"/>
                  <a:gd name="connsiteX4" fmla="*/ 310319 w 505131"/>
                  <a:gd name="connsiteY4" fmla="*/ 191302 h 617086"/>
                  <a:gd name="connsiteX5" fmla="*/ 404515 w 505131"/>
                  <a:gd name="connsiteY5" fmla="*/ 208263 h 617086"/>
                  <a:gd name="connsiteX6" fmla="*/ 486809 w 505131"/>
                  <a:gd name="connsiteY6" fmla="*/ 307324 h 617086"/>
                  <a:gd name="connsiteX7" fmla="*/ 505131 w 505131"/>
                  <a:gd name="connsiteY7" fmla="*/ 424663 h 617086"/>
                  <a:gd name="connsiteX8" fmla="*/ 402991 w 505131"/>
                  <a:gd name="connsiteY8" fmla="*/ 453629 h 617086"/>
                  <a:gd name="connsiteX9" fmla="*/ 386227 w 505131"/>
                  <a:gd name="connsiteY9" fmla="*/ 322563 h 617086"/>
                  <a:gd name="connsiteX10" fmla="*/ 390801 w 505131"/>
                  <a:gd name="connsiteY10" fmla="*/ 607553 h 617086"/>
                  <a:gd name="connsiteX11" fmla="*/ 102763 w 505131"/>
                  <a:gd name="connsiteY11" fmla="*/ 606027 h 617086"/>
                  <a:gd name="connsiteX12" fmla="*/ 78379 w 505131"/>
                  <a:gd name="connsiteY12" fmla="*/ 308847 h 617086"/>
                  <a:gd name="connsiteX13" fmla="*/ 67715 w 505131"/>
                  <a:gd name="connsiteY13" fmla="*/ 444485 h 617086"/>
                  <a:gd name="connsiteX14" fmla="*/ 655 w 505131"/>
                  <a:gd name="connsiteY14" fmla="*/ 410955 h 617086"/>
                  <a:gd name="connsiteX15" fmla="*/ 14374 w 505131"/>
                  <a:gd name="connsiteY15" fmla="*/ 298179 h 617086"/>
                  <a:gd name="connsiteX16" fmla="*/ 101239 w 505131"/>
                  <a:gd name="connsiteY16" fmla="*/ 215883 h 617086"/>
                  <a:gd name="connsiteX17" fmla="*/ 167900 w 505131"/>
                  <a:gd name="connsiteY17" fmla="*/ 197398 h 617086"/>
                  <a:gd name="connsiteX18" fmla="*/ 117956 w 505131"/>
                  <a:gd name="connsiteY18" fmla="*/ 154383 h 617086"/>
                  <a:gd name="connsiteX0" fmla="*/ 117956 w 505131"/>
                  <a:gd name="connsiteY0" fmla="*/ 154151 h 616854"/>
                  <a:gd name="connsiteX1" fmla="*/ 143074 w 505131"/>
                  <a:gd name="connsiteY1" fmla="*/ 29772 h 616854"/>
                  <a:gd name="connsiteX2" fmla="*/ 324581 w 505131"/>
                  <a:gd name="connsiteY2" fmla="*/ 30362 h 616854"/>
                  <a:gd name="connsiteX3" fmla="*/ 345521 w 505131"/>
                  <a:gd name="connsiteY3" fmla="*/ 157789 h 616854"/>
                  <a:gd name="connsiteX4" fmla="*/ 310319 w 505131"/>
                  <a:gd name="connsiteY4" fmla="*/ 191070 h 616854"/>
                  <a:gd name="connsiteX5" fmla="*/ 404515 w 505131"/>
                  <a:gd name="connsiteY5" fmla="*/ 208031 h 616854"/>
                  <a:gd name="connsiteX6" fmla="*/ 486809 w 505131"/>
                  <a:gd name="connsiteY6" fmla="*/ 307092 h 616854"/>
                  <a:gd name="connsiteX7" fmla="*/ 505131 w 505131"/>
                  <a:gd name="connsiteY7" fmla="*/ 424431 h 616854"/>
                  <a:gd name="connsiteX8" fmla="*/ 402991 w 505131"/>
                  <a:gd name="connsiteY8" fmla="*/ 453397 h 616854"/>
                  <a:gd name="connsiteX9" fmla="*/ 386227 w 505131"/>
                  <a:gd name="connsiteY9" fmla="*/ 322331 h 616854"/>
                  <a:gd name="connsiteX10" fmla="*/ 390801 w 505131"/>
                  <a:gd name="connsiteY10" fmla="*/ 607321 h 616854"/>
                  <a:gd name="connsiteX11" fmla="*/ 102763 w 505131"/>
                  <a:gd name="connsiteY11" fmla="*/ 605795 h 616854"/>
                  <a:gd name="connsiteX12" fmla="*/ 78379 w 505131"/>
                  <a:gd name="connsiteY12" fmla="*/ 308615 h 616854"/>
                  <a:gd name="connsiteX13" fmla="*/ 67715 w 505131"/>
                  <a:gd name="connsiteY13" fmla="*/ 444253 h 616854"/>
                  <a:gd name="connsiteX14" fmla="*/ 655 w 505131"/>
                  <a:gd name="connsiteY14" fmla="*/ 410723 h 616854"/>
                  <a:gd name="connsiteX15" fmla="*/ 14374 w 505131"/>
                  <a:gd name="connsiteY15" fmla="*/ 297947 h 616854"/>
                  <a:gd name="connsiteX16" fmla="*/ 101239 w 505131"/>
                  <a:gd name="connsiteY16" fmla="*/ 215651 h 616854"/>
                  <a:gd name="connsiteX17" fmla="*/ 167900 w 505131"/>
                  <a:gd name="connsiteY17" fmla="*/ 197166 h 616854"/>
                  <a:gd name="connsiteX18" fmla="*/ 117956 w 505131"/>
                  <a:gd name="connsiteY18" fmla="*/ 154151 h 616854"/>
                  <a:gd name="connsiteX0" fmla="*/ 117956 w 505131"/>
                  <a:gd name="connsiteY0" fmla="*/ 154407 h 617110"/>
                  <a:gd name="connsiteX1" fmla="*/ 143074 w 505131"/>
                  <a:gd name="connsiteY1" fmla="*/ 30028 h 617110"/>
                  <a:gd name="connsiteX2" fmla="*/ 324581 w 505131"/>
                  <a:gd name="connsiteY2" fmla="*/ 30618 h 617110"/>
                  <a:gd name="connsiteX3" fmla="*/ 345521 w 505131"/>
                  <a:gd name="connsiteY3" fmla="*/ 158045 h 617110"/>
                  <a:gd name="connsiteX4" fmla="*/ 310319 w 505131"/>
                  <a:gd name="connsiteY4" fmla="*/ 191326 h 617110"/>
                  <a:gd name="connsiteX5" fmla="*/ 404515 w 505131"/>
                  <a:gd name="connsiteY5" fmla="*/ 208287 h 617110"/>
                  <a:gd name="connsiteX6" fmla="*/ 486809 w 505131"/>
                  <a:gd name="connsiteY6" fmla="*/ 307348 h 617110"/>
                  <a:gd name="connsiteX7" fmla="*/ 505131 w 505131"/>
                  <a:gd name="connsiteY7" fmla="*/ 424687 h 617110"/>
                  <a:gd name="connsiteX8" fmla="*/ 402991 w 505131"/>
                  <a:gd name="connsiteY8" fmla="*/ 453653 h 617110"/>
                  <a:gd name="connsiteX9" fmla="*/ 386227 w 505131"/>
                  <a:gd name="connsiteY9" fmla="*/ 322587 h 617110"/>
                  <a:gd name="connsiteX10" fmla="*/ 390801 w 505131"/>
                  <a:gd name="connsiteY10" fmla="*/ 607577 h 617110"/>
                  <a:gd name="connsiteX11" fmla="*/ 102763 w 505131"/>
                  <a:gd name="connsiteY11" fmla="*/ 606051 h 617110"/>
                  <a:gd name="connsiteX12" fmla="*/ 78379 w 505131"/>
                  <a:gd name="connsiteY12" fmla="*/ 308871 h 617110"/>
                  <a:gd name="connsiteX13" fmla="*/ 67715 w 505131"/>
                  <a:gd name="connsiteY13" fmla="*/ 444509 h 617110"/>
                  <a:gd name="connsiteX14" fmla="*/ 655 w 505131"/>
                  <a:gd name="connsiteY14" fmla="*/ 410979 h 617110"/>
                  <a:gd name="connsiteX15" fmla="*/ 14374 w 505131"/>
                  <a:gd name="connsiteY15" fmla="*/ 298203 h 617110"/>
                  <a:gd name="connsiteX16" fmla="*/ 101239 w 505131"/>
                  <a:gd name="connsiteY16" fmla="*/ 215907 h 617110"/>
                  <a:gd name="connsiteX17" fmla="*/ 167900 w 505131"/>
                  <a:gd name="connsiteY17" fmla="*/ 197422 h 617110"/>
                  <a:gd name="connsiteX18" fmla="*/ 117956 w 505131"/>
                  <a:gd name="connsiteY18" fmla="*/ 154407 h 617110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5173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761 w 505131"/>
                  <a:gd name="connsiteY4" fmla="*/ 186058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4581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3697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1928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3938 h 602659"/>
                  <a:gd name="connsiteX1" fmla="*/ 143074 w 505131"/>
                  <a:gd name="connsiteY1" fmla="*/ 15577 h 602659"/>
                  <a:gd name="connsiteX2" fmla="*/ 322370 w 505131"/>
                  <a:gd name="connsiteY2" fmla="*/ 15282 h 602659"/>
                  <a:gd name="connsiteX3" fmla="*/ 345079 w 505131"/>
                  <a:gd name="connsiteY3" fmla="*/ 144479 h 602659"/>
                  <a:gd name="connsiteX4" fmla="*/ 310761 w 505131"/>
                  <a:gd name="connsiteY4" fmla="*/ 178202 h 602659"/>
                  <a:gd name="connsiteX5" fmla="*/ 404515 w 505131"/>
                  <a:gd name="connsiteY5" fmla="*/ 193836 h 602659"/>
                  <a:gd name="connsiteX6" fmla="*/ 486809 w 505131"/>
                  <a:gd name="connsiteY6" fmla="*/ 292897 h 602659"/>
                  <a:gd name="connsiteX7" fmla="*/ 505131 w 505131"/>
                  <a:gd name="connsiteY7" fmla="*/ 410236 h 602659"/>
                  <a:gd name="connsiteX8" fmla="*/ 402991 w 505131"/>
                  <a:gd name="connsiteY8" fmla="*/ 439202 h 602659"/>
                  <a:gd name="connsiteX9" fmla="*/ 386227 w 505131"/>
                  <a:gd name="connsiteY9" fmla="*/ 308136 h 602659"/>
                  <a:gd name="connsiteX10" fmla="*/ 390801 w 505131"/>
                  <a:gd name="connsiteY10" fmla="*/ 593126 h 602659"/>
                  <a:gd name="connsiteX11" fmla="*/ 102763 w 505131"/>
                  <a:gd name="connsiteY11" fmla="*/ 591600 h 602659"/>
                  <a:gd name="connsiteX12" fmla="*/ 78379 w 505131"/>
                  <a:gd name="connsiteY12" fmla="*/ 294420 h 602659"/>
                  <a:gd name="connsiteX13" fmla="*/ 67715 w 505131"/>
                  <a:gd name="connsiteY13" fmla="*/ 430058 h 602659"/>
                  <a:gd name="connsiteX14" fmla="*/ 655 w 505131"/>
                  <a:gd name="connsiteY14" fmla="*/ 396528 h 602659"/>
                  <a:gd name="connsiteX15" fmla="*/ 14374 w 505131"/>
                  <a:gd name="connsiteY15" fmla="*/ 283752 h 602659"/>
                  <a:gd name="connsiteX16" fmla="*/ 101239 w 505131"/>
                  <a:gd name="connsiteY16" fmla="*/ 201456 h 602659"/>
                  <a:gd name="connsiteX17" fmla="*/ 166131 w 505131"/>
                  <a:gd name="connsiteY17" fmla="*/ 183414 h 602659"/>
                  <a:gd name="connsiteX18" fmla="*/ 119725 w 505131"/>
                  <a:gd name="connsiteY18" fmla="*/ 143938 h 602659"/>
                  <a:gd name="connsiteX0" fmla="*/ 119725 w 505131"/>
                  <a:gd name="connsiteY0" fmla="*/ 152768 h 611489"/>
                  <a:gd name="connsiteX1" fmla="*/ 143074 w 505131"/>
                  <a:gd name="connsiteY1" fmla="*/ 24407 h 611489"/>
                  <a:gd name="connsiteX2" fmla="*/ 322370 w 505131"/>
                  <a:gd name="connsiteY2" fmla="*/ 24112 h 611489"/>
                  <a:gd name="connsiteX3" fmla="*/ 345079 w 505131"/>
                  <a:gd name="connsiteY3" fmla="*/ 153309 h 611489"/>
                  <a:gd name="connsiteX4" fmla="*/ 310761 w 505131"/>
                  <a:gd name="connsiteY4" fmla="*/ 187032 h 611489"/>
                  <a:gd name="connsiteX5" fmla="*/ 404515 w 505131"/>
                  <a:gd name="connsiteY5" fmla="*/ 202666 h 611489"/>
                  <a:gd name="connsiteX6" fmla="*/ 486809 w 505131"/>
                  <a:gd name="connsiteY6" fmla="*/ 301727 h 611489"/>
                  <a:gd name="connsiteX7" fmla="*/ 505131 w 505131"/>
                  <a:gd name="connsiteY7" fmla="*/ 419066 h 611489"/>
                  <a:gd name="connsiteX8" fmla="*/ 402991 w 505131"/>
                  <a:gd name="connsiteY8" fmla="*/ 448032 h 611489"/>
                  <a:gd name="connsiteX9" fmla="*/ 386227 w 505131"/>
                  <a:gd name="connsiteY9" fmla="*/ 316966 h 611489"/>
                  <a:gd name="connsiteX10" fmla="*/ 390801 w 505131"/>
                  <a:gd name="connsiteY10" fmla="*/ 601956 h 611489"/>
                  <a:gd name="connsiteX11" fmla="*/ 102763 w 505131"/>
                  <a:gd name="connsiteY11" fmla="*/ 600430 h 611489"/>
                  <a:gd name="connsiteX12" fmla="*/ 78379 w 505131"/>
                  <a:gd name="connsiteY12" fmla="*/ 303250 h 611489"/>
                  <a:gd name="connsiteX13" fmla="*/ 67715 w 505131"/>
                  <a:gd name="connsiteY13" fmla="*/ 438888 h 611489"/>
                  <a:gd name="connsiteX14" fmla="*/ 655 w 505131"/>
                  <a:gd name="connsiteY14" fmla="*/ 405358 h 611489"/>
                  <a:gd name="connsiteX15" fmla="*/ 14374 w 505131"/>
                  <a:gd name="connsiteY15" fmla="*/ 292582 h 611489"/>
                  <a:gd name="connsiteX16" fmla="*/ 101239 w 505131"/>
                  <a:gd name="connsiteY16" fmla="*/ 210286 h 611489"/>
                  <a:gd name="connsiteX17" fmla="*/ 166131 w 505131"/>
                  <a:gd name="connsiteY17" fmla="*/ 192244 h 611489"/>
                  <a:gd name="connsiteX18" fmla="*/ 119725 w 505131"/>
                  <a:gd name="connsiteY18" fmla="*/ 152768 h 611489"/>
                  <a:gd name="connsiteX0" fmla="*/ 119725 w 505131"/>
                  <a:gd name="connsiteY0" fmla="*/ 157406 h 616127"/>
                  <a:gd name="connsiteX1" fmla="*/ 143074 w 505131"/>
                  <a:gd name="connsiteY1" fmla="*/ 29045 h 616127"/>
                  <a:gd name="connsiteX2" fmla="*/ 322370 w 505131"/>
                  <a:gd name="connsiteY2" fmla="*/ 28750 h 616127"/>
                  <a:gd name="connsiteX3" fmla="*/ 345079 w 505131"/>
                  <a:gd name="connsiteY3" fmla="*/ 157947 h 616127"/>
                  <a:gd name="connsiteX4" fmla="*/ 310761 w 505131"/>
                  <a:gd name="connsiteY4" fmla="*/ 191670 h 616127"/>
                  <a:gd name="connsiteX5" fmla="*/ 404515 w 505131"/>
                  <a:gd name="connsiteY5" fmla="*/ 207304 h 616127"/>
                  <a:gd name="connsiteX6" fmla="*/ 486809 w 505131"/>
                  <a:gd name="connsiteY6" fmla="*/ 306365 h 616127"/>
                  <a:gd name="connsiteX7" fmla="*/ 505131 w 505131"/>
                  <a:gd name="connsiteY7" fmla="*/ 423704 h 616127"/>
                  <a:gd name="connsiteX8" fmla="*/ 402991 w 505131"/>
                  <a:gd name="connsiteY8" fmla="*/ 452670 h 616127"/>
                  <a:gd name="connsiteX9" fmla="*/ 386227 w 505131"/>
                  <a:gd name="connsiteY9" fmla="*/ 321604 h 616127"/>
                  <a:gd name="connsiteX10" fmla="*/ 390801 w 505131"/>
                  <a:gd name="connsiteY10" fmla="*/ 606594 h 616127"/>
                  <a:gd name="connsiteX11" fmla="*/ 102763 w 505131"/>
                  <a:gd name="connsiteY11" fmla="*/ 605068 h 616127"/>
                  <a:gd name="connsiteX12" fmla="*/ 78379 w 505131"/>
                  <a:gd name="connsiteY12" fmla="*/ 307888 h 616127"/>
                  <a:gd name="connsiteX13" fmla="*/ 67715 w 505131"/>
                  <a:gd name="connsiteY13" fmla="*/ 443526 h 616127"/>
                  <a:gd name="connsiteX14" fmla="*/ 655 w 505131"/>
                  <a:gd name="connsiteY14" fmla="*/ 409996 h 616127"/>
                  <a:gd name="connsiteX15" fmla="*/ 14374 w 505131"/>
                  <a:gd name="connsiteY15" fmla="*/ 297220 h 616127"/>
                  <a:gd name="connsiteX16" fmla="*/ 101239 w 505131"/>
                  <a:gd name="connsiteY16" fmla="*/ 214924 h 616127"/>
                  <a:gd name="connsiteX17" fmla="*/ 166131 w 505131"/>
                  <a:gd name="connsiteY17" fmla="*/ 196882 h 616127"/>
                  <a:gd name="connsiteX18" fmla="*/ 119725 w 505131"/>
                  <a:gd name="connsiteY18" fmla="*/ 157406 h 616127"/>
                  <a:gd name="connsiteX0" fmla="*/ 119725 w 505131"/>
                  <a:gd name="connsiteY0" fmla="*/ 156893 h 615614"/>
                  <a:gd name="connsiteX1" fmla="*/ 143074 w 505131"/>
                  <a:gd name="connsiteY1" fmla="*/ 28532 h 615614"/>
                  <a:gd name="connsiteX2" fmla="*/ 322370 w 505131"/>
                  <a:gd name="connsiteY2" fmla="*/ 28237 h 615614"/>
                  <a:gd name="connsiteX3" fmla="*/ 345079 w 505131"/>
                  <a:gd name="connsiteY3" fmla="*/ 157434 h 615614"/>
                  <a:gd name="connsiteX4" fmla="*/ 310761 w 505131"/>
                  <a:gd name="connsiteY4" fmla="*/ 191157 h 615614"/>
                  <a:gd name="connsiteX5" fmla="*/ 404515 w 505131"/>
                  <a:gd name="connsiteY5" fmla="*/ 206791 h 615614"/>
                  <a:gd name="connsiteX6" fmla="*/ 486809 w 505131"/>
                  <a:gd name="connsiteY6" fmla="*/ 305852 h 615614"/>
                  <a:gd name="connsiteX7" fmla="*/ 505131 w 505131"/>
                  <a:gd name="connsiteY7" fmla="*/ 423191 h 615614"/>
                  <a:gd name="connsiteX8" fmla="*/ 402991 w 505131"/>
                  <a:gd name="connsiteY8" fmla="*/ 452157 h 615614"/>
                  <a:gd name="connsiteX9" fmla="*/ 386227 w 505131"/>
                  <a:gd name="connsiteY9" fmla="*/ 321091 h 615614"/>
                  <a:gd name="connsiteX10" fmla="*/ 390801 w 505131"/>
                  <a:gd name="connsiteY10" fmla="*/ 606081 h 615614"/>
                  <a:gd name="connsiteX11" fmla="*/ 102763 w 505131"/>
                  <a:gd name="connsiteY11" fmla="*/ 604555 h 615614"/>
                  <a:gd name="connsiteX12" fmla="*/ 78379 w 505131"/>
                  <a:gd name="connsiteY12" fmla="*/ 307375 h 615614"/>
                  <a:gd name="connsiteX13" fmla="*/ 67715 w 505131"/>
                  <a:gd name="connsiteY13" fmla="*/ 443013 h 615614"/>
                  <a:gd name="connsiteX14" fmla="*/ 655 w 505131"/>
                  <a:gd name="connsiteY14" fmla="*/ 409483 h 615614"/>
                  <a:gd name="connsiteX15" fmla="*/ 14374 w 505131"/>
                  <a:gd name="connsiteY15" fmla="*/ 296707 h 615614"/>
                  <a:gd name="connsiteX16" fmla="*/ 101239 w 505131"/>
                  <a:gd name="connsiteY16" fmla="*/ 214411 h 615614"/>
                  <a:gd name="connsiteX17" fmla="*/ 166131 w 505131"/>
                  <a:gd name="connsiteY17" fmla="*/ 196369 h 615614"/>
                  <a:gd name="connsiteX18" fmla="*/ 119725 w 505131"/>
                  <a:gd name="connsiteY18" fmla="*/ 156893 h 615614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2920"/>
                  <a:gd name="connsiteY0" fmla="*/ 157323 h 616044"/>
                  <a:gd name="connsiteX1" fmla="*/ 143074 w 502920"/>
                  <a:gd name="connsiteY1" fmla="*/ 28962 h 616044"/>
                  <a:gd name="connsiteX2" fmla="*/ 322370 w 502920"/>
                  <a:gd name="connsiteY2" fmla="*/ 28667 h 616044"/>
                  <a:gd name="connsiteX3" fmla="*/ 345079 w 502920"/>
                  <a:gd name="connsiteY3" fmla="*/ 157864 h 616044"/>
                  <a:gd name="connsiteX4" fmla="*/ 310761 w 502920"/>
                  <a:gd name="connsiteY4" fmla="*/ 191587 h 616044"/>
                  <a:gd name="connsiteX5" fmla="*/ 400535 w 502920"/>
                  <a:gd name="connsiteY5" fmla="*/ 210761 h 616044"/>
                  <a:gd name="connsiteX6" fmla="*/ 486809 w 502920"/>
                  <a:gd name="connsiteY6" fmla="*/ 306282 h 616044"/>
                  <a:gd name="connsiteX7" fmla="*/ 502920 w 502920"/>
                  <a:gd name="connsiteY7" fmla="*/ 424948 h 616044"/>
                  <a:gd name="connsiteX8" fmla="*/ 402991 w 502920"/>
                  <a:gd name="connsiteY8" fmla="*/ 452587 h 616044"/>
                  <a:gd name="connsiteX9" fmla="*/ 386227 w 502920"/>
                  <a:gd name="connsiteY9" fmla="*/ 321521 h 616044"/>
                  <a:gd name="connsiteX10" fmla="*/ 390801 w 502920"/>
                  <a:gd name="connsiteY10" fmla="*/ 606511 h 616044"/>
                  <a:gd name="connsiteX11" fmla="*/ 102763 w 502920"/>
                  <a:gd name="connsiteY11" fmla="*/ 604985 h 616044"/>
                  <a:gd name="connsiteX12" fmla="*/ 78379 w 502920"/>
                  <a:gd name="connsiteY12" fmla="*/ 307805 h 616044"/>
                  <a:gd name="connsiteX13" fmla="*/ 67715 w 502920"/>
                  <a:gd name="connsiteY13" fmla="*/ 443443 h 616044"/>
                  <a:gd name="connsiteX14" fmla="*/ 655 w 502920"/>
                  <a:gd name="connsiteY14" fmla="*/ 409913 h 616044"/>
                  <a:gd name="connsiteX15" fmla="*/ 14374 w 502920"/>
                  <a:gd name="connsiteY15" fmla="*/ 297137 h 616044"/>
                  <a:gd name="connsiteX16" fmla="*/ 101239 w 502920"/>
                  <a:gd name="connsiteY16" fmla="*/ 214841 h 616044"/>
                  <a:gd name="connsiteX17" fmla="*/ 166131 w 502920"/>
                  <a:gd name="connsiteY17" fmla="*/ 196799 h 616044"/>
                  <a:gd name="connsiteX18" fmla="*/ 119725 w 502920"/>
                  <a:gd name="connsiteY18" fmla="*/ 157323 h 616044"/>
                  <a:gd name="connsiteX0" fmla="*/ 119725 w 503356"/>
                  <a:gd name="connsiteY0" fmla="*/ 157323 h 616044"/>
                  <a:gd name="connsiteX1" fmla="*/ 143074 w 503356"/>
                  <a:gd name="connsiteY1" fmla="*/ 28962 h 616044"/>
                  <a:gd name="connsiteX2" fmla="*/ 322370 w 503356"/>
                  <a:gd name="connsiteY2" fmla="*/ 28667 h 616044"/>
                  <a:gd name="connsiteX3" fmla="*/ 345079 w 503356"/>
                  <a:gd name="connsiteY3" fmla="*/ 157864 h 616044"/>
                  <a:gd name="connsiteX4" fmla="*/ 310761 w 503356"/>
                  <a:gd name="connsiteY4" fmla="*/ 191587 h 616044"/>
                  <a:gd name="connsiteX5" fmla="*/ 400535 w 503356"/>
                  <a:gd name="connsiteY5" fmla="*/ 210761 h 616044"/>
                  <a:gd name="connsiteX6" fmla="*/ 486809 w 503356"/>
                  <a:gd name="connsiteY6" fmla="*/ 306282 h 616044"/>
                  <a:gd name="connsiteX7" fmla="*/ 502920 w 503356"/>
                  <a:gd name="connsiteY7" fmla="*/ 424948 h 616044"/>
                  <a:gd name="connsiteX8" fmla="*/ 402991 w 503356"/>
                  <a:gd name="connsiteY8" fmla="*/ 452587 h 616044"/>
                  <a:gd name="connsiteX9" fmla="*/ 386227 w 503356"/>
                  <a:gd name="connsiteY9" fmla="*/ 321521 h 616044"/>
                  <a:gd name="connsiteX10" fmla="*/ 390801 w 503356"/>
                  <a:gd name="connsiteY10" fmla="*/ 606511 h 616044"/>
                  <a:gd name="connsiteX11" fmla="*/ 102763 w 503356"/>
                  <a:gd name="connsiteY11" fmla="*/ 604985 h 616044"/>
                  <a:gd name="connsiteX12" fmla="*/ 78379 w 503356"/>
                  <a:gd name="connsiteY12" fmla="*/ 307805 h 616044"/>
                  <a:gd name="connsiteX13" fmla="*/ 67715 w 503356"/>
                  <a:gd name="connsiteY13" fmla="*/ 443443 h 616044"/>
                  <a:gd name="connsiteX14" fmla="*/ 655 w 503356"/>
                  <a:gd name="connsiteY14" fmla="*/ 409913 h 616044"/>
                  <a:gd name="connsiteX15" fmla="*/ 14374 w 503356"/>
                  <a:gd name="connsiteY15" fmla="*/ 297137 h 616044"/>
                  <a:gd name="connsiteX16" fmla="*/ 101239 w 503356"/>
                  <a:gd name="connsiteY16" fmla="*/ 214841 h 616044"/>
                  <a:gd name="connsiteX17" fmla="*/ 166131 w 503356"/>
                  <a:gd name="connsiteY17" fmla="*/ 196799 h 616044"/>
                  <a:gd name="connsiteX18" fmla="*/ 119725 w 503356"/>
                  <a:gd name="connsiteY18" fmla="*/ 157323 h 616044"/>
                  <a:gd name="connsiteX0" fmla="*/ 119725 w 503168"/>
                  <a:gd name="connsiteY0" fmla="*/ 157323 h 616044"/>
                  <a:gd name="connsiteX1" fmla="*/ 143074 w 503168"/>
                  <a:gd name="connsiteY1" fmla="*/ 28962 h 616044"/>
                  <a:gd name="connsiteX2" fmla="*/ 322370 w 503168"/>
                  <a:gd name="connsiteY2" fmla="*/ 28667 h 616044"/>
                  <a:gd name="connsiteX3" fmla="*/ 345079 w 503168"/>
                  <a:gd name="connsiteY3" fmla="*/ 157864 h 616044"/>
                  <a:gd name="connsiteX4" fmla="*/ 310761 w 503168"/>
                  <a:gd name="connsiteY4" fmla="*/ 191587 h 616044"/>
                  <a:gd name="connsiteX5" fmla="*/ 400535 w 503168"/>
                  <a:gd name="connsiteY5" fmla="*/ 210761 h 616044"/>
                  <a:gd name="connsiteX6" fmla="*/ 486809 w 503168"/>
                  <a:gd name="connsiteY6" fmla="*/ 306282 h 616044"/>
                  <a:gd name="connsiteX7" fmla="*/ 502920 w 503168"/>
                  <a:gd name="connsiteY7" fmla="*/ 424948 h 616044"/>
                  <a:gd name="connsiteX8" fmla="*/ 402991 w 503168"/>
                  <a:gd name="connsiteY8" fmla="*/ 452587 h 616044"/>
                  <a:gd name="connsiteX9" fmla="*/ 386227 w 503168"/>
                  <a:gd name="connsiteY9" fmla="*/ 321521 h 616044"/>
                  <a:gd name="connsiteX10" fmla="*/ 390801 w 503168"/>
                  <a:gd name="connsiteY10" fmla="*/ 606511 h 616044"/>
                  <a:gd name="connsiteX11" fmla="*/ 102763 w 503168"/>
                  <a:gd name="connsiteY11" fmla="*/ 604985 h 616044"/>
                  <a:gd name="connsiteX12" fmla="*/ 78379 w 503168"/>
                  <a:gd name="connsiteY12" fmla="*/ 307805 h 616044"/>
                  <a:gd name="connsiteX13" fmla="*/ 67715 w 503168"/>
                  <a:gd name="connsiteY13" fmla="*/ 443443 h 616044"/>
                  <a:gd name="connsiteX14" fmla="*/ 655 w 503168"/>
                  <a:gd name="connsiteY14" fmla="*/ 409913 h 616044"/>
                  <a:gd name="connsiteX15" fmla="*/ 14374 w 503168"/>
                  <a:gd name="connsiteY15" fmla="*/ 297137 h 616044"/>
                  <a:gd name="connsiteX16" fmla="*/ 101239 w 503168"/>
                  <a:gd name="connsiteY16" fmla="*/ 214841 h 616044"/>
                  <a:gd name="connsiteX17" fmla="*/ 166131 w 503168"/>
                  <a:gd name="connsiteY17" fmla="*/ 196799 h 616044"/>
                  <a:gd name="connsiteX18" fmla="*/ 119725 w 503168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2991 w 503134"/>
                  <a:gd name="connsiteY8" fmla="*/ 452587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529 w 503134"/>
                  <a:gd name="connsiteY8" fmla="*/ 457011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372"/>
                  <a:gd name="connsiteX1" fmla="*/ 143074 w 503134"/>
                  <a:gd name="connsiteY1" fmla="*/ 28962 h 616372"/>
                  <a:gd name="connsiteX2" fmla="*/ 322370 w 503134"/>
                  <a:gd name="connsiteY2" fmla="*/ 28667 h 616372"/>
                  <a:gd name="connsiteX3" fmla="*/ 345079 w 503134"/>
                  <a:gd name="connsiteY3" fmla="*/ 157864 h 616372"/>
                  <a:gd name="connsiteX4" fmla="*/ 310761 w 503134"/>
                  <a:gd name="connsiteY4" fmla="*/ 191587 h 616372"/>
                  <a:gd name="connsiteX5" fmla="*/ 400535 w 503134"/>
                  <a:gd name="connsiteY5" fmla="*/ 210761 h 616372"/>
                  <a:gd name="connsiteX6" fmla="*/ 486809 w 503134"/>
                  <a:gd name="connsiteY6" fmla="*/ 306282 h 616372"/>
                  <a:gd name="connsiteX7" fmla="*/ 502920 w 503134"/>
                  <a:gd name="connsiteY7" fmla="*/ 424948 h 616372"/>
                  <a:gd name="connsiteX8" fmla="*/ 406087 w 503134"/>
                  <a:gd name="connsiteY8" fmla="*/ 457453 h 616372"/>
                  <a:gd name="connsiteX9" fmla="*/ 388438 w 503134"/>
                  <a:gd name="connsiteY9" fmla="*/ 326388 h 616372"/>
                  <a:gd name="connsiteX10" fmla="*/ 390801 w 503134"/>
                  <a:gd name="connsiteY10" fmla="*/ 606511 h 616372"/>
                  <a:gd name="connsiteX11" fmla="*/ 102763 w 503134"/>
                  <a:gd name="connsiteY11" fmla="*/ 604985 h 616372"/>
                  <a:gd name="connsiteX12" fmla="*/ 78379 w 503134"/>
                  <a:gd name="connsiteY12" fmla="*/ 307805 h 616372"/>
                  <a:gd name="connsiteX13" fmla="*/ 67715 w 503134"/>
                  <a:gd name="connsiteY13" fmla="*/ 443443 h 616372"/>
                  <a:gd name="connsiteX14" fmla="*/ 655 w 503134"/>
                  <a:gd name="connsiteY14" fmla="*/ 409913 h 616372"/>
                  <a:gd name="connsiteX15" fmla="*/ 14374 w 503134"/>
                  <a:gd name="connsiteY15" fmla="*/ 297137 h 616372"/>
                  <a:gd name="connsiteX16" fmla="*/ 101239 w 503134"/>
                  <a:gd name="connsiteY16" fmla="*/ 214841 h 616372"/>
                  <a:gd name="connsiteX17" fmla="*/ 166131 w 503134"/>
                  <a:gd name="connsiteY17" fmla="*/ 196799 h 616372"/>
                  <a:gd name="connsiteX18" fmla="*/ 119725 w 503134"/>
                  <a:gd name="connsiteY18" fmla="*/ 157323 h 616372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787"/>
                  <a:gd name="connsiteX1" fmla="*/ 143074 w 503134"/>
                  <a:gd name="connsiteY1" fmla="*/ 28962 h 617787"/>
                  <a:gd name="connsiteX2" fmla="*/ 322370 w 503134"/>
                  <a:gd name="connsiteY2" fmla="*/ 28667 h 617787"/>
                  <a:gd name="connsiteX3" fmla="*/ 345079 w 503134"/>
                  <a:gd name="connsiteY3" fmla="*/ 157864 h 617787"/>
                  <a:gd name="connsiteX4" fmla="*/ 310761 w 503134"/>
                  <a:gd name="connsiteY4" fmla="*/ 191587 h 617787"/>
                  <a:gd name="connsiteX5" fmla="*/ 400535 w 503134"/>
                  <a:gd name="connsiteY5" fmla="*/ 210761 h 617787"/>
                  <a:gd name="connsiteX6" fmla="*/ 486809 w 503134"/>
                  <a:gd name="connsiteY6" fmla="*/ 306282 h 617787"/>
                  <a:gd name="connsiteX7" fmla="*/ 502920 w 503134"/>
                  <a:gd name="connsiteY7" fmla="*/ 424948 h 617787"/>
                  <a:gd name="connsiteX8" fmla="*/ 406087 w 503134"/>
                  <a:gd name="connsiteY8" fmla="*/ 457453 h 617787"/>
                  <a:gd name="connsiteX9" fmla="*/ 388438 w 503134"/>
                  <a:gd name="connsiteY9" fmla="*/ 326388 h 617787"/>
                  <a:gd name="connsiteX10" fmla="*/ 390801 w 503134"/>
                  <a:gd name="connsiteY10" fmla="*/ 606511 h 617787"/>
                  <a:gd name="connsiteX11" fmla="*/ 103487 w 503134"/>
                  <a:gd name="connsiteY11" fmla="*/ 606154 h 617787"/>
                  <a:gd name="connsiteX12" fmla="*/ 78379 w 503134"/>
                  <a:gd name="connsiteY12" fmla="*/ 307805 h 617787"/>
                  <a:gd name="connsiteX13" fmla="*/ 67715 w 503134"/>
                  <a:gd name="connsiteY13" fmla="*/ 443443 h 617787"/>
                  <a:gd name="connsiteX14" fmla="*/ 655 w 503134"/>
                  <a:gd name="connsiteY14" fmla="*/ 409913 h 617787"/>
                  <a:gd name="connsiteX15" fmla="*/ 14374 w 503134"/>
                  <a:gd name="connsiteY15" fmla="*/ 297137 h 617787"/>
                  <a:gd name="connsiteX16" fmla="*/ 101239 w 503134"/>
                  <a:gd name="connsiteY16" fmla="*/ 214841 h 617787"/>
                  <a:gd name="connsiteX17" fmla="*/ 166131 w 503134"/>
                  <a:gd name="connsiteY17" fmla="*/ 196799 h 617787"/>
                  <a:gd name="connsiteX18" fmla="*/ 119725 w 503134"/>
                  <a:gd name="connsiteY18" fmla="*/ 157323 h 617787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7715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5946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5770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7993 w 501402"/>
                  <a:gd name="connsiteY0" fmla="*/ 157323 h 617292"/>
                  <a:gd name="connsiteX1" fmla="*/ 141342 w 501402"/>
                  <a:gd name="connsiteY1" fmla="*/ 28962 h 617292"/>
                  <a:gd name="connsiteX2" fmla="*/ 320638 w 501402"/>
                  <a:gd name="connsiteY2" fmla="*/ 28667 h 617292"/>
                  <a:gd name="connsiteX3" fmla="*/ 343347 w 501402"/>
                  <a:gd name="connsiteY3" fmla="*/ 157864 h 617292"/>
                  <a:gd name="connsiteX4" fmla="*/ 309029 w 501402"/>
                  <a:gd name="connsiteY4" fmla="*/ 191587 h 617292"/>
                  <a:gd name="connsiteX5" fmla="*/ 398803 w 501402"/>
                  <a:gd name="connsiteY5" fmla="*/ 210761 h 617292"/>
                  <a:gd name="connsiteX6" fmla="*/ 485077 w 501402"/>
                  <a:gd name="connsiteY6" fmla="*/ 306282 h 617292"/>
                  <a:gd name="connsiteX7" fmla="*/ 501188 w 501402"/>
                  <a:gd name="connsiteY7" fmla="*/ 424948 h 617292"/>
                  <a:gd name="connsiteX8" fmla="*/ 404355 w 501402"/>
                  <a:gd name="connsiteY8" fmla="*/ 457453 h 617292"/>
                  <a:gd name="connsiteX9" fmla="*/ 386706 w 501402"/>
                  <a:gd name="connsiteY9" fmla="*/ 326388 h 617292"/>
                  <a:gd name="connsiteX10" fmla="*/ 389069 w 501402"/>
                  <a:gd name="connsiteY10" fmla="*/ 606511 h 617292"/>
                  <a:gd name="connsiteX11" fmla="*/ 101755 w 501402"/>
                  <a:gd name="connsiteY11" fmla="*/ 606154 h 617292"/>
                  <a:gd name="connsiteX12" fmla="*/ 76647 w 501402"/>
                  <a:gd name="connsiteY12" fmla="*/ 317098 h 617292"/>
                  <a:gd name="connsiteX13" fmla="*/ 66425 w 501402"/>
                  <a:gd name="connsiteY13" fmla="*/ 443443 h 617292"/>
                  <a:gd name="connsiteX14" fmla="*/ 692 w 501402"/>
                  <a:gd name="connsiteY14" fmla="*/ 414338 h 617292"/>
                  <a:gd name="connsiteX15" fmla="*/ 13969 w 501402"/>
                  <a:gd name="connsiteY15" fmla="*/ 297137 h 617292"/>
                  <a:gd name="connsiteX16" fmla="*/ 99507 w 501402"/>
                  <a:gd name="connsiteY16" fmla="*/ 214841 h 617292"/>
                  <a:gd name="connsiteX17" fmla="*/ 164399 w 501402"/>
                  <a:gd name="connsiteY17" fmla="*/ 196799 h 617292"/>
                  <a:gd name="connsiteX18" fmla="*/ 117993 w 501402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9757 w 503166"/>
                  <a:gd name="connsiteY0" fmla="*/ 157323 h 617292"/>
                  <a:gd name="connsiteX1" fmla="*/ 143106 w 503166"/>
                  <a:gd name="connsiteY1" fmla="*/ 28962 h 617292"/>
                  <a:gd name="connsiteX2" fmla="*/ 322402 w 503166"/>
                  <a:gd name="connsiteY2" fmla="*/ 28667 h 617292"/>
                  <a:gd name="connsiteX3" fmla="*/ 345111 w 503166"/>
                  <a:gd name="connsiteY3" fmla="*/ 157864 h 617292"/>
                  <a:gd name="connsiteX4" fmla="*/ 310793 w 503166"/>
                  <a:gd name="connsiteY4" fmla="*/ 191587 h 617292"/>
                  <a:gd name="connsiteX5" fmla="*/ 400567 w 503166"/>
                  <a:gd name="connsiteY5" fmla="*/ 210761 h 617292"/>
                  <a:gd name="connsiteX6" fmla="*/ 486841 w 503166"/>
                  <a:gd name="connsiteY6" fmla="*/ 306282 h 617292"/>
                  <a:gd name="connsiteX7" fmla="*/ 502952 w 503166"/>
                  <a:gd name="connsiteY7" fmla="*/ 424948 h 617292"/>
                  <a:gd name="connsiteX8" fmla="*/ 406119 w 503166"/>
                  <a:gd name="connsiteY8" fmla="*/ 457453 h 617292"/>
                  <a:gd name="connsiteX9" fmla="*/ 388470 w 503166"/>
                  <a:gd name="connsiteY9" fmla="*/ 326388 h 617292"/>
                  <a:gd name="connsiteX10" fmla="*/ 390833 w 503166"/>
                  <a:gd name="connsiteY10" fmla="*/ 606511 h 617292"/>
                  <a:gd name="connsiteX11" fmla="*/ 103519 w 503166"/>
                  <a:gd name="connsiteY11" fmla="*/ 606154 h 617292"/>
                  <a:gd name="connsiteX12" fmla="*/ 78411 w 503166"/>
                  <a:gd name="connsiteY12" fmla="*/ 317098 h 617292"/>
                  <a:gd name="connsiteX13" fmla="*/ 68189 w 503166"/>
                  <a:gd name="connsiteY13" fmla="*/ 443443 h 617292"/>
                  <a:gd name="connsiteX14" fmla="*/ 2456 w 503166"/>
                  <a:gd name="connsiteY14" fmla="*/ 414338 h 617292"/>
                  <a:gd name="connsiteX15" fmla="*/ 15733 w 503166"/>
                  <a:gd name="connsiteY15" fmla="*/ 297137 h 617292"/>
                  <a:gd name="connsiteX16" fmla="*/ 101271 w 503166"/>
                  <a:gd name="connsiteY16" fmla="*/ 214841 h 617292"/>
                  <a:gd name="connsiteX17" fmla="*/ 166163 w 503166"/>
                  <a:gd name="connsiteY17" fmla="*/ 196799 h 617292"/>
                  <a:gd name="connsiteX18" fmla="*/ 119757 w 503166"/>
                  <a:gd name="connsiteY18" fmla="*/ 157323 h 617292"/>
                  <a:gd name="connsiteX0" fmla="*/ 120355 w 503764"/>
                  <a:gd name="connsiteY0" fmla="*/ 157323 h 617292"/>
                  <a:gd name="connsiteX1" fmla="*/ 143704 w 503764"/>
                  <a:gd name="connsiteY1" fmla="*/ 28962 h 617292"/>
                  <a:gd name="connsiteX2" fmla="*/ 323000 w 503764"/>
                  <a:gd name="connsiteY2" fmla="*/ 28667 h 617292"/>
                  <a:gd name="connsiteX3" fmla="*/ 345709 w 503764"/>
                  <a:gd name="connsiteY3" fmla="*/ 157864 h 617292"/>
                  <a:gd name="connsiteX4" fmla="*/ 311391 w 503764"/>
                  <a:gd name="connsiteY4" fmla="*/ 191587 h 617292"/>
                  <a:gd name="connsiteX5" fmla="*/ 401165 w 503764"/>
                  <a:gd name="connsiteY5" fmla="*/ 210761 h 617292"/>
                  <a:gd name="connsiteX6" fmla="*/ 487439 w 503764"/>
                  <a:gd name="connsiteY6" fmla="*/ 306282 h 617292"/>
                  <a:gd name="connsiteX7" fmla="*/ 503550 w 503764"/>
                  <a:gd name="connsiteY7" fmla="*/ 424948 h 617292"/>
                  <a:gd name="connsiteX8" fmla="*/ 406717 w 503764"/>
                  <a:gd name="connsiteY8" fmla="*/ 457453 h 617292"/>
                  <a:gd name="connsiteX9" fmla="*/ 389068 w 503764"/>
                  <a:gd name="connsiteY9" fmla="*/ 326388 h 617292"/>
                  <a:gd name="connsiteX10" fmla="*/ 391431 w 503764"/>
                  <a:gd name="connsiteY10" fmla="*/ 606511 h 617292"/>
                  <a:gd name="connsiteX11" fmla="*/ 104117 w 503764"/>
                  <a:gd name="connsiteY11" fmla="*/ 606154 h 617292"/>
                  <a:gd name="connsiteX12" fmla="*/ 79009 w 503764"/>
                  <a:gd name="connsiteY12" fmla="*/ 317098 h 617292"/>
                  <a:gd name="connsiteX13" fmla="*/ 68787 w 503764"/>
                  <a:gd name="connsiteY13" fmla="*/ 443443 h 617292"/>
                  <a:gd name="connsiteX14" fmla="*/ 3054 w 503764"/>
                  <a:gd name="connsiteY14" fmla="*/ 414338 h 617292"/>
                  <a:gd name="connsiteX15" fmla="*/ 16331 w 503764"/>
                  <a:gd name="connsiteY15" fmla="*/ 297137 h 617292"/>
                  <a:gd name="connsiteX16" fmla="*/ 101869 w 503764"/>
                  <a:gd name="connsiteY16" fmla="*/ 214841 h 617292"/>
                  <a:gd name="connsiteX17" fmla="*/ 166761 w 503764"/>
                  <a:gd name="connsiteY17" fmla="*/ 196799 h 617292"/>
                  <a:gd name="connsiteX18" fmla="*/ 120355 w 503764"/>
                  <a:gd name="connsiteY18" fmla="*/ 157323 h 617292"/>
                  <a:gd name="connsiteX0" fmla="*/ 119758 w 503167"/>
                  <a:gd name="connsiteY0" fmla="*/ 157323 h 617292"/>
                  <a:gd name="connsiteX1" fmla="*/ 143107 w 503167"/>
                  <a:gd name="connsiteY1" fmla="*/ 28962 h 617292"/>
                  <a:gd name="connsiteX2" fmla="*/ 322403 w 503167"/>
                  <a:gd name="connsiteY2" fmla="*/ 28667 h 617292"/>
                  <a:gd name="connsiteX3" fmla="*/ 345112 w 503167"/>
                  <a:gd name="connsiteY3" fmla="*/ 157864 h 617292"/>
                  <a:gd name="connsiteX4" fmla="*/ 310794 w 503167"/>
                  <a:gd name="connsiteY4" fmla="*/ 191587 h 617292"/>
                  <a:gd name="connsiteX5" fmla="*/ 400568 w 503167"/>
                  <a:gd name="connsiteY5" fmla="*/ 210761 h 617292"/>
                  <a:gd name="connsiteX6" fmla="*/ 486842 w 503167"/>
                  <a:gd name="connsiteY6" fmla="*/ 306282 h 617292"/>
                  <a:gd name="connsiteX7" fmla="*/ 502953 w 503167"/>
                  <a:gd name="connsiteY7" fmla="*/ 424948 h 617292"/>
                  <a:gd name="connsiteX8" fmla="*/ 406120 w 503167"/>
                  <a:gd name="connsiteY8" fmla="*/ 457453 h 617292"/>
                  <a:gd name="connsiteX9" fmla="*/ 388471 w 503167"/>
                  <a:gd name="connsiteY9" fmla="*/ 326388 h 617292"/>
                  <a:gd name="connsiteX10" fmla="*/ 390834 w 503167"/>
                  <a:gd name="connsiteY10" fmla="*/ 606511 h 617292"/>
                  <a:gd name="connsiteX11" fmla="*/ 103520 w 503167"/>
                  <a:gd name="connsiteY11" fmla="*/ 606154 h 617292"/>
                  <a:gd name="connsiteX12" fmla="*/ 78412 w 503167"/>
                  <a:gd name="connsiteY12" fmla="*/ 317098 h 617292"/>
                  <a:gd name="connsiteX13" fmla="*/ 68190 w 503167"/>
                  <a:gd name="connsiteY13" fmla="*/ 443443 h 617292"/>
                  <a:gd name="connsiteX14" fmla="*/ 2457 w 503167"/>
                  <a:gd name="connsiteY14" fmla="*/ 414338 h 617292"/>
                  <a:gd name="connsiteX15" fmla="*/ 15734 w 503167"/>
                  <a:gd name="connsiteY15" fmla="*/ 297137 h 617292"/>
                  <a:gd name="connsiteX16" fmla="*/ 101272 w 503167"/>
                  <a:gd name="connsiteY16" fmla="*/ 214841 h 617292"/>
                  <a:gd name="connsiteX17" fmla="*/ 166164 w 503167"/>
                  <a:gd name="connsiteY17" fmla="*/ 196799 h 617292"/>
                  <a:gd name="connsiteX18" fmla="*/ 119758 w 50316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297137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301562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579 w 501988"/>
                  <a:gd name="connsiteY0" fmla="*/ 157323 h 617292"/>
                  <a:gd name="connsiteX1" fmla="*/ 141928 w 501988"/>
                  <a:gd name="connsiteY1" fmla="*/ 28962 h 617292"/>
                  <a:gd name="connsiteX2" fmla="*/ 321224 w 501988"/>
                  <a:gd name="connsiteY2" fmla="*/ 28667 h 617292"/>
                  <a:gd name="connsiteX3" fmla="*/ 343933 w 501988"/>
                  <a:gd name="connsiteY3" fmla="*/ 157864 h 617292"/>
                  <a:gd name="connsiteX4" fmla="*/ 309615 w 501988"/>
                  <a:gd name="connsiteY4" fmla="*/ 191587 h 617292"/>
                  <a:gd name="connsiteX5" fmla="*/ 399389 w 501988"/>
                  <a:gd name="connsiteY5" fmla="*/ 210761 h 617292"/>
                  <a:gd name="connsiteX6" fmla="*/ 485663 w 501988"/>
                  <a:gd name="connsiteY6" fmla="*/ 306282 h 617292"/>
                  <a:gd name="connsiteX7" fmla="*/ 501774 w 501988"/>
                  <a:gd name="connsiteY7" fmla="*/ 424948 h 617292"/>
                  <a:gd name="connsiteX8" fmla="*/ 404941 w 501988"/>
                  <a:gd name="connsiteY8" fmla="*/ 457453 h 617292"/>
                  <a:gd name="connsiteX9" fmla="*/ 387292 w 501988"/>
                  <a:gd name="connsiteY9" fmla="*/ 326388 h 617292"/>
                  <a:gd name="connsiteX10" fmla="*/ 389655 w 501988"/>
                  <a:gd name="connsiteY10" fmla="*/ 606511 h 617292"/>
                  <a:gd name="connsiteX11" fmla="*/ 102341 w 501988"/>
                  <a:gd name="connsiteY11" fmla="*/ 606154 h 617292"/>
                  <a:gd name="connsiteX12" fmla="*/ 77233 w 501988"/>
                  <a:gd name="connsiteY12" fmla="*/ 317098 h 617292"/>
                  <a:gd name="connsiteX13" fmla="*/ 67011 w 501988"/>
                  <a:gd name="connsiteY13" fmla="*/ 443443 h 617292"/>
                  <a:gd name="connsiteX14" fmla="*/ 1278 w 501988"/>
                  <a:gd name="connsiteY14" fmla="*/ 414338 h 617292"/>
                  <a:gd name="connsiteX15" fmla="*/ 14555 w 501988"/>
                  <a:gd name="connsiteY15" fmla="*/ 301562 h 617292"/>
                  <a:gd name="connsiteX16" fmla="*/ 102304 w 501988"/>
                  <a:gd name="connsiteY16" fmla="*/ 217939 h 617292"/>
                  <a:gd name="connsiteX17" fmla="*/ 164985 w 501988"/>
                  <a:gd name="connsiteY17" fmla="*/ 196799 h 617292"/>
                  <a:gd name="connsiteX18" fmla="*/ 118579 w 501988"/>
                  <a:gd name="connsiteY18" fmla="*/ 157323 h 617292"/>
                  <a:gd name="connsiteX0" fmla="*/ 118371 w 501780"/>
                  <a:gd name="connsiteY0" fmla="*/ 157323 h 617292"/>
                  <a:gd name="connsiteX1" fmla="*/ 141720 w 501780"/>
                  <a:gd name="connsiteY1" fmla="*/ 28962 h 617292"/>
                  <a:gd name="connsiteX2" fmla="*/ 321016 w 501780"/>
                  <a:gd name="connsiteY2" fmla="*/ 28667 h 617292"/>
                  <a:gd name="connsiteX3" fmla="*/ 343725 w 501780"/>
                  <a:gd name="connsiteY3" fmla="*/ 157864 h 617292"/>
                  <a:gd name="connsiteX4" fmla="*/ 309407 w 501780"/>
                  <a:gd name="connsiteY4" fmla="*/ 191587 h 617292"/>
                  <a:gd name="connsiteX5" fmla="*/ 399181 w 501780"/>
                  <a:gd name="connsiteY5" fmla="*/ 210761 h 617292"/>
                  <a:gd name="connsiteX6" fmla="*/ 485455 w 501780"/>
                  <a:gd name="connsiteY6" fmla="*/ 306282 h 617292"/>
                  <a:gd name="connsiteX7" fmla="*/ 501566 w 501780"/>
                  <a:gd name="connsiteY7" fmla="*/ 424948 h 617292"/>
                  <a:gd name="connsiteX8" fmla="*/ 404733 w 501780"/>
                  <a:gd name="connsiteY8" fmla="*/ 457453 h 617292"/>
                  <a:gd name="connsiteX9" fmla="*/ 387084 w 501780"/>
                  <a:gd name="connsiteY9" fmla="*/ 326388 h 617292"/>
                  <a:gd name="connsiteX10" fmla="*/ 389447 w 501780"/>
                  <a:gd name="connsiteY10" fmla="*/ 606511 h 617292"/>
                  <a:gd name="connsiteX11" fmla="*/ 102133 w 501780"/>
                  <a:gd name="connsiteY11" fmla="*/ 606154 h 617292"/>
                  <a:gd name="connsiteX12" fmla="*/ 77025 w 501780"/>
                  <a:gd name="connsiteY12" fmla="*/ 317098 h 617292"/>
                  <a:gd name="connsiteX13" fmla="*/ 66803 w 501780"/>
                  <a:gd name="connsiteY13" fmla="*/ 443443 h 617292"/>
                  <a:gd name="connsiteX14" fmla="*/ 1070 w 501780"/>
                  <a:gd name="connsiteY14" fmla="*/ 414338 h 617292"/>
                  <a:gd name="connsiteX15" fmla="*/ 16116 w 501780"/>
                  <a:gd name="connsiteY15" fmla="*/ 295367 h 617292"/>
                  <a:gd name="connsiteX16" fmla="*/ 102096 w 501780"/>
                  <a:gd name="connsiteY16" fmla="*/ 217939 h 617292"/>
                  <a:gd name="connsiteX17" fmla="*/ 164777 w 501780"/>
                  <a:gd name="connsiteY17" fmla="*/ 196799 h 617292"/>
                  <a:gd name="connsiteX18" fmla="*/ 118371 w 501780"/>
                  <a:gd name="connsiteY18" fmla="*/ 157323 h 617292"/>
                  <a:gd name="connsiteX0" fmla="*/ 118816 w 502225"/>
                  <a:gd name="connsiteY0" fmla="*/ 157323 h 617292"/>
                  <a:gd name="connsiteX1" fmla="*/ 142165 w 502225"/>
                  <a:gd name="connsiteY1" fmla="*/ 28962 h 617292"/>
                  <a:gd name="connsiteX2" fmla="*/ 321461 w 502225"/>
                  <a:gd name="connsiteY2" fmla="*/ 28667 h 617292"/>
                  <a:gd name="connsiteX3" fmla="*/ 344170 w 502225"/>
                  <a:gd name="connsiteY3" fmla="*/ 157864 h 617292"/>
                  <a:gd name="connsiteX4" fmla="*/ 309852 w 502225"/>
                  <a:gd name="connsiteY4" fmla="*/ 191587 h 617292"/>
                  <a:gd name="connsiteX5" fmla="*/ 399626 w 502225"/>
                  <a:gd name="connsiteY5" fmla="*/ 210761 h 617292"/>
                  <a:gd name="connsiteX6" fmla="*/ 485900 w 502225"/>
                  <a:gd name="connsiteY6" fmla="*/ 306282 h 617292"/>
                  <a:gd name="connsiteX7" fmla="*/ 502011 w 502225"/>
                  <a:gd name="connsiteY7" fmla="*/ 424948 h 617292"/>
                  <a:gd name="connsiteX8" fmla="*/ 405178 w 502225"/>
                  <a:gd name="connsiteY8" fmla="*/ 457453 h 617292"/>
                  <a:gd name="connsiteX9" fmla="*/ 387529 w 502225"/>
                  <a:gd name="connsiteY9" fmla="*/ 326388 h 617292"/>
                  <a:gd name="connsiteX10" fmla="*/ 389892 w 502225"/>
                  <a:gd name="connsiteY10" fmla="*/ 606511 h 617292"/>
                  <a:gd name="connsiteX11" fmla="*/ 102578 w 502225"/>
                  <a:gd name="connsiteY11" fmla="*/ 606154 h 617292"/>
                  <a:gd name="connsiteX12" fmla="*/ 77470 w 502225"/>
                  <a:gd name="connsiteY12" fmla="*/ 317098 h 617292"/>
                  <a:gd name="connsiteX13" fmla="*/ 67248 w 502225"/>
                  <a:gd name="connsiteY13" fmla="*/ 443443 h 617292"/>
                  <a:gd name="connsiteX14" fmla="*/ 1515 w 502225"/>
                  <a:gd name="connsiteY14" fmla="*/ 414338 h 617292"/>
                  <a:gd name="connsiteX15" fmla="*/ 16561 w 502225"/>
                  <a:gd name="connsiteY15" fmla="*/ 295367 h 617292"/>
                  <a:gd name="connsiteX16" fmla="*/ 102541 w 502225"/>
                  <a:gd name="connsiteY16" fmla="*/ 217939 h 617292"/>
                  <a:gd name="connsiteX17" fmla="*/ 165222 w 502225"/>
                  <a:gd name="connsiteY17" fmla="*/ 196799 h 617292"/>
                  <a:gd name="connsiteX18" fmla="*/ 118816 w 502225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02294" h="617292">
                    <a:moveTo>
                      <a:pt x="118885" y="157323"/>
                    </a:moveTo>
                    <a:cubicBezTo>
                      <a:pt x="87626" y="118730"/>
                      <a:pt x="104660" y="55063"/>
                      <a:pt x="142234" y="28962"/>
                    </a:cubicBezTo>
                    <a:cubicBezTo>
                      <a:pt x="199605" y="-10891"/>
                      <a:pt x="265753" y="-8303"/>
                      <a:pt x="321530" y="28667"/>
                    </a:cubicBezTo>
                    <a:cubicBezTo>
                      <a:pt x="354820" y="50732"/>
                      <a:pt x="378808" y="114283"/>
                      <a:pt x="344239" y="157864"/>
                    </a:cubicBezTo>
                    <a:cubicBezTo>
                      <a:pt x="330910" y="174668"/>
                      <a:pt x="321360" y="183000"/>
                      <a:pt x="309921" y="191587"/>
                    </a:cubicBezTo>
                    <a:cubicBezTo>
                      <a:pt x="339258" y="195412"/>
                      <a:pt x="365910" y="197453"/>
                      <a:pt x="399695" y="210761"/>
                    </a:cubicBezTo>
                    <a:cubicBezTo>
                      <a:pt x="450386" y="230728"/>
                      <a:pt x="467990" y="257713"/>
                      <a:pt x="485969" y="306282"/>
                    </a:cubicBezTo>
                    <a:cubicBezTo>
                      <a:pt x="499400" y="342565"/>
                      <a:pt x="503313" y="376035"/>
                      <a:pt x="502080" y="424948"/>
                    </a:cubicBezTo>
                    <a:cubicBezTo>
                      <a:pt x="474644" y="445241"/>
                      <a:pt x="443960" y="453785"/>
                      <a:pt x="405247" y="457453"/>
                    </a:cubicBezTo>
                    <a:cubicBezTo>
                      <a:pt x="406005" y="421360"/>
                      <a:pt x="403910" y="376325"/>
                      <a:pt x="390694" y="334796"/>
                    </a:cubicBezTo>
                    <a:cubicBezTo>
                      <a:pt x="417049" y="428543"/>
                      <a:pt x="402234" y="505973"/>
                      <a:pt x="389961" y="606511"/>
                    </a:cubicBezTo>
                    <a:cubicBezTo>
                      <a:pt x="298127" y="621292"/>
                      <a:pt x="184950" y="620591"/>
                      <a:pt x="102647" y="606154"/>
                    </a:cubicBezTo>
                    <a:cubicBezTo>
                      <a:pt x="76802" y="535857"/>
                      <a:pt x="53016" y="426242"/>
                      <a:pt x="75327" y="327718"/>
                    </a:cubicBezTo>
                    <a:cubicBezTo>
                      <a:pt x="62868" y="386522"/>
                      <a:pt x="66692" y="412800"/>
                      <a:pt x="67317" y="443443"/>
                    </a:cubicBezTo>
                    <a:cubicBezTo>
                      <a:pt x="37782" y="439894"/>
                      <a:pt x="17348" y="430685"/>
                      <a:pt x="1584" y="414338"/>
                    </a:cubicBezTo>
                    <a:cubicBezTo>
                      <a:pt x="-2081" y="377317"/>
                      <a:pt x="-288" y="333152"/>
                      <a:pt x="16630" y="295367"/>
                    </a:cubicBezTo>
                    <a:cubicBezTo>
                      <a:pt x="39677" y="243893"/>
                      <a:pt x="70757" y="229942"/>
                      <a:pt x="102610" y="217939"/>
                    </a:cubicBezTo>
                    <a:cubicBezTo>
                      <a:pt x="130429" y="207456"/>
                      <a:pt x="140785" y="204220"/>
                      <a:pt x="165291" y="196799"/>
                    </a:cubicBezTo>
                    <a:cubicBezTo>
                      <a:pt x="144368" y="186442"/>
                      <a:pt x="136656" y="179264"/>
                      <a:pt x="118885" y="157323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02870" y="1905"/>
                <a:ext cx="259080" cy="21209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0" y="0"/>
              <a:ext cx="506730" cy="619760"/>
              <a:chOff x="0" y="0"/>
              <a:chExt cx="506730" cy="619994"/>
            </a:xfrm>
          </p:grpSpPr>
          <p:pic>
            <p:nvPicPr>
              <p:cNvPr id="6" name="Picture 5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095" r="9095" b="2204"/>
              <a:stretch>
                <a:fillRect/>
              </a:stretch>
            </p:blipFill>
            <p:spPr>
              <a:xfrm>
                <a:off x="0" y="0"/>
                <a:ext cx="504825" cy="619760"/>
              </a:xfrm>
              <a:custGeom>
                <a:avLst/>
                <a:gdLst>
                  <a:gd name="connsiteX0" fmla="*/ 233652 w 504826"/>
                  <a:gd name="connsiteY0" fmla="*/ 6 h 619760"/>
                  <a:gd name="connsiteX1" fmla="*/ 323151 w 504826"/>
                  <a:gd name="connsiteY1" fmla="*/ 28782 h 619760"/>
                  <a:gd name="connsiteX2" fmla="*/ 345975 w 504826"/>
                  <a:gd name="connsiteY2" fmla="*/ 158495 h 619760"/>
                  <a:gd name="connsiteX3" fmla="*/ 311484 w 504826"/>
                  <a:gd name="connsiteY3" fmla="*/ 192353 h 619760"/>
                  <a:gd name="connsiteX4" fmla="*/ 401710 w 504826"/>
                  <a:gd name="connsiteY4" fmla="*/ 211604 h 619760"/>
                  <a:gd name="connsiteX5" fmla="*/ 488419 w 504826"/>
                  <a:gd name="connsiteY5" fmla="*/ 307507 h 619760"/>
                  <a:gd name="connsiteX6" fmla="*/ 504611 w 504826"/>
                  <a:gd name="connsiteY6" fmla="*/ 426647 h 619760"/>
                  <a:gd name="connsiteX7" fmla="*/ 407290 w 504826"/>
                  <a:gd name="connsiteY7" fmla="*/ 459282 h 619760"/>
                  <a:gd name="connsiteX8" fmla="*/ 405553 w 504826"/>
                  <a:gd name="connsiteY8" fmla="*/ 408758 h 619760"/>
                  <a:gd name="connsiteX9" fmla="*/ 405458 w 504826"/>
                  <a:gd name="connsiteY9" fmla="*/ 404273 h 619760"/>
                  <a:gd name="connsiteX10" fmla="*/ 405386 w 504826"/>
                  <a:gd name="connsiteY10" fmla="*/ 403889 h 619760"/>
                  <a:gd name="connsiteX11" fmla="*/ 405244 w 504826"/>
                  <a:gd name="connsiteY11" fmla="*/ 399755 h 619760"/>
                  <a:gd name="connsiteX12" fmla="*/ 392664 w 504826"/>
                  <a:gd name="connsiteY12" fmla="*/ 336135 h 619760"/>
                  <a:gd name="connsiteX13" fmla="*/ 405386 w 504826"/>
                  <a:gd name="connsiteY13" fmla="*/ 403889 h 619760"/>
                  <a:gd name="connsiteX14" fmla="*/ 405553 w 504826"/>
                  <a:gd name="connsiteY14" fmla="*/ 408758 h 619760"/>
                  <a:gd name="connsiteX15" fmla="*/ 406854 w 504826"/>
                  <a:gd name="connsiteY15" fmla="*/ 469979 h 619760"/>
                  <a:gd name="connsiteX16" fmla="*/ 391927 w 504826"/>
                  <a:gd name="connsiteY16" fmla="*/ 608936 h 619760"/>
                  <a:gd name="connsiteX17" fmla="*/ 103165 w 504826"/>
                  <a:gd name="connsiteY17" fmla="*/ 608578 h 619760"/>
                  <a:gd name="connsiteX18" fmla="*/ 75708 w 504826"/>
                  <a:gd name="connsiteY18" fmla="*/ 329028 h 619760"/>
                  <a:gd name="connsiteX19" fmla="*/ 67657 w 504826"/>
                  <a:gd name="connsiteY19" fmla="*/ 445216 h 619760"/>
                  <a:gd name="connsiteX20" fmla="*/ 1593 w 504826"/>
                  <a:gd name="connsiteY20" fmla="*/ 415995 h 619760"/>
                  <a:gd name="connsiteX21" fmla="*/ 16715 w 504826"/>
                  <a:gd name="connsiteY21" fmla="*/ 296548 h 619760"/>
                  <a:gd name="connsiteX22" fmla="*/ 103128 w 504826"/>
                  <a:gd name="connsiteY22" fmla="*/ 218811 h 619760"/>
                  <a:gd name="connsiteX23" fmla="*/ 166125 w 504826"/>
                  <a:gd name="connsiteY23" fmla="*/ 197586 h 619760"/>
                  <a:gd name="connsiteX24" fmla="*/ 119485 w 504826"/>
                  <a:gd name="connsiteY24" fmla="*/ 157952 h 619760"/>
                  <a:gd name="connsiteX25" fmla="*/ 142952 w 504826"/>
                  <a:gd name="connsiteY25" fmla="*/ 29078 h 619760"/>
                  <a:gd name="connsiteX26" fmla="*/ 233652 w 504826"/>
                  <a:gd name="connsiteY26" fmla="*/ 6 h 6197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04826" h="619760">
                    <a:moveTo>
                      <a:pt x="233652" y="6"/>
                    </a:moveTo>
                    <a:cubicBezTo>
                      <a:pt x="264488" y="294"/>
                      <a:pt x="295122" y="10223"/>
                      <a:pt x="323151" y="28782"/>
                    </a:cubicBezTo>
                    <a:cubicBezTo>
                      <a:pt x="356609" y="50935"/>
                      <a:pt x="380718" y="114740"/>
                      <a:pt x="345975" y="158495"/>
                    </a:cubicBezTo>
                    <a:cubicBezTo>
                      <a:pt x="332579" y="175367"/>
                      <a:pt x="322981" y="183732"/>
                      <a:pt x="311484" y="192353"/>
                    </a:cubicBezTo>
                    <a:cubicBezTo>
                      <a:pt x="340969" y="196194"/>
                      <a:pt x="367755" y="198243"/>
                      <a:pt x="401710" y="211604"/>
                    </a:cubicBezTo>
                    <a:cubicBezTo>
                      <a:pt x="452657" y="231651"/>
                      <a:pt x="470349" y="258744"/>
                      <a:pt x="488419" y="307507"/>
                    </a:cubicBezTo>
                    <a:cubicBezTo>
                      <a:pt x="501918" y="343935"/>
                      <a:pt x="505850" y="377539"/>
                      <a:pt x="504611" y="426647"/>
                    </a:cubicBezTo>
                    <a:cubicBezTo>
                      <a:pt x="477037" y="447021"/>
                      <a:pt x="446198" y="455600"/>
                      <a:pt x="407290" y="459282"/>
                    </a:cubicBezTo>
                    <a:lnTo>
                      <a:pt x="405553" y="408758"/>
                    </a:lnTo>
                    <a:lnTo>
                      <a:pt x="405458" y="404273"/>
                    </a:lnTo>
                    <a:lnTo>
                      <a:pt x="405386" y="403889"/>
                    </a:lnTo>
                    <a:lnTo>
                      <a:pt x="405244" y="399755"/>
                    </a:lnTo>
                    <a:cubicBezTo>
                      <a:pt x="403152" y="378710"/>
                      <a:pt x="399305" y="356982"/>
                      <a:pt x="392664" y="336135"/>
                    </a:cubicBezTo>
                    <a:lnTo>
                      <a:pt x="405386" y="403889"/>
                    </a:lnTo>
                    <a:lnTo>
                      <a:pt x="405553" y="408758"/>
                    </a:lnTo>
                    <a:lnTo>
                      <a:pt x="406854" y="469979"/>
                    </a:lnTo>
                    <a:cubicBezTo>
                      <a:pt x="404901" y="513796"/>
                      <a:pt x="398095" y="558466"/>
                      <a:pt x="391927" y="608936"/>
                    </a:cubicBezTo>
                    <a:cubicBezTo>
                      <a:pt x="299630" y="623776"/>
                      <a:pt x="185883" y="623072"/>
                      <a:pt x="103165" y="608578"/>
                    </a:cubicBezTo>
                    <a:cubicBezTo>
                      <a:pt x="77190" y="538000"/>
                      <a:pt x="53284" y="427946"/>
                      <a:pt x="75708" y="329028"/>
                    </a:cubicBezTo>
                    <a:cubicBezTo>
                      <a:pt x="63186" y="388068"/>
                      <a:pt x="67029" y="414451"/>
                      <a:pt x="67657" y="445216"/>
                    </a:cubicBezTo>
                    <a:cubicBezTo>
                      <a:pt x="37974" y="441653"/>
                      <a:pt x="17437" y="432407"/>
                      <a:pt x="1593" y="415995"/>
                    </a:cubicBezTo>
                    <a:cubicBezTo>
                      <a:pt x="-2090" y="378826"/>
                      <a:pt x="-288" y="334484"/>
                      <a:pt x="16715" y="296548"/>
                    </a:cubicBezTo>
                    <a:cubicBezTo>
                      <a:pt x="39878" y="244868"/>
                      <a:pt x="71115" y="230862"/>
                      <a:pt x="103128" y="218811"/>
                    </a:cubicBezTo>
                    <a:cubicBezTo>
                      <a:pt x="131087" y="208286"/>
                      <a:pt x="141496" y="205037"/>
                      <a:pt x="166125" y="197586"/>
                    </a:cubicBezTo>
                    <a:cubicBezTo>
                      <a:pt x="145097" y="187188"/>
                      <a:pt x="137346" y="179981"/>
                      <a:pt x="119485" y="157952"/>
                    </a:cubicBezTo>
                    <a:cubicBezTo>
                      <a:pt x="88069" y="119205"/>
                      <a:pt x="105189" y="55283"/>
                      <a:pt x="142952" y="29078"/>
                    </a:cubicBezTo>
                    <a:cubicBezTo>
                      <a:pt x="171782" y="9072"/>
                      <a:pt x="202817" y="-282"/>
                      <a:pt x="233652" y="6"/>
                    </a:cubicBezTo>
                    <a:close/>
                  </a:path>
                </a:pathLst>
              </a:custGeom>
            </p:spPr>
          </p:pic>
          <p:sp>
            <p:nvSpPr>
              <p:cNvPr id="7" name="Freeform 6"/>
              <p:cNvSpPr/>
              <p:nvPr/>
            </p:nvSpPr>
            <p:spPr>
              <a:xfrm>
                <a:off x="1905" y="0"/>
                <a:ext cx="504825" cy="619994"/>
              </a:xfrm>
              <a:custGeom>
                <a:avLst/>
                <a:gdLst>
                  <a:gd name="connsiteX0" fmla="*/ 120396 w 487680"/>
                  <a:gd name="connsiteY0" fmla="*/ 134112 h 579120"/>
                  <a:gd name="connsiteX1" fmla="*/ 140208 w 487680"/>
                  <a:gd name="connsiteY1" fmla="*/ 0 h 579120"/>
                  <a:gd name="connsiteX2" fmla="*/ 326136 w 487680"/>
                  <a:gd name="connsiteY2" fmla="*/ 4572 h 579120"/>
                  <a:gd name="connsiteX3" fmla="*/ 344424 w 487680"/>
                  <a:gd name="connsiteY3" fmla="*/ 128016 h 579120"/>
                  <a:gd name="connsiteX4" fmla="*/ 304800 w 487680"/>
                  <a:gd name="connsiteY4" fmla="*/ 163068 h 579120"/>
                  <a:gd name="connsiteX5" fmla="*/ 403860 w 487680"/>
                  <a:gd name="connsiteY5" fmla="*/ 181356 h 579120"/>
                  <a:gd name="connsiteX6" fmla="*/ 487680 w 487680"/>
                  <a:gd name="connsiteY6" fmla="*/ 278892 h 579120"/>
                  <a:gd name="connsiteX7" fmla="*/ 469392 w 487680"/>
                  <a:gd name="connsiteY7" fmla="*/ 408432 h 579120"/>
                  <a:gd name="connsiteX8" fmla="*/ 403860 w 487680"/>
                  <a:gd name="connsiteY8" fmla="*/ 423672 h 579120"/>
                  <a:gd name="connsiteX9" fmla="*/ 385572 w 487680"/>
                  <a:gd name="connsiteY9" fmla="*/ 295656 h 579120"/>
                  <a:gd name="connsiteX10" fmla="*/ 388620 w 487680"/>
                  <a:gd name="connsiteY10" fmla="*/ 577596 h 579120"/>
                  <a:gd name="connsiteX11" fmla="*/ 102108 w 487680"/>
                  <a:gd name="connsiteY11" fmla="*/ 579120 h 579120"/>
                  <a:gd name="connsiteX12" fmla="*/ 77724 w 487680"/>
                  <a:gd name="connsiteY12" fmla="*/ 281940 h 579120"/>
                  <a:gd name="connsiteX13" fmla="*/ 60960 w 487680"/>
                  <a:gd name="connsiteY13" fmla="*/ 416052 h 579120"/>
                  <a:gd name="connsiteX14" fmla="*/ 0 w 487680"/>
                  <a:gd name="connsiteY14" fmla="*/ 384048 h 579120"/>
                  <a:gd name="connsiteX15" fmla="*/ 9144 w 487680"/>
                  <a:gd name="connsiteY15" fmla="*/ 271272 h 579120"/>
                  <a:gd name="connsiteX16" fmla="*/ 100584 w 487680"/>
                  <a:gd name="connsiteY16" fmla="*/ 188976 h 579120"/>
                  <a:gd name="connsiteX17" fmla="*/ 164592 w 487680"/>
                  <a:gd name="connsiteY17" fmla="*/ 169164 h 579120"/>
                  <a:gd name="connsiteX18" fmla="*/ 120396 w 487680"/>
                  <a:gd name="connsiteY18" fmla="*/ 134112 h 579120"/>
                  <a:gd name="connsiteX0" fmla="*/ 120396 w 487680"/>
                  <a:gd name="connsiteY0" fmla="*/ 148114 h 593122"/>
                  <a:gd name="connsiteX1" fmla="*/ 140208 w 487680"/>
                  <a:gd name="connsiteY1" fmla="*/ 14002 h 593122"/>
                  <a:gd name="connsiteX2" fmla="*/ 326136 w 487680"/>
                  <a:gd name="connsiteY2" fmla="*/ 18574 h 593122"/>
                  <a:gd name="connsiteX3" fmla="*/ 344424 w 487680"/>
                  <a:gd name="connsiteY3" fmla="*/ 142018 h 593122"/>
                  <a:gd name="connsiteX4" fmla="*/ 304800 w 487680"/>
                  <a:gd name="connsiteY4" fmla="*/ 177070 h 593122"/>
                  <a:gd name="connsiteX5" fmla="*/ 403860 w 487680"/>
                  <a:gd name="connsiteY5" fmla="*/ 195358 h 593122"/>
                  <a:gd name="connsiteX6" fmla="*/ 487680 w 487680"/>
                  <a:gd name="connsiteY6" fmla="*/ 292894 h 593122"/>
                  <a:gd name="connsiteX7" fmla="*/ 469392 w 487680"/>
                  <a:gd name="connsiteY7" fmla="*/ 422434 h 593122"/>
                  <a:gd name="connsiteX8" fmla="*/ 403860 w 487680"/>
                  <a:gd name="connsiteY8" fmla="*/ 437674 h 593122"/>
                  <a:gd name="connsiteX9" fmla="*/ 385572 w 487680"/>
                  <a:gd name="connsiteY9" fmla="*/ 309658 h 593122"/>
                  <a:gd name="connsiteX10" fmla="*/ 388620 w 487680"/>
                  <a:gd name="connsiteY10" fmla="*/ 591598 h 593122"/>
                  <a:gd name="connsiteX11" fmla="*/ 102108 w 487680"/>
                  <a:gd name="connsiteY11" fmla="*/ 593122 h 593122"/>
                  <a:gd name="connsiteX12" fmla="*/ 77724 w 487680"/>
                  <a:gd name="connsiteY12" fmla="*/ 295942 h 593122"/>
                  <a:gd name="connsiteX13" fmla="*/ 60960 w 487680"/>
                  <a:gd name="connsiteY13" fmla="*/ 430054 h 593122"/>
                  <a:gd name="connsiteX14" fmla="*/ 0 w 487680"/>
                  <a:gd name="connsiteY14" fmla="*/ 398050 h 593122"/>
                  <a:gd name="connsiteX15" fmla="*/ 9144 w 487680"/>
                  <a:gd name="connsiteY15" fmla="*/ 285274 h 593122"/>
                  <a:gd name="connsiteX16" fmla="*/ 100584 w 487680"/>
                  <a:gd name="connsiteY16" fmla="*/ 202978 h 593122"/>
                  <a:gd name="connsiteX17" fmla="*/ 164592 w 487680"/>
                  <a:gd name="connsiteY17" fmla="*/ 183166 h 593122"/>
                  <a:gd name="connsiteX18" fmla="*/ 120396 w 487680"/>
                  <a:gd name="connsiteY18" fmla="*/ 148114 h 593122"/>
                  <a:gd name="connsiteX0" fmla="*/ 120396 w 487680"/>
                  <a:gd name="connsiteY0" fmla="*/ 155511 h 600519"/>
                  <a:gd name="connsiteX1" fmla="*/ 140208 w 487680"/>
                  <a:gd name="connsiteY1" fmla="*/ 21399 h 600519"/>
                  <a:gd name="connsiteX2" fmla="*/ 326136 w 487680"/>
                  <a:gd name="connsiteY2" fmla="*/ 25971 h 600519"/>
                  <a:gd name="connsiteX3" fmla="*/ 344424 w 487680"/>
                  <a:gd name="connsiteY3" fmla="*/ 149415 h 600519"/>
                  <a:gd name="connsiteX4" fmla="*/ 304800 w 487680"/>
                  <a:gd name="connsiteY4" fmla="*/ 184467 h 600519"/>
                  <a:gd name="connsiteX5" fmla="*/ 403860 w 487680"/>
                  <a:gd name="connsiteY5" fmla="*/ 202755 h 600519"/>
                  <a:gd name="connsiteX6" fmla="*/ 487680 w 487680"/>
                  <a:gd name="connsiteY6" fmla="*/ 300291 h 600519"/>
                  <a:gd name="connsiteX7" fmla="*/ 469392 w 487680"/>
                  <a:gd name="connsiteY7" fmla="*/ 429831 h 600519"/>
                  <a:gd name="connsiteX8" fmla="*/ 403860 w 487680"/>
                  <a:gd name="connsiteY8" fmla="*/ 445071 h 600519"/>
                  <a:gd name="connsiteX9" fmla="*/ 385572 w 487680"/>
                  <a:gd name="connsiteY9" fmla="*/ 317055 h 600519"/>
                  <a:gd name="connsiteX10" fmla="*/ 388620 w 487680"/>
                  <a:gd name="connsiteY10" fmla="*/ 598995 h 600519"/>
                  <a:gd name="connsiteX11" fmla="*/ 102108 w 487680"/>
                  <a:gd name="connsiteY11" fmla="*/ 600519 h 600519"/>
                  <a:gd name="connsiteX12" fmla="*/ 77724 w 487680"/>
                  <a:gd name="connsiteY12" fmla="*/ 303339 h 600519"/>
                  <a:gd name="connsiteX13" fmla="*/ 60960 w 487680"/>
                  <a:gd name="connsiteY13" fmla="*/ 437451 h 600519"/>
                  <a:gd name="connsiteX14" fmla="*/ 0 w 487680"/>
                  <a:gd name="connsiteY14" fmla="*/ 405447 h 600519"/>
                  <a:gd name="connsiteX15" fmla="*/ 9144 w 487680"/>
                  <a:gd name="connsiteY15" fmla="*/ 292671 h 600519"/>
                  <a:gd name="connsiteX16" fmla="*/ 100584 w 487680"/>
                  <a:gd name="connsiteY16" fmla="*/ 210375 h 600519"/>
                  <a:gd name="connsiteX17" fmla="*/ 164592 w 487680"/>
                  <a:gd name="connsiteY17" fmla="*/ 190563 h 600519"/>
                  <a:gd name="connsiteX18" fmla="*/ 120396 w 487680"/>
                  <a:gd name="connsiteY18" fmla="*/ 155511 h 600519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8115"/>
                  <a:gd name="connsiteY0" fmla="*/ 154900 h 599908"/>
                  <a:gd name="connsiteX1" fmla="*/ 140208 w 488115"/>
                  <a:gd name="connsiteY1" fmla="*/ 20788 h 599908"/>
                  <a:gd name="connsiteX2" fmla="*/ 326136 w 488115"/>
                  <a:gd name="connsiteY2" fmla="*/ 25360 h 599908"/>
                  <a:gd name="connsiteX3" fmla="*/ 344424 w 488115"/>
                  <a:gd name="connsiteY3" fmla="*/ 148804 h 599908"/>
                  <a:gd name="connsiteX4" fmla="*/ 304800 w 488115"/>
                  <a:gd name="connsiteY4" fmla="*/ 183856 h 599908"/>
                  <a:gd name="connsiteX5" fmla="*/ 403860 w 488115"/>
                  <a:gd name="connsiteY5" fmla="*/ 202144 h 599908"/>
                  <a:gd name="connsiteX6" fmla="*/ 487680 w 488115"/>
                  <a:gd name="connsiteY6" fmla="*/ 299680 h 599908"/>
                  <a:gd name="connsiteX7" fmla="*/ 469392 w 488115"/>
                  <a:gd name="connsiteY7" fmla="*/ 429220 h 599908"/>
                  <a:gd name="connsiteX8" fmla="*/ 403860 w 488115"/>
                  <a:gd name="connsiteY8" fmla="*/ 444460 h 599908"/>
                  <a:gd name="connsiteX9" fmla="*/ 385572 w 488115"/>
                  <a:gd name="connsiteY9" fmla="*/ 316444 h 599908"/>
                  <a:gd name="connsiteX10" fmla="*/ 388620 w 488115"/>
                  <a:gd name="connsiteY10" fmla="*/ 598384 h 599908"/>
                  <a:gd name="connsiteX11" fmla="*/ 102108 w 488115"/>
                  <a:gd name="connsiteY11" fmla="*/ 599908 h 599908"/>
                  <a:gd name="connsiteX12" fmla="*/ 77724 w 488115"/>
                  <a:gd name="connsiteY12" fmla="*/ 302728 h 599908"/>
                  <a:gd name="connsiteX13" fmla="*/ 60960 w 488115"/>
                  <a:gd name="connsiteY13" fmla="*/ 436840 h 599908"/>
                  <a:gd name="connsiteX14" fmla="*/ 0 w 488115"/>
                  <a:gd name="connsiteY14" fmla="*/ 404836 h 599908"/>
                  <a:gd name="connsiteX15" fmla="*/ 9144 w 488115"/>
                  <a:gd name="connsiteY15" fmla="*/ 292060 h 599908"/>
                  <a:gd name="connsiteX16" fmla="*/ 100584 w 488115"/>
                  <a:gd name="connsiteY16" fmla="*/ 209764 h 599908"/>
                  <a:gd name="connsiteX17" fmla="*/ 164592 w 488115"/>
                  <a:gd name="connsiteY17" fmla="*/ 189952 h 599908"/>
                  <a:gd name="connsiteX18" fmla="*/ 120396 w 488115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5736 w 505240"/>
                  <a:gd name="connsiteY0" fmla="*/ 154900 h 599908"/>
                  <a:gd name="connsiteX1" fmla="*/ 145548 w 505240"/>
                  <a:gd name="connsiteY1" fmla="*/ 20788 h 599908"/>
                  <a:gd name="connsiteX2" fmla="*/ 331476 w 505240"/>
                  <a:gd name="connsiteY2" fmla="*/ 25360 h 599908"/>
                  <a:gd name="connsiteX3" fmla="*/ 349764 w 505240"/>
                  <a:gd name="connsiteY3" fmla="*/ 148804 h 599908"/>
                  <a:gd name="connsiteX4" fmla="*/ 310140 w 505240"/>
                  <a:gd name="connsiteY4" fmla="*/ 183856 h 599908"/>
                  <a:gd name="connsiteX5" fmla="*/ 409200 w 505240"/>
                  <a:gd name="connsiteY5" fmla="*/ 202144 h 599908"/>
                  <a:gd name="connsiteX6" fmla="*/ 493020 w 505240"/>
                  <a:gd name="connsiteY6" fmla="*/ 299680 h 599908"/>
                  <a:gd name="connsiteX7" fmla="*/ 505240 w 505240"/>
                  <a:gd name="connsiteY7" fmla="*/ 418544 h 599908"/>
                  <a:gd name="connsiteX8" fmla="*/ 409200 w 505240"/>
                  <a:gd name="connsiteY8" fmla="*/ 444460 h 599908"/>
                  <a:gd name="connsiteX9" fmla="*/ 390912 w 505240"/>
                  <a:gd name="connsiteY9" fmla="*/ 316444 h 599908"/>
                  <a:gd name="connsiteX10" fmla="*/ 393960 w 505240"/>
                  <a:gd name="connsiteY10" fmla="*/ 598384 h 599908"/>
                  <a:gd name="connsiteX11" fmla="*/ 107448 w 505240"/>
                  <a:gd name="connsiteY11" fmla="*/ 599908 h 599908"/>
                  <a:gd name="connsiteX12" fmla="*/ 83064 w 505240"/>
                  <a:gd name="connsiteY12" fmla="*/ 302728 h 599908"/>
                  <a:gd name="connsiteX13" fmla="*/ 66300 w 505240"/>
                  <a:gd name="connsiteY13" fmla="*/ 436840 h 599908"/>
                  <a:gd name="connsiteX14" fmla="*/ 5340 w 505240"/>
                  <a:gd name="connsiteY14" fmla="*/ 404836 h 599908"/>
                  <a:gd name="connsiteX15" fmla="*/ 14484 w 505240"/>
                  <a:gd name="connsiteY15" fmla="*/ 292060 h 599908"/>
                  <a:gd name="connsiteX16" fmla="*/ 105924 w 505240"/>
                  <a:gd name="connsiteY16" fmla="*/ 209764 h 599908"/>
                  <a:gd name="connsiteX17" fmla="*/ 169932 w 505240"/>
                  <a:gd name="connsiteY17" fmla="*/ 189952 h 599908"/>
                  <a:gd name="connsiteX18" fmla="*/ 125736 w 505240"/>
                  <a:gd name="connsiteY18" fmla="*/ 154900 h 599908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58854 h 603862"/>
                  <a:gd name="connsiteX1" fmla="*/ 145548 w 505240"/>
                  <a:gd name="connsiteY1" fmla="*/ 24742 h 603862"/>
                  <a:gd name="connsiteX2" fmla="*/ 331476 w 505240"/>
                  <a:gd name="connsiteY2" fmla="*/ 29314 h 603862"/>
                  <a:gd name="connsiteX3" fmla="*/ 349764 w 505240"/>
                  <a:gd name="connsiteY3" fmla="*/ 152758 h 603862"/>
                  <a:gd name="connsiteX4" fmla="*/ 310140 w 505240"/>
                  <a:gd name="connsiteY4" fmla="*/ 187810 h 603862"/>
                  <a:gd name="connsiteX5" fmla="*/ 409200 w 505240"/>
                  <a:gd name="connsiteY5" fmla="*/ 206098 h 603862"/>
                  <a:gd name="connsiteX6" fmla="*/ 493020 w 505240"/>
                  <a:gd name="connsiteY6" fmla="*/ 303634 h 603862"/>
                  <a:gd name="connsiteX7" fmla="*/ 505240 w 505240"/>
                  <a:gd name="connsiteY7" fmla="*/ 422498 h 603862"/>
                  <a:gd name="connsiteX8" fmla="*/ 409200 w 505240"/>
                  <a:gd name="connsiteY8" fmla="*/ 448414 h 603862"/>
                  <a:gd name="connsiteX9" fmla="*/ 390912 w 505240"/>
                  <a:gd name="connsiteY9" fmla="*/ 320398 h 603862"/>
                  <a:gd name="connsiteX10" fmla="*/ 393960 w 505240"/>
                  <a:gd name="connsiteY10" fmla="*/ 602338 h 603862"/>
                  <a:gd name="connsiteX11" fmla="*/ 107448 w 505240"/>
                  <a:gd name="connsiteY11" fmla="*/ 603862 h 603862"/>
                  <a:gd name="connsiteX12" fmla="*/ 83064 w 505240"/>
                  <a:gd name="connsiteY12" fmla="*/ 306682 h 603862"/>
                  <a:gd name="connsiteX13" fmla="*/ 66300 w 505240"/>
                  <a:gd name="connsiteY13" fmla="*/ 440794 h 603862"/>
                  <a:gd name="connsiteX14" fmla="*/ 5340 w 505240"/>
                  <a:gd name="connsiteY14" fmla="*/ 408790 h 603862"/>
                  <a:gd name="connsiteX15" fmla="*/ 14484 w 505240"/>
                  <a:gd name="connsiteY15" fmla="*/ 296014 h 603862"/>
                  <a:gd name="connsiteX16" fmla="*/ 105924 w 505240"/>
                  <a:gd name="connsiteY16" fmla="*/ 213718 h 603862"/>
                  <a:gd name="connsiteX17" fmla="*/ 169932 w 505240"/>
                  <a:gd name="connsiteY17" fmla="*/ 193906 h 603862"/>
                  <a:gd name="connsiteX18" fmla="*/ 125736 w 505240"/>
                  <a:gd name="connsiteY18" fmla="*/ 158854 h 603862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321"/>
                  <a:gd name="connsiteY0" fmla="*/ 160509 h 605517"/>
                  <a:gd name="connsiteX1" fmla="*/ 145548 w 505321"/>
                  <a:gd name="connsiteY1" fmla="*/ 26397 h 605517"/>
                  <a:gd name="connsiteX2" fmla="*/ 331476 w 505321"/>
                  <a:gd name="connsiteY2" fmla="*/ 30969 h 605517"/>
                  <a:gd name="connsiteX3" fmla="*/ 349764 w 505321"/>
                  <a:gd name="connsiteY3" fmla="*/ 154413 h 605517"/>
                  <a:gd name="connsiteX4" fmla="*/ 310140 w 505321"/>
                  <a:gd name="connsiteY4" fmla="*/ 189465 h 605517"/>
                  <a:gd name="connsiteX5" fmla="*/ 409200 w 505321"/>
                  <a:gd name="connsiteY5" fmla="*/ 207753 h 605517"/>
                  <a:gd name="connsiteX6" fmla="*/ 493020 w 505321"/>
                  <a:gd name="connsiteY6" fmla="*/ 305289 h 605517"/>
                  <a:gd name="connsiteX7" fmla="*/ 505240 w 505321"/>
                  <a:gd name="connsiteY7" fmla="*/ 424153 h 605517"/>
                  <a:gd name="connsiteX8" fmla="*/ 409200 w 505321"/>
                  <a:gd name="connsiteY8" fmla="*/ 450069 h 605517"/>
                  <a:gd name="connsiteX9" fmla="*/ 390912 w 505321"/>
                  <a:gd name="connsiteY9" fmla="*/ 322053 h 605517"/>
                  <a:gd name="connsiteX10" fmla="*/ 393960 w 505321"/>
                  <a:gd name="connsiteY10" fmla="*/ 603993 h 605517"/>
                  <a:gd name="connsiteX11" fmla="*/ 107448 w 505321"/>
                  <a:gd name="connsiteY11" fmla="*/ 605517 h 605517"/>
                  <a:gd name="connsiteX12" fmla="*/ 83064 w 505321"/>
                  <a:gd name="connsiteY12" fmla="*/ 308337 h 605517"/>
                  <a:gd name="connsiteX13" fmla="*/ 66300 w 505321"/>
                  <a:gd name="connsiteY13" fmla="*/ 442449 h 605517"/>
                  <a:gd name="connsiteX14" fmla="*/ 5340 w 505321"/>
                  <a:gd name="connsiteY14" fmla="*/ 410445 h 605517"/>
                  <a:gd name="connsiteX15" fmla="*/ 14484 w 505321"/>
                  <a:gd name="connsiteY15" fmla="*/ 297669 h 605517"/>
                  <a:gd name="connsiteX16" fmla="*/ 105924 w 505321"/>
                  <a:gd name="connsiteY16" fmla="*/ 215373 h 605517"/>
                  <a:gd name="connsiteX17" fmla="*/ 169932 w 505321"/>
                  <a:gd name="connsiteY17" fmla="*/ 195561 h 605517"/>
                  <a:gd name="connsiteX18" fmla="*/ 125736 w 505321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1494 w 505240"/>
                  <a:gd name="connsiteY6" fmla="*/ 306814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61922 w 509816"/>
                  <a:gd name="connsiteY10" fmla="*/ 578070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12818"/>
                  <a:gd name="connsiteX1" fmla="*/ 145548 w 509816"/>
                  <a:gd name="connsiteY1" fmla="*/ 26397 h 612818"/>
                  <a:gd name="connsiteX2" fmla="*/ 331476 w 509816"/>
                  <a:gd name="connsiteY2" fmla="*/ 30969 h 612818"/>
                  <a:gd name="connsiteX3" fmla="*/ 349764 w 509816"/>
                  <a:gd name="connsiteY3" fmla="*/ 154413 h 612818"/>
                  <a:gd name="connsiteX4" fmla="*/ 310140 w 509816"/>
                  <a:gd name="connsiteY4" fmla="*/ 189465 h 612818"/>
                  <a:gd name="connsiteX5" fmla="*/ 409200 w 509816"/>
                  <a:gd name="connsiteY5" fmla="*/ 207753 h 612818"/>
                  <a:gd name="connsiteX6" fmla="*/ 491494 w 509816"/>
                  <a:gd name="connsiteY6" fmla="*/ 306814 h 612818"/>
                  <a:gd name="connsiteX7" fmla="*/ 509816 w 509816"/>
                  <a:gd name="connsiteY7" fmla="*/ 424153 h 612818"/>
                  <a:gd name="connsiteX8" fmla="*/ 407676 w 509816"/>
                  <a:gd name="connsiteY8" fmla="*/ 453119 h 612818"/>
                  <a:gd name="connsiteX9" fmla="*/ 390912 w 509816"/>
                  <a:gd name="connsiteY9" fmla="*/ 322053 h 612818"/>
                  <a:gd name="connsiteX10" fmla="*/ 395486 w 509816"/>
                  <a:gd name="connsiteY10" fmla="*/ 607043 h 612818"/>
                  <a:gd name="connsiteX11" fmla="*/ 107448 w 509816"/>
                  <a:gd name="connsiteY11" fmla="*/ 605517 h 612818"/>
                  <a:gd name="connsiteX12" fmla="*/ 83064 w 509816"/>
                  <a:gd name="connsiteY12" fmla="*/ 308337 h 612818"/>
                  <a:gd name="connsiteX13" fmla="*/ 66300 w 509816"/>
                  <a:gd name="connsiteY13" fmla="*/ 442449 h 612818"/>
                  <a:gd name="connsiteX14" fmla="*/ 5340 w 509816"/>
                  <a:gd name="connsiteY14" fmla="*/ 410445 h 612818"/>
                  <a:gd name="connsiteX15" fmla="*/ 14484 w 509816"/>
                  <a:gd name="connsiteY15" fmla="*/ 297669 h 612818"/>
                  <a:gd name="connsiteX16" fmla="*/ 105924 w 509816"/>
                  <a:gd name="connsiteY16" fmla="*/ 215373 h 612818"/>
                  <a:gd name="connsiteX17" fmla="*/ 169932 w 509816"/>
                  <a:gd name="connsiteY17" fmla="*/ 195561 h 612818"/>
                  <a:gd name="connsiteX18" fmla="*/ 125736 w 509816"/>
                  <a:gd name="connsiteY18" fmla="*/ 160509 h 612818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238 w 509318"/>
                  <a:gd name="connsiteY0" fmla="*/ 160509 h 616576"/>
                  <a:gd name="connsiteX1" fmla="*/ 145050 w 509318"/>
                  <a:gd name="connsiteY1" fmla="*/ 26397 h 616576"/>
                  <a:gd name="connsiteX2" fmla="*/ 330978 w 509318"/>
                  <a:gd name="connsiteY2" fmla="*/ 30969 h 616576"/>
                  <a:gd name="connsiteX3" fmla="*/ 349266 w 509318"/>
                  <a:gd name="connsiteY3" fmla="*/ 154413 h 616576"/>
                  <a:gd name="connsiteX4" fmla="*/ 309642 w 509318"/>
                  <a:gd name="connsiteY4" fmla="*/ 189465 h 616576"/>
                  <a:gd name="connsiteX5" fmla="*/ 408702 w 509318"/>
                  <a:gd name="connsiteY5" fmla="*/ 207753 h 616576"/>
                  <a:gd name="connsiteX6" fmla="*/ 490996 w 509318"/>
                  <a:gd name="connsiteY6" fmla="*/ 306814 h 616576"/>
                  <a:gd name="connsiteX7" fmla="*/ 509318 w 509318"/>
                  <a:gd name="connsiteY7" fmla="*/ 424153 h 616576"/>
                  <a:gd name="connsiteX8" fmla="*/ 407178 w 509318"/>
                  <a:gd name="connsiteY8" fmla="*/ 453119 h 616576"/>
                  <a:gd name="connsiteX9" fmla="*/ 390414 w 509318"/>
                  <a:gd name="connsiteY9" fmla="*/ 322053 h 616576"/>
                  <a:gd name="connsiteX10" fmla="*/ 394988 w 509318"/>
                  <a:gd name="connsiteY10" fmla="*/ 607043 h 616576"/>
                  <a:gd name="connsiteX11" fmla="*/ 106950 w 509318"/>
                  <a:gd name="connsiteY11" fmla="*/ 605517 h 616576"/>
                  <a:gd name="connsiteX12" fmla="*/ 82566 w 509318"/>
                  <a:gd name="connsiteY12" fmla="*/ 308337 h 616576"/>
                  <a:gd name="connsiteX13" fmla="*/ 65802 w 509318"/>
                  <a:gd name="connsiteY13" fmla="*/ 442449 h 616576"/>
                  <a:gd name="connsiteX14" fmla="*/ 4842 w 509318"/>
                  <a:gd name="connsiteY14" fmla="*/ 410445 h 616576"/>
                  <a:gd name="connsiteX15" fmla="*/ 15511 w 509318"/>
                  <a:gd name="connsiteY15" fmla="*/ 302246 h 616576"/>
                  <a:gd name="connsiteX16" fmla="*/ 105426 w 509318"/>
                  <a:gd name="connsiteY16" fmla="*/ 215373 h 616576"/>
                  <a:gd name="connsiteX17" fmla="*/ 169434 w 509318"/>
                  <a:gd name="connsiteY17" fmla="*/ 195561 h 616576"/>
                  <a:gd name="connsiteX18" fmla="*/ 125238 w 509318"/>
                  <a:gd name="connsiteY18" fmla="*/ 160509 h 616576"/>
                  <a:gd name="connsiteX0" fmla="*/ 124206 w 508286"/>
                  <a:gd name="connsiteY0" fmla="*/ 160509 h 616576"/>
                  <a:gd name="connsiteX1" fmla="*/ 144018 w 508286"/>
                  <a:gd name="connsiteY1" fmla="*/ 26397 h 616576"/>
                  <a:gd name="connsiteX2" fmla="*/ 329946 w 508286"/>
                  <a:gd name="connsiteY2" fmla="*/ 30969 h 616576"/>
                  <a:gd name="connsiteX3" fmla="*/ 348234 w 508286"/>
                  <a:gd name="connsiteY3" fmla="*/ 154413 h 616576"/>
                  <a:gd name="connsiteX4" fmla="*/ 308610 w 508286"/>
                  <a:gd name="connsiteY4" fmla="*/ 189465 h 616576"/>
                  <a:gd name="connsiteX5" fmla="*/ 407670 w 508286"/>
                  <a:gd name="connsiteY5" fmla="*/ 207753 h 616576"/>
                  <a:gd name="connsiteX6" fmla="*/ 489964 w 508286"/>
                  <a:gd name="connsiteY6" fmla="*/ 306814 h 616576"/>
                  <a:gd name="connsiteX7" fmla="*/ 508286 w 508286"/>
                  <a:gd name="connsiteY7" fmla="*/ 424153 h 616576"/>
                  <a:gd name="connsiteX8" fmla="*/ 406146 w 508286"/>
                  <a:gd name="connsiteY8" fmla="*/ 453119 h 616576"/>
                  <a:gd name="connsiteX9" fmla="*/ 389382 w 508286"/>
                  <a:gd name="connsiteY9" fmla="*/ 322053 h 616576"/>
                  <a:gd name="connsiteX10" fmla="*/ 393956 w 508286"/>
                  <a:gd name="connsiteY10" fmla="*/ 607043 h 616576"/>
                  <a:gd name="connsiteX11" fmla="*/ 105918 w 508286"/>
                  <a:gd name="connsiteY11" fmla="*/ 605517 h 616576"/>
                  <a:gd name="connsiteX12" fmla="*/ 81534 w 508286"/>
                  <a:gd name="connsiteY12" fmla="*/ 308337 h 616576"/>
                  <a:gd name="connsiteX13" fmla="*/ 64770 w 508286"/>
                  <a:gd name="connsiteY13" fmla="*/ 442449 h 616576"/>
                  <a:gd name="connsiteX14" fmla="*/ 3810 w 508286"/>
                  <a:gd name="connsiteY14" fmla="*/ 410445 h 616576"/>
                  <a:gd name="connsiteX15" fmla="*/ 14479 w 508286"/>
                  <a:gd name="connsiteY15" fmla="*/ 302246 h 616576"/>
                  <a:gd name="connsiteX16" fmla="*/ 104394 w 508286"/>
                  <a:gd name="connsiteY16" fmla="*/ 215373 h 616576"/>
                  <a:gd name="connsiteX17" fmla="*/ 168402 w 508286"/>
                  <a:gd name="connsiteY17" fmla="*/ 195561 h 616576"/>
                  <a:gd name="connsiteX18" fmla="*/ 124206 w 508286"/>
                  <a:gd name="connsiteY18" fmla="*/ 160509 h 616576"/>
                  <a:gd name="connsiteX0" fmla="*/ 123615 w 507695"/>
                  <a:gd name="connsiteY0" fmla="*/ 160509 h 616576"/>
                  <a:gd name="connsiteX1" fmla="*/ 143427 w 507695"/>
                  <a:gd name="connsiteY1" fmla="*/ 26397 h 616576"/>
                  <a:gd name="connsiteX2" fmla="*/ 329355 w 507695"/>
                  <a:gd name="connsiteY2" fmla="*/ 30969 h 616576"/>
                  <a:gd name="connsiteX3" fmla="*/ 347643 w 507695"/>
                  <a:gd name="connsiteY3" fmla="*/ 154413 h 616576"/>
                  <a:gd name="connsiteX4" fmla="*/ 308019 w 507695"/>
                  <a:gd name="connsiteY4" fmla="*/ 189465 h 616576"/>
                  <a:gd name="connsiteX5" fmla="*/ 407079 w 507695"/>
                  <a:gd name="connsiteY5" fmla="*/ 207753 h 616576"/>
                  <a:gd name="connsiteX6" fmla="*/ 489373 w 507695"/>
                  <a:gd name="connsiteY6" fmla="*/ 306814 h 616576"/>
                  <a:gd name="connsiteX7" fmla="*/ 507695 w 507695"/>
                  <a:gd name="connsiteY7" fmla="*/ 424153 h 616576"/>
                  <a:gd name="connsiteX8" fmla="*/ 405555 w 507695"/>
                  <a:gd name="connsiteY8" fmla="*/ 453119 h 616576"/>
                  <a:gd name="connsiteX9" fmla="*/ 388791 w 507695"/>
                  <a:gd name="connsiteY9" fmla="*/ 322053 h 616576"/>
                  <a:gd name="connsiteX10" fmla="*/ 393365 w 507695"/>
                  <a:gd name="connsiteY10" fmla="*/ 607043 h 616576"/>
                  <a:gd name="connsiteX11" fmla="*/ 105327 w 507695"/>
                  <a:gd name="connsiteY11" fmla="*/ 605517 h 616576"/>
                  <a:gd name="connsiteX12" fmla="*/ 80943 w 507695"/>
                  <a:gd name="connsiteY12" fmla="*/ 308337 h 616576"/>
                  <a:gd name="connsiteX13" fmla="*/ 64179 w 507695"/>
                  <a:gd name="connsiteY13" fmla="*/ 442449 h 616576"/>
                  <a:gd name="connsiteX14" fmla="*/ 3219 w 507695"/>
                  <a:gd name="connsiteY14" fmla="*/ 410445 h 616576"/>
                  <a:gd name="connsiteX15" fmla="*/ 16938 w 507695"/>
                  <a:gd name="connsiteY15" fmla="*/ 297669 h 616576"/>
                  <a:gd name="connsiteX16" fmla="*/ 103803 w 507695"/>
                  <a:gd name="connsiteY16" fmla="*/ 215373 h 616576"/>
                  <a:gd name="connsiteX17" fmla="*/ 167811 w 507695"/>
                  <a:gd name="connsiteY17" fmla="*/ 195561 h 616576"/>
                  <a:gd name="connsiteX18" fmla="*/ 123615 w 507695"/>
                  <a:gd name="connsiteY18" fmla="*/ 160509 h 616576"/>
                  <a:gd name="connsiteX0" fmla="*/ 120396 w 504476"/>
                  <a:gd name="connsiteY0" fmla="*/ 160509 h 616576"/>
                  <a:gd name="connsiteX1" fmla="*/ 140208 w 504476"/>
                  <a:gd name="connsiteY1" fmla="*/ 26397 h 616576"/>
                  <a:gd name="connsiteX2" fmla="*/ 326136 w 504476"/>
                  <a:gd name="connsiteY2" fmla="*/ 30969 h 616576"/>
                  <a:gd name="connsiteX3" fmla="*/ 344424 w 504476"/>
                  <a:gd name="connsiteY3" fmla="*/ 154413 h 616576"/>
                  <a:gd name="connsiteX4" fmla="*/ 304800 w 504476"/>
                  <a:gd name="connsiteY4" fmla="*/ 189465 h 616576"/>
                  <a:gd name="connsiteX5" fmla="*/ 403860 w 504476"/>
                  <a:gd name="connsiteY5" fmla="*/ 207753 h 616576"/>
                  <a:gd name="connsiteX6" fmla="*/ 486154 w 504476"/>
                  <a:gd name="connsiteY6" fmla="*/ 306814 h 616576"/>
                  <a:gd name="connsiteX7" fmla="*/ 504476 w 504476"/>
                  <a:gd name="connsiteY7" fmla="*/ 424153 h 616576"/>
                  <a:gd name="connsiteX8" fmla="*/ 402336 w 504476"/>
                  <a:gd name="connsiteY8" fmla="*/ 453119 h 616576"/>
                  <a:gd name="connsiteX9" fmla="*/ 385572 w 504476"/>
                  <a:gd name="connsiteY9" fmla="*/ 322053 h 616576"/>
                  <a:gd name="connsiteX10" fmla="*/ 390146 w 504476"/>
                  <a:gd name="connsiteY10" fmla="*/ 607043 h 616576"/>
                  <a:gd name="connsiteX11" fmla="*/ 102108 w 504476"/>
                  <a:gd name="connsiteY11" fmla="*/ 605517 h 616576"/>
                  <a:gd name="connsiteX12" fmla="*/ 77724 w 504476"/>
                  <a:gd name="connsiteY12" fmla="*/ 308337 h 616576"/>
                  <a:gd name="connsiteX13" fmla="*/ 60960 w 504476"/>
                  <a:gd name="connsiteY13" fmla="*/ 442449 h 616576"/>
                  <a:gd name="connsiteX14" fmla="*/ 0 w 504476"/>
                  <a:gd name="connsiteY14" fmla="*/ 410445 h 616576"/>
                  <a:gd name="connsiteX15" fmla="*/ 13719 w 504476"/>
                  <a:gd name="connsiteY15" fmla="*/ 297669 h 616576"/>
                  <a:gd name="connsiteX16" fmla="*/ 100584 w 504476"/>
                  <a:gd name="connsiteY16" fmla="*/ 215373 h 616576"/>
                  <a:gd name="connsiteX17" fmla="*/ 164592 w 504476"/>
                  <a:gd name="connsiteY17" fmla="*/ 195561 h 616576"/>
                  <a:gd name="connsiteX18" fmla="*/ 120396 w 504476"/>
                  <a:gd name="connsiteY18" fmla="*/ 160509 h 616576"/>
                  <a:gd name="connsiteX0" fmla="*/ 120596 w 504676"/>
                  <a:gd name="connsiteY0" fmla="*/ 160509 h 616576"/>
                  <a:gd name="connsiteX1" fmla="*/ 140408 w 504676"/>
                  <a:gd name="connsiteY1" fmla="*/ 26397 h 616576"/>
                  <a:gd name="connsiteX2" fmla="*/ 326336 w 504676"/>
                  <a:gd name="connsiteY2" fmla="*/ 30969 h 616576"/>
                  <a:gd name="connsiteX3" fmla="*/ 344624 w 504676"/>
                  <a:gd name="connsiteY3" fmla="*/ 154413 h 616576"/>
                  <a:gd name="connsiteX4" fmla="*/ 305000 w 504676"/>
                  <a:gd name="connsiteY4" fmla="*/ 189465 h 616576"/>
                  <a:gd name="connsiteX5" fmla="*/ 404060 w 504676"/>
                  <a:gd name="connsiteY5" fmla="*/ 207753 h 616576"/>
                  <a:gd name="connsiteX6" fmla="*/ 486354 w 504676"/>
                  <a:gd name="connsiteY6" fmla="*/ 306814 h 616576"/>
                  <a:gd name="connsiteX7" fmla="*/ 504676 w 504676"/>
                  <a:gd name="connsiteY7" fmla="*/ 424153 h 616576"/>
                  <a:gd name="connsiteX8" fmla="*/ 402536 w 504676"/>
                  <a:gd name="connsiteY8" fmla="*/ 453119 h 616576"/>
                  <a:gd name="connsiteX9" fmla="*/ 385772 w 504676"/>
                  <a:gd name="connsiteY9" fmla="*/ 322053 h 616576"/>
                  <a:gd name="connsiteX10" fmla="*/ 390346 w 504676"/>
                  <a:gd name="connsiteY10" fmla="*/ 607043 h 616576"/>
                  <a:gd name="connsiteX11" fmla="*/ 102308 w 504676"/>
                  <a:gd name="connsiteY11" fmla="*/ 605517 h 616576"/>
                  <a:gd name="connsiteX12" fmla="*/ 77924 w 504676"/>
                  <a:gd name="connsiteY12" fmla="*/ 308337 h 616576"/>
                  <a:gd name="connsiteX13" fmla="*/ 61160 w 504676"/>
                  <a:gd name="connsiteY13" fmla="*/ 442449 h 616576"/>
                  <a:gd name="connsiteX14" fmla="*/ 200 w 504676"/>
                  <a:gd name="connsiteY14" fmla="*/ 410445 h 616576"/>
                  <a:gd name="connsiteX15" fmla="*/ 13919 w 504676"/>
                  <a:gd name="connsiteY15" fmla="*/ 297669 h 616576"/>
                  <a:gd name="connsiteX16" fmla="*/ 100784 w 504676"/>
                  <a:gd name="connsiteY16" fmla="*/ 215373 h 616576"/>
                  <a:gd name="connsiteX17" fmla="*/ 164792 w 504676"/>
                  <a:gd name="connsiteY17" fmla="*/ 195561 h 616576"/>
                  <a:gd name="connsiteX18" fmla="*/ 120596 w 504676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1615 w 505131"/>
                  <a:gd name="connsiteY13" fmla="*/ 442449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56748 h 612815"/>
                  <a:gd name="connsiteX1" fmla="*/ 140863 w 505131"/>
                  <a:gd name="connsiteY1" fmla="*/ 22636 h 612815"/>
                  <a:gd name="connsiteX2" fmla="*/ 325907 w 505131"/>
                  <a:gd name="connsiteY2" fmla="*/ 27208 h 612815"/>
                  <a:gd name="connsiteX3" fmla="*/ 345079 w 505131"/>
                  <a:gd name="connsiteY3" fmla="*/ 150652 h 612815"/>
                  <a:gd name="connsiteX4" fmla="*/ 305455 w 505131"/>
                  <a:gd name="connsiteY4" fmla="*/ 185704 h 612815"/>
                  <a:gd name="connsiteX5" fmla="*/ 404515 w 505131"/>
                  <a:gd name="connsiteY5" fmla="*/ 203992 h 612815"/>
                  <a:gd name="connsiteX6" fmla="*/ 486809 w 505131"/>
                  <a:gd name="connsiteY6" fmla="*/ 303053 h 612815"/>
                  <a:gd name="connsiteX7" fmla="*/ 505131 w 505131"/>
                  <a:gd name="connsiteY7" fmla="*/ 420392 h 612815"/>
                  <a:gd name="connsiteX8" fmla="*/ 402991 w 505131"/>
                  <a:gd name="connsiteY8" fmla="*/ 449358 h 612815"/>
                  <a:gd name="connsiteX9" fmla="*/ 386227 w 505131"/>
                  <a:gd name="connsiteY9" fmla="*/ 318292 h 612815"/>
                  <a:gd name="connsiteX10" fmla="*/ 390801 w 505131"/>
                  <a:gd name="connsiteY10" fmla="*/ 603282 h 612815"/>
                  <a:gd name="connsiteX11" fmla="*/ 102763 w 505131"/>
                  <a:gd name="connsiteY11" fmla="*/ 601756 h 612815"/>
                  <a:gd name="connsiteX12" fmla="*/ 78379 w 505131"/>
                  <a:gd name="connsiteY12" fmla="*/ 304576 h 612815"/>
                  <a:gd name="connsiteX13" fmla="*/ 67715 w 505131"/>
                  <a:gd name="connsiteY13" fmla="*/ 440214 h 612815"/>
                  <a:gd name="connsiteX14" fmla="*/ 655 w 505131"/>
                  <a:gd name="connsiteY14" fmla="*/ 406684 h 612815"/>
                  <a:gd name="connsiteX15" fmla="*/ 14374 w 505131"/>
                  <a:gd name="connsiteY15" fmla="*/ 293908 h 612815"/>
                  <a:gd name="connsiteX16" fmla="*/ 101239 w 505131"/>
                  <a:gd name="connsiteY16" fmla="*/ 211612 h 612815"/>
                  <a:gd name="connsiteX17" fmla="*/ 165247 w 505131"/>
                  <a:gd name="connsiteY17" fmla="*/ 191800 h 612815"/>
                  <a:gd name="connsiteX18" fmla="*/ 121051 w 505131"/>
                  <a:gd name="connsiteY18" fmla="*/ 156748 h 612815"/>
                  <a:gd name="connsiteX0" fmla="*/ 121051 w 505131"/>
                  <a:gd name="connsiteY0" fmla="*/ 146742 h 602809"/>
                  <a:gd name="connsiteX1" fmla="*/ 142632 w 505131"/>
                  <a:gd name="connsiteY1" fmla="*/ 14842 h 602809"/>
                  <a:gd name="connsiteX2" fmla="*/ 325907 w 505131"/>
                  <a:gd name="connsiteY2" fmla="*/ 17202 h 602809"/>
                  <a:gd name="connsiteX3" fmla="*/ 345079 w 505131"/>
                  <a:gd name="connsiteY3" fmla="*/ 140646 h 602809"/>
                  <a:gd name="connsiteX4" fmla="*/ 305455 w 505131"/>
                  <a:gd name="connsiteY4" fmla="*/ 175698 h 602809"/>
                  <a:gd name="connsiteX5" fmla="*/ 404515 w 505131"/>
                  <a:gd name="connsiteY5" fmla="*/ 193986 h 602809"/>
                  <a:gd name="connsiteX6" fmla="*/ 486809 w 505131"/>
                  <a:gd name="connsiteY6" fmla="*/ 293047 h 602809"/>
                  <a:gd name="connsiteX7" fmla="*/ 505131 w 505131"/>
                  <a:gd name="connsiteY7" fmla="*/ 410386 h 602809"/>
                  <a:gd name="connsiteX8" fmla="*/ 402991 w 505131"/>
                  <a:gd name="connsiteY8" fmla="*/ 439352 h 602809"/>
                  <a:gd name="connsiteX9" fmla="*/ 386227 w 505131"/>
                  <a:gd name="connsiteY9" fmla="*/ 308286 h 602809"/>
                  <a:gd name="connsiteX10" fmla="*/ 390801 w 505131"/>
                  <a:gd name="connsiteY10" fmla="*/ 593276 h 602809"/>
                  <a:gd name="connsiteX11" fmla="*/ 102763 w 505131"/>
                  <a:gd name="connsiteY11" fmla="*/ 591750 h 602809"/>
                  <a:gd name="connsiteX12" fmla="*/ 78379 w 505131"/>
                  <a:gd name="connsiteY12" fmla="*/ 294570 h 602809"/>
                  <a:gd name="connsiteX13" fmla="*/ 67715 w 505131"/>
                  <a:gd name="connsiteY13" fmla="*/ 430208 h 602809"/>
                  <a:gd name="connsiteX14" fmla="*/ 655 w 505131"/>
                  <a:gd name="connsiteY14" fmla="*/ 396678 h 602809"/>
                  <a:gd name="connsiteX15" fmla="*/ 14374 w 505131"/>
                  <a:gd name="connsiteY15" fmla="*/ 283902 h 602809"/>
                  <a:gd name="connsiteX16" fmla="*/ 101239 w 505131"/>
                  <a:gd name="connsiteY16" fmla="*/ 201606 h 602809"/>
                  <a:gd name="connsiteX17" fmla="*/ 165247 w 505131"/>
                  <a:gd name="connsiteY17" fmla="*/ 181794 h 602809"/>
                  <a:gd name="connsiteX18" fmla="*/ 121051 w 505131"/>
                  <a:gd name="connsiteY18" fmla="*/ 146742 h 602809"/>
                  <a:gd name="connsiteX0" fmla="*/ 121051 w 505131"/>
                  <a:gd name="connsiteY0" fmla="*/ 151840 h 607907"/>
                  <a:gd name="connsiteX1" fmla="*/ 142632 w 505131"/>
                  <a:gd name="connsiteY1" fmla="*/ 19940 h 607907"/>
                  <a:gd name="connsiteX2" fmla="*/ 325907 w 505131"/>
                  <a:gd name="connsiteY2" fmla="*/ 22300 h 607907"/>
                  <a:gd name="connsiteX3" fmla="*/ 345079 w 505131"/>
                  <a:gd name="connsiteY3" fmla="*/ 145744 h 607907"/>
                  <a:gd name="connsiteX4" fmla="*/ 305455 w 505131"/>
                  <a:gd name="connsiteY4" fmla="*/ 180796 h 607907"/>
                  <a:gd name="connsiteX5" fmla="*/ 404515 w 505131"/>
                  <a:gd name="connsiteY5" fmla="*/ 199084 h 607907"/>
                  <a:gd name="connsiteX6" fmla="*/ 486809 w 505131"/>
                  <a:gd name="connsiteY6" fmla="*/ 298145 h 607907"/>
                  <a:gd name="connsiteX7" fmla="*/ 505131 w 505131"/>
                  <a:gd name="connsiteY7" fmla="*/ 415484 h 607907"/>
                  <a:gd name="connsiteX8" fmla="*/ 402991 w 505131"/>
                  <a:gd name="connsiteY8" fmla="*/ 444450 h 607907"/>
                  <a:gd name="connsiteX9" fmla="*/ 386227 w 505131"/>
                  <a:gd name="connsiteY9" fmla="*/ 313384 h 607907"/>
                  <a:gd name="connsiteX10" fmla="*/ 390801 w 505131"/>
                  <a:gd name="connsiteY10" fmla="*/ 598374 h 607907"/>
                  <a:gd name="connsiteX11" fmla="*/ 102763 w 505131"/>
                  <a:gd name="connsiteY11" fmla="*/ 596848 h 607907"/>
                  <a:gd name="connsiteX12" fmla="*/ 78379 w 505131"/>
                  <a:gd name="connsiteY12" fmla="*/ 299668 h 607907"/>
                  <a:gd name="connsiteX13" fmla="*/ 67715 w 505131"/>
                  <a:gd name="connsiteY13" fmla="*/ 435306 h 607907"/>
                  <a:gd name="connsiteX14" fmla="*/ 655 w 505131"/>
                  <a:gd name="connsiteY14" fmla="*/ 401776 h 607907"/>
                  <a:gd name="connsiteX15" fmla="*/ 14374 w 505131"/>
                  <a:gd name="connsiteY15" fmla="*/ 289000 h 607907"/>
                  <a:gd name="connsiteX16" fmla="*/ 101239 w 505131"/>
                  <a:gd name="connsiteY16" fmla="*/ 206704 h 607907"/>
                  <a:gd name="connsiteX17" fmla="*/ 165247 w 505131"/>
                  <a:gd name="connsiteY17" fmla="*/ 186892 h 607907"/>
                  <a:gd name="connsiteX18" fmla="*/ 121051 w 505131"/>
                  <a:gd name="connsiteY18" fmla="*/ 151840 h 607907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05455 w 505131"/>
                  <a:gd name="connsiteY4" fmla="*/ 180958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5247 w 505131"/>
                  <a:gd name="connsiteY17" fmla="*/ 181889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48277 h 610980"/>
                  <a:gd name="connsiteX1" fmla="*/ 142632 w 505131"/>
                  <a:gd name="connsiteY1" fmla="*/ 23013 h 610980"/>
                  <a:gd name="connsiteX2" fmla="*/ 325907 w 505131"/>
                  <a:gd name="connsiteY2" fmla="*/ 25373 h 610980"/>
                  <a:gd name="connsiteX3" fmla="*/ 345521 w 505131"/>
                  <a:gd name="connsiteY3" fmla="*/ 151915 h 610980"/>
                  <a:gd name="connsiteX4" fmla="*/ 310319 w 505131"/>
                  <a:gd name="connsiteY4" fmla="*/ 185196 h 610980"/>
                  <a:gd name="connsiteX5" fmla="*/ 404515 w 505131"/>
                  <a:gd name="connsiteY5" fmla="*/ 202157 h 610980"/>
                  <a:gd name="connsiteX6" fmla="*/ 486809 w 505131"/>
                  <a:gd name="connsiteY6" fmla="*/ 301218 h 610980"/>
                  <a:gd name="connsiteX7" fmla="*/ 505131 w 505131"/>
                  <a:gd name="connsiteY7" fmla="*/ 418557 h 610980"/>
                  <a:gd name="connsiteX8" fmla="*/ 402991 w 505131"/>
                  <a:gd name="connsiteY8" fmla="*/ 447523 h 610980"/>
                  <a:gd name="connsiteX9" fmla="*/ 386227 w 505131"/>
                  <a:gd name="connsiteY9" fmla="*/ 316457 h 610980"/>
                  <a:gd name="connsiteX10" fmla="*/ 390801 w 505131"/>
                  <a:gd name="connsiteY10" fmla="*/ 601447 h 610980"/>
                  <a:gd name="connsiteX11" fmla="*/ 102763 w 505131"/>
                  <a:gd name="connsiteY11" fmla="*/ 599921 h 610980"/>
                  <a:gd name="connsiteX12" fmla="*/ 78379 w 505131"/>
                  <a:gd name="connsiteY12" fmla="*/ 302741 h 610980"/>
                  <a:gd name="connsiteX13" fmla="*/ 67715 w 505131"/>
                  <a:gd name="connsiteY13" fmla="*/ 438379 h 610980"/>
                  <a:gd name="connsiteX14" fmla="*/ 655 w 505131"/>
                  <a:gd name="connsiteY14" fmla="*/ 404849 h 610980"/>
                  <a:gd name="connsiteX15" fmla="*/ 14374 w 505131"/>
                  <a:gd name="connsiteY15" fmla="*/ 292073 h 610980"/>
                  <a:gd name="connsiteX16" fmla="*/ 101239 w 505131"/>
                  <a:gd name="connsiteY16" fmla="*/ 209777 h 610980"/>
                  <a:gd name="connsiteX17" fmla="*/ 167900 w 505131"/>
                  <a:gd name="connsiteY17" fmla="*/ 191292 h 610980"/>
                  <a:gd name="connsiteX18" fmla="*/ 117956 w 505131"/>
                  <a:gd name="connsiteY18" fmla="*/ 148277 h 610980"/>
                  <a:gd name="connsiteX0" fmla="*/ 117956 w 505131"/>
                  <a:gd name="connsiteY0" fmla="*/ 154618 h 617321"/>
                  <a:gd name="connsiteX1" fmla="*/ 142632 w 505131"/>
                  <a:gd name="connsiteY1" fmla="*/ 29354 h 617321"/>
                  <a:gd name="connsiteX2" fmla="*/ 325907 w 505131"/>
                  <a:gd name="connsiteY2" fmla="*/ 31714 h 617321"/>
                  <a:gd name="connsiteX3" fmla="*/ 345521 w 505131"/>
                  <a:gd name="connsiteY3" fmla="*/ 158256 h 617321"/>
                  <a:gd name="connsiteX4" fmla="*/ 310319 w 505131"/>
                  <a:gd name="connsiteY4" fmla="*/ 191537 h 617321"/>
                  <a:gd name="connsiteX5" fmla="*/ 404515 w 505131"/>
                  <a:gd name="connsiteY5" fmla="*/ 208498 h 617321"/>
                  <a:gd name="connsiteX6" fmla="*/ 486809 w 505131"/>
                  <a:gd name="connsiteY6" fmla="*/ 307559 h 617321"/>
                  <a:gd name="connsiteX7" fmla="*/ 505131 w 505131"/>
                  <a:gd name="connsiteY7" fmla="*/ 424898 h 617321"/>
                  <a:gd name="connsiteX8" fmla="*/ 402991 w 505131"/>
                  <a:gd name="connsiteY8" fmla="*/ 453864 h 617321"/>
                  <a:gd name="connsiteX9" fmla="*/ 386227 w 505131"/>
                  <a:gd name="connsiteY9" fmla="*/ 322798 h 617321"/>
                  <a:gd name="connsiteX10" fmla="*/ 390801 w 505131"/>
                  <a:gd name="connsiteY10" fmla="*/ 607788 h 617321"/>
                  <a:gd name="connsiteX11" fmla="*/ 102763 w 505131"/>
                  <a:gd name="connsiteY11" fmla="*/ 606262 h 617321"/>
                  <a:gd name="connsiteX12" fmla="*/ 78379 w 505131"/>
                  <a:gd name="connsiteY12" fmla="*/ 309082 h 617321"/>
                  <a:gd name="connsiteX13" fmla="*/ 67715 w 505131"/>
                  <a:gd name="connsiteY13" fmla="*/ 444720 h 617321"/>
                  <a:gd name="connsiteX14" fmla="*/ 655 w 505131"/>
                  <a:gd name="connsiteY14" fmla="*/ 411190 h 617321"/>
                  <a:gd name="connsiteX15" fmla="*/ 14374 w 505131"/>
                  <a:gd name="connsiteY15" fmla="*/ 298414 h 617321"/>
                  <a:gd name="connsiteX16" fmla="*/ 101239 w 505131"/>
                  <a:gd name="connsiteY16" fmla="*/ 216118 h 617321"/>
                  <a:gd name="connsiteX17" fmla="*/ 167900 w 505131"/>
                  <a:gd name="connsiteY17" fmla="*/ 197633 h 617321"/>
                  <a:gd name="connsiteX18" fmla="*/ 117956 w 505131"/>
                  <a:gd name="connsiteY18" fmla="*/ 154618 h 617321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48616 h 611319"/>
                  <a:gd name="connsiteX1" fmla="*/ 142632 w 505131"/>
                  <a:gd name="connsiteY1" fmla="*/ 23352 h 611319"/>
                  <a:gd name="connsiteX2" fmla="*/ 324581 w 505131"/>
                  <a:gd name="connsiteY2" fmla="*/ 24827 h 611319"/>
                  <a:gd name="connsiteX3" fmla="*/ 345521 w 505131"/>
                  <a:gd name="connsiteY3" fmla="*/ 152254 h 611319"/>
                  <a:gd name="connsiteX4" fmla="*/ 310319 w 505131"/>
                  <a:gd name="connsiteY4" fmla="*/ 185535 h 611319"/>
                  <a:gd name="connsiteX5" fmla="*/ 404515 w 505131"/>
                  <a:gd name="connsiteY5" fmla="*/ 202496 h 611319"/>
                  <a:gd name="connsiteX6" fmla="*/ 486809 w 505131"/>
                  <a:gd name="connsiteY6" fmla="*/ 301557 h 611319"/>
                  <a:gd name="connsiteX7" fmla="*/ 505131 w 505131"/>
                  <a:gd name="connsiteY7" fmla="*/ 418896 h 611319"/>
                  <a:gd name="connsiteX8" fmla="*/ 402991 w 505131"/>
                  <a:gd name="connsiteY8" fmla="*/ 447862 h 611319"/>
                  <a:gd name="connsiteX9" fmla="*/ 386227 w 505131"/>
                  <a:gd name="connsiteY9" fmla="*/ 316796 h 611319"/>
                  <a:gd name="connsiteX10" fmla="*/ 390801 w 505131"/>
                  <a:gd name="connsiteY10" fmla="*/ 601786 h 611319"/>
                  <a:gd name="connsiteX11" fmla="*/ 102763 w 505131"/>
                  <a:gd name="connsiteY11" fmla="*/ 600260 h 611319"/>
                  <a:gd name="connsiteX12" fmla="*/ 78379 w 505131"/>
                  <a:gd name="connsiteY12" fmla="*/ 303080 h 611319"/>
                  <a:gd name="connsiteX13" fmla="*/ 67715 w 505131"/>
                  <a:gd name="connsiteY13" fmla="*/ 438718 h 611319"/>
                  <a:gd name="connsiteX14" fmla="*/ 655 w 505131"/>
                  <a:gd name="connsiteY14" fmla="*/ 405188 h 611319"/>
                  <a:gd name="connsiteX15" fmla="*/ 14374 w 505131"/>
                  <a:gd name="connsiteY15" fmla="*/ 292412 h 611319"/>
                  <a:gd name="connsiteX16" fmla="*/ 101239 w 505131"/>
                  <a:gd name="connsiteY16" fmla="*/ 210116 h 611319"/>
                  <a:gd name="connsiteX17" fmla="*/ 167900 w 505131"/>
                  <a:gd name="connsiteY17" fmla="*/ 191631 h 611319"/>
                  <a:gd name="connsiteX18" fmla="*/ 117956 w 505131"/>
                  <a:gd name="connsiteY18" fmla="*/ 148616 h 611319"/>
                  <a:gd name="connsiteX0" fmla="*/ 117956 w 505131"/>
                  <a:gd name="connsiteY0" fmla="*/ 155418 h 618121"/>
                  <a:gd name="connsiteX1" fmla="*/ 142632 w 505131"/>
                  <a:gd name="connsiteY1" fmla="*/ 30154 h 618121"/>
                  <a:gd name="connsiteX2" fmla="*/ 324581 w 505131"/>
                  <a:gd name="connsiteY2" fmla="*/ 31629 h 618121"/>
                  <a:gd name="connsiteX3" fmla="*/ 345521 w 505131"/>
                  <a:gd name="connsiteY3" fmla="*/ 159056 h 618121"/>
                  <a:gd name="connsiteX4" fmla="*/ 310319 w 505131"/>
                  <a:gd name="connsiteY4" fmla="*/ 192337 h 618121"/>
                  <a:gd name="connsiteX5" fmla="*/ 404515 w 505131"/>
                  <a:gd name="connsiteY5" fmla="*/ 209298 h 618121"/>
                  <a:gd name="connsiteX6" fmla="*/ 486809 w 505131"/>
                  <a:gd name="connsiteY6" fmla="*/ 308359 h 618121"/>
                  <a:gd name="connsiteX7" fmla="*/ 505131 w 505131"/>
                  <a:gd name="connsiteY7" fmla="*/ 425698 h 618121"/>
                  <a:gd name="connsiteX8" fmla="*/ 402991 w 505131"/>
                  <a:gd name="connsiteY8" fmla="*/ 454664 h 618121"/>
                  <a:gd name="connsiteX9" fmla="*/ 386227 w 505131"/>
                  <a:gd name="connsiteY9" fmla="*/ 323598 h 618121"/>
                  <a:gd name="connsiteX10" fmla="*/ 390801 w 505131"/>
                  <a:gd name="connsiteY10" fmla="*/ 608588 h 618121"/>
                  <a:gd name="connsiteX11" fmla="*/ 102763 w 505131"/>
                  <a:gd name="connsiteY11" fmla="*/ 607062 h 618121"/>
                  <a:gd name="connsiteX12" fmla="*/ 78379 w 505131"/>
                  <a:gd name="connsiteY12" fmla="*/ 309882 h 618121"/>
                  <a:gd name="connsiteX13" fmla="*/ 67715 w 505131"/>
                  <a:gd name="connsiteY13" fmla="*/ 445520 h 618121"/>
                  <a:gd name="connsiteX14" fmla="*/ 655 w 505131"/>
                  <a:gd name="connsiteY14" fmla="*/ 411990 h 618121"/>
                  <a:gd name="connsiteX15" fmla="*/ 14374 w 505131"/>
                  <a:gd name="connsiteY15" fmla="*/ 299214 h 618121"/>
                  <a:gd name="connsiteX16" fmla="*/ 101239 w 505131"/>
                  <a:gd name="connsiteY16" fmla="*/ 216918 h 618121"/>
                  <a:gd name="connsiteX17" fmla="*/ 167900 w 505131"/>
                  <a:gd name="connsiteY17" fmla="*/ 198433 h 618121"/>
                  <a:gd name="connsiteX18" fmla="*/ 117956 w 505131"/>
                  <a:gd name="connsiteY18" fmla="*/ 155418 h 618121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54588 h 617291"/>
                  <a:gd name="connsiteX1" fmla="*/ 143074 w 505131"/>
                  <a:gd name="connsiteY1" fmla="*/ 30209 h 617291"/>
                  <a:gd name="connsiteX2" fmla="*/ 324581 w 505131"/>
                  <a:gd name="connsiteY2" fmla="*/ 30799 h 617291"/>
                  <a:gd name="connsiteX3" fmla="*/ 345521 w 505131"/>
                  <a:gd name="connsiteY3" fmla="*/ 158226 h 617291"/>
                  <a:gd name="connsiteX4" fmla="*/ 310319 w 505131"/>
                  <a:gd name="connsiteY4" fmla="*/ 191507 h 617291"/>
                  <a:gd name="connsiteX5" fmla="*/ 404515 w 505131"/>
                  <a:gd name="connsiteY5" fmla="*/ 208468 h 617291"/>
                  <a:gd name="connsiteX6" fmla="*/ 486809 w 505131"/>
                  <a:gd name="connsiteY6" fmla="*/ 307529 h 617291"/>
                  <a:gd name="connsiteX7" fmla="*/ 505131 w 505131"/>
                  <a:gd name="connsiteY7" fmla="*/ 424868 h 617291"/>
                  <a:gd name="connsiteX8" fmla="*/ 402991 w 505131"/>
                  <a:gd name="connsiteY8" fmla="*/ 453834 h 617291"/>
                  <a:gd name="connsiteX9" fmla="*/ 386227 w 505131"/>
                  <a:gd name="connsiteY9" fmla="*/ 322768 h 617291"/>
                  <a:gd name="connsiteX10" fmla="*/ 390801 w 505131"/>
                  <a:gd name="connsiteY10" fmla="*/ 607758 h 617291"/>
                  <a:gd name="connsiteX11" fmla="*/ 102763 w 505131"/>
                  <a:gd name="connsiteY11" fmla="*/ 606232 h 617291"/>
                  <a:gd name="connsiteX12" fmla="*/ 78379 w 505131"/>
                  <a:gd name="connsiteY12" fmla="*/ 309052 h 617291"/>
                  <a:gd name="connsiteX13" fmla="*/ 67715 w 505131"/>
                  <a:gd name="connsiteY13" fmla="*/ 444690 h 617291"/>
                  <a:gd name="connsiteX14" fmla="*/ 655 w 505131"/>
                  <a:gd name="connsiteY14" fmla="*/ 411160 h 617291"/>
                  <a:gd name="connsiteX15" fmla="*/ 14374 w 505131"/>
                  <a:gd name="connsiteY15" fmla="*/ 298384 h 617291"/>
                  <a:gd name="connsiteX16" fmla="*/ 101239 w 505131"/>
                  <a:gd name="connsiteY16" fmla="*/ 216088 h 617291"/>
                  <a:gd name="connsiteX17" fmla="*/ 167900 w 505131"/>
                  <a:gd name="connsiteY17" fmla="*/ 197603 h 617291"/>
                  <a:gd name="connsiteX18" fmla="*/ 117956 w 505131"/>
                  <a:gd name="connsiteY18" fmla="*/ 154588 h 617291"/>
                  <a:gd name="connsiteX0" fmla="*/ 117956 w 505131"/>
                  <a:gd name="connsiteY0" fmla="*/ 154383 h 617086"/>
                  <a:gd name="connsiteX1" fmla="*/ 143074 w 505131"/>
                  <a:gd name="connsiteY1" fmla="*/ 30004 h 617086"/>
                  <a:gd name="connsiteX2" fmla="*/ 324581 w 505131"/>
                  <a:gd name="connsiteY2" fmla="*/ 30594 h 617086"/>
                  <a:gd name="connsiteX3" fmla="*/ 345521 w 505131"/>
                  <a:gd name="connsiteY3" fmla="*/ 158021 h 617086"/>
                  <a:gd name="connsiteX4" fmla="*/ 310319 w 505131"/>
                  <a:gd name="connsiteY4" fmla="*/ 191302 h 617086"/>
                  <a:gd name="connsiteX5" fmla="*/ 404515 w 505131"/>
                  <a:gd name="connsiteY5" fmla="*/ 208263 h 617086"/>
                  <a:gd name="connsiteX6" fmla="*/ 486809 w 505131"/>
                  <a:gd name="connsiteY6" fmla="*/ 307324 h 617086"/>
                  <a:gd name="connsiteX7" fmla="*/ 505131 w 505131"/>
                  <a:gd name="connsiteY7" fmla="*/ 424663 h 617086"/>
                  <a:gd name="connsiteX8" fmla="*/ 402991 w 505131"/>
                  <a:gd name="connsiteY8" fmla="*/ 453629 h 617086"/>
                  <a:gd name="connsiteX9" fmla="*/ 386227 w 505131"/>
                  <a:gd name="connsiteY9" fmla="*/ 322563 h 617086"/>
                  <a:gd name="connsiteX10" fmla="*/ 390801 w 505131"/>
                  <a:gd name="connsiteY10" fmla="*/ 607553 h 617086"/>
                  <a:gd name="connsiteX11" fmla="*/ 102763 w 505131"/>
                  <a:gd name="connsiteY11" fmla="*/ 606027 h 617086"/>
                  <a:gd name="connsiteX12" fmla="*/ 78379 w 505131"/>
                  <a:gd name="connsiteY12" fmla="*/ 308847 h 617086"/>
                  <a:gd name="connsiteX13" fmla="*/ 67715 w 505131"/>
                  <a:gd name="connsiteY13" fmla="*/ 444485 h 617086"/>
                  <a:gd name="connsiteX14" fmla="*/ 655 w 505131"/>
                  <a:gd name="connsiteY14" fmla="*/ 410955 h 617086"/>
                  <a:gd name="connsiteX15" fmla="*/ 14374 w 505131"/>
                  <a:gd name="connsiteY15" fmla="*/ 298179 h 617086"/>
                  <a:gd name="connsiteX16" fmla="*/ 101239 w 505131"/>
                  <a:gd name="connsiteY16" fmla="*/ 215883 h 617086"/>
                  <a:gd name="connsiteX17" fmla="*/ 167900 w 505131"/>
                  <a:gd name="connsiteY17" fmla="*/ 197398 h 617086"/>
                  <a:gd name="connsiteX18" fmla="*/ 117956 w 505131"/>
                  <a:gd name="connsiteY18" fmla="*/ 154383 h 617086"/>
                  <a:gd name="connsiteX0" fmla="*/ 117956 w 505131"/>
                  <a:gd name="connsiteY0" fmla="*/ 154151 h 616854"/>
                  <a:gd name="connsiteX1" fmla="*/ 143074 w 505131"/>
                  <a:gd name="connsiteY1" fmla="*/ 29772 h 616854"/>
                  <a:gd name="connsiteX2" fmla="*/ 324581 w 505131"/>
                  <a:gd name="connsiteY2" fmla="*/ 30362 h 616854"/>
                  <a:gd name="connsiteX3" fmla="*/ 345521 w 505131"/>
                  <a:gd name="connsiteY3" fmla="*/ 157789 h 616854"/>
                  <a:gd name="connsiteX4" fmla="*/ 310319 w 505131"/>
                  <a:gd name="connsiteY4" fmla="*/ 191070 h 616854"/>
                  <a:gd name="connsiteX5" fmla="*/ 404515 w 505131"/>
                  <a:gd name="connsiteY5" fmla="*/ 208031 h 616854"/>
                  <a:gd name="connsiteX6" fmla="*/ 486809 w 505131"/>
                  <a:gd name="connsiteY6" fmla="*/ 307092 h 616854"/>
                  <a:gd name="connsiteX7" fmla="*/ 505131 w 505131"/>
                  <a:gd name="connsiteY7" fmla="*/ 424431 h 616854"/>
                  <a:gd name="connsiteX8" fmla="*/ 402991 w 505131"/>
                  <a:gd name="connsiteY8" fmla="*/ 453397 h 616854"/>
                  <a:gd name="connsiteX9" fmla="*/ 386227 w 505131"/>
                  <a:gd name="connsiteY9" fmla="*/ 322331 h 616854"/>
                  <a:gd name="connsiteX10" fmla="*/ 390801 w 505131"/>
                  <a:gd name="connsiteY10" fmla="*/ 607321 h 616854"/>
                  <a:gd name="connsiteX11" fmla="*/ 102763 w 505131"/>
                  <a:gd name="connsiteY11" fmla="*/ 605795 h 616854"/>
                  <a:gd name="connsiteX12" fmla="*/ 78379 w 505131"/>
                  <a:gd name="connsiteY12" fmla="*/ 308615 h 616854"/>
                  <a:gd name="connsiteX13" fmla="*/ 67715 w 505131"/>
                  <a:gd name="connsiteY13" fmla="*/ 444253 h 616854"/>
                  <a:gd name="connsiteX14" fmla="*/ 655 w 505131"/>
                  <a:gd name="connsiteY14" fmla="*/ 410723 h 616854"/>
                  <a:gd name="connsiteX15" fmla="*/ 14374 w 505131"/>
                  <a:gd name="connsiteY15" fmla="*/ 297947 h 616854"/>
                  <a:gd name="connsiteX16" fmla="*/ 101239 w 505131"/>
                  <a:gd name="connsiteY16" fmla="*/ 215651 h 616854"/>
                  <a:gd name="connsiteX17" fmla="*/ 167900 w 505131"/>
                  <a:gd name="connsiteY17" fmla="*/ 197166 h 616854"/>
                  <a:gd name="connsiteX18" fmla="*/ 117956 w 505131"/>
                  <a:gd name="connsiteY18" fmla="*/ 154151 h 616854"/>
                  <a:gd name="connsiteX0" fmla="*/ 117956 w 505131"/>
                  <a:gd name="connsiteY0" fmla="*/ 154407 h 617110"/>
                  <a:gd name="connsiteX1" fmla="*/ 143074 w 505131"/>
                  <a:gd name="connsiteY1" fmla="*/ 30028 h 617110"/>
                  <a:gd name="connsiteX2" fmla="*/ 324581 w 505131"/>
                  <a:gd name="connsiteY2" fmla="*/ 30618 h 617110"/>
                  <a:gd name="connsiteX3" fmla="*/ 345521 w 505131"/>
                  <a:gd name="connsiteY3" fmla="*/ 158045 h 617110"/>
                  <a:gd name="connsiteX4" fmla="*/ 310319 w 505131"/>
                  <a:gd name="connsiteY4" fmla="*/ 191326 h 617110"/>
                  <a:gd name="connsiteX5" fmla="*/ 404515 w 505131"/>
                  <a:gd name="connsiteY5" fmla="*/ 208287 h 617110"/>
                  <a:gd name="connsiteX6" fmla="*/ 486809 w 505131"/>
                  <a:gd name="connsiteY6" fmla="*/ 307348 h 617110"/>
                  <a:gd name="connsiteX7" fmla="*/ 505131 w 505131"/>
                  <a:gd name="connsiteY7" fmla="*/ 424687 h 617110"/>
                  <a:gd name="connsiteX8" fmla="*/ 402991 w 505131"/>
                  <a:gd name="connsiteY8" fmla="*/ 453653 h 617110"/>
                  <a:gd name="connsiteX9" fmla="*/ 386227 w 505131"/>
                  <a:gd name="connsiteY9" fmla="*/ 322587 h 617110"/>
                  <a:gd name="connsiteX10" fmla="*/ 390801 w 505131"/>
                  <a:gd name="connsiteY10" fmla="*/ 607577 h 617110"/>
                  <a:gd name="connsiteX11" fmla="*/ 102763 w 505131"/>
                  <a:gd name="connsiteY11" fmla="*/ 606051 h 617110"/>
                  <a:gd name="connsiteX12" fmla="*/ 78379 w 505131"/>
                  <a:gd name="connsiteY12" fmla="*/ 308871 h 617110"/>
                  <a:gd name="connsiteX13" fmla="*/ 67715 w 505131"/>
                  <a:gd name="connsiteY13" fmla="*/ 444509 h 617110"/>
                  <a:gd name="connsiteX14" fmla="*/ 655 w 505131"/>
                  <a:gd name="connsiteY14" fmla="*/ 410979 h 617110"/>
                  <a:gd name="connsiteX15" fmla="*/ 14374 w 505131"/>
                  <a:gd name="connsiteY15" fmla="*/ 298203 h 617110"/>
                  <a:gd name="connsiteX16" fmla="*/ 101239 w 505131"/>
                  <a:gd name="connsiteY16" fmla="*/ 215907 h 617110"/>
                  <a:gd name="connsiteX17" fmla="*/ 167900 w 505131"/>
                  <a:gd name="connsiteY17" fmla="*/ 197422 h 617110"/>
                  <a:gd name="connsiteX18" fmla="*/ 117956 w 505131"/>
                  <a:gd name="connsiteY18" fmla="*/ 154407 h 617110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5173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761 w 505131"/>
                  <a:gd name="connsiteY4" fmla="*/ 186058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4581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3697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1928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3938 h 602659"/>
                  <a:gd name="connsiteX1" fmla="*/ 143074 w 505131"/>
                  <a:gd name="connsiteY1" fmla="*/ 15577 h 602659"/>
                  <a:gd name="connsiteX2" fmla="*/ 322370 w 505131"/>
                  <a:gd name="connsiteY2" fmla="*/ 15282 h 602659"/>
                  <a:gd name="connsiteX3" fmla="*/ 345079 w 505131"/>
                  <a:gd name="connsiteY3" fmla="*/ 144479 h 602659"/>
                  <a:gd name="connsiteX4" fmla="*/ 310761 w 505131"/>
                  <a:gd name="connsiteY4" fmla="*/ 178202 h 602659"/>
                  <a:gd name="connsiteX5" fmla="*/ 404515 w 505131"/>
                  <a:gd name="connsiteY5" fmla="*/ 193836 h 602659"/>
                  <a:gd name="connsiteX6" fmla="*/ 486809 w 505131"/>
                  <a:gd name="connsiteY6" fmla="*/ 292897 h 602659"/>
                  <a:gd name="connsiteX7" fmla="*/ 505131 w 505131"/>
                  <a:gd name="connsiteY7" fmla="*/ 410236 h 602659"/>
                  <a:gd name="connsiteX8" fmla="*/ 402991 w 505131"/>
                  <a:gd name="connsiteY8" fmla="*/ 439202 h 602659"/>
                  <a:gd name="connsiteX9" fmla="*/ 386227 w 505131"/>
                  <a:gd name="connsiteY9" fmla="*/ 308136 h 602659"/>
                  <a:gd name="connsiteX10" fmla="*/ 390801 w 505131"/>
                  <a:gd name="connsiteY10" fmla="*/ 593126 h 602659"/>
                  <a:gd name="connsiteX11" fmla="*/ 102763 w 505131"/>
                  <a:gd name="connsiteY11" fmla="*/ 591600 h 602659"/>
                  <a:gd name="connsiteX12" fmla="*/ 78379 w 505131"/>
                  <a:gd name="connsiteY12" fmla="*/ 294420 h 602659"/>
                  <a:gd name="connsiteX13" fmla="*/ 67715 w 505131"/>
                  <a:gd name="connsiteY13" fmla="*/ 430058 h 602659"/>
                  <a:gd name="connsiteX14" fmla="*/ 655 w 505131"/>
                  <a:gd name="connsiteY14" fmla="*/ 396528 h 602659"/>
                  <a:gd name="connsiteX15" fmla="*/ 14374 w 505131"/>
                  <a:gd name="connsiteY15" fmla="*/ 283752 h 602659"/>
                  <a:gd name="connsiteX16" fmla="*/ 101239 w 505131"/>
                  <a:gd name="connsiteY16" fmla="*/ 201456 h 602659"/>
                  <a:gd name="connsiteX17" fmla="*/ 166131 w 505131"/>
                  <a:gd name="connsiteY17" fmla="*/ 183414 h 602659"/>
                  <a:gd name="connsiteX18" fmla="*/ 119725 w 505131"/>
                  <a:gd name="connsiteY18" fmla="*/ 143938 h 602659"/>
                  <a:gd name="connsiteX0" fmla="*/ 119725 w 505131"/>
                  <a:gd name="connsiteY0" fmla="*/ 152768 h 611489"/>
                  <a:gd name="connsiteX1" fmla="*/ 143074 w 505131"/>
                  <a:gd name="connsiteY1" fmla="*/ 24407 h 611489"/>
                  <a:gd name="connsiteX2" fmla="*/ 322370 w 505131"/>
                  <a:gd name="connsiteY2" fmla="*/ 24112 h 611489"/>
                  <a:gd name="connsiteX3" fmla="*/ 345079 w 505131"/>
                  <a:gd name="connsiteY3" fmla="*/ 153309 h 611489"/>
                  <a:gd name="connsiteX4" fmla="*/ 310761 w 505131"/>
                  <a:gd name="connsiteY4" fmla="*/ 187032 h 611489"/>
                  <a:gd name="connsiteX5" fmla="*/ 404515 w 505131"/>
                  <a:gd name="connsiteY5" fmla="*/ 202666 h 611489"/>
                  <a:gd name="connsiteX6" fmla="*/ 486809 w 505131"/>
                  <a:gd name="connsiteY6" fmla="*/ 301727 h 611489"/>
                  <a:gd name="connsiteX7" fmla="*/ 505131 w 505131"/>
                  <a:gd name="connsiteY7" fmla="*/ 419066 h 611489"/>
                  <a:gd name="connsiteX8" fmla="*/ 402991 w 505131"/>
                  <a:gd name="connsiteY8" fmla="*/ 448032 h 611489"/>
                  <a:gd name="connsiteX9" fmla="*/ 386227 w 505131"/>
                  <a:gd name="connsiteY9" fmla="*/ 316966 h 611489"/>
                  <a:gd name="connsiteX10" fmla="*/ 390801 w 505131"/>
                  <a:gd name="connsiteY10" fmla="*/ 601956 h 611489"/>
                  <a:gd name="connsiteX11" fmla="*/ 102763 w 505131"/>
                  <a:gd name="connsiteY11" fmla="*/ 600430 h 611489"/>
                  <a:gd name="connsiteX12" fmla="*/ 78379 w 505131"/>
                  <a:gd name="connsiteY12" fmla="*/ 303250 h 611489"/>
                  <a:gd name="connsiteX13" fmla="*/ 67715 w 505131"/>
                  <a:gd name="connsiteY13" fmla="*/ 438888 h 611489"/>
                  <a:gd name="connsiteX14" fmla="*/ 655 w 505131"/>
                  <a:gd name="connsiteY14" fmla="*/ 405358 h 611489"/>
                  <a:gd name="connsiteX15" fmla="*/ 14374 w 505131"/>
                  <a:gd name="connsiteY15" fmla="*/ 292582 h 611489"/>
                  <a:gd name="connsiteX16" fmla="*/ 101239 w 505131"/>
                  <a:gd name="connsiteY16" fmla="*/ 210286 h 611489"/>
                  <a:gd name="connsiteX17" fmla="*/ 166131 w 505131"/>
                  <a:gd name="connsiteY17" fmla="*/ 192244 h 611489"/>
                  <a:gd name="connsiteX18" fmla="*/ 119725 w 505131"/>
                  <a:gd name="connsiteY18" fmla="*/ 152768 h 611489"/>
                  <a:gd name="connsiteX0" fmla="*/ 119725 w 505131"/>
                  <a:gd name="connsiteY0" fmla="*/ 157406 h 616127"/>
                  <a:gd name="connsiteX1" fmla="*/ 143074 w 505131"/>
                  <a:gd name="connsiteY1" fmla="*/ 29045 h 616127"/>
                  <a:gd name="connsiteX2" fmla="*/ 322370 w 505131"/>
                  <a:gd name="connsiteY2" fmla="*/ 28750 h 616127"/>
                  <a:gd name="connsiteX3" fmla="*/ 345079 w 505131"/>
                  <a:gd name="connsiteY3" fmla="*/ 157947 h 616127"/>
                  <a:gd name="connsiteX4" fmla="*/ 310761 w 505131"/>
                  <a:gd name="connsiteY4" fmla="*/ 191670 h 616127"/>
                  <a:gd name="connsiteX5" fmla="*/ 404515 w 505131"/>
                  <a:gd name="connsiteY5" fmla="*/ 207304 h 616127"/>
                  <a:gd name="connsiteX6" fmla="*/ 486809 w 505131"/>
                  <a:gd name="connsiteY6" fmla="*/ 306365 h 616127"/>
                  <a:gd name="connsiteX7" fmla="*/ 505131 w 505131"/>
                  <a:gd name="connsiteY7" fmla="*/ 423704 h 616127"/>
                  <a:gd name="connsiteX8" fmla="*/ 402991 w 505131"/>
                  <a:gd name="connsiteY8" fmla="*/ 452670 h 616127"/>
                  <a:gd name="connsiteX9" fmla="*/ 386227 w 505131"/>
                  <a:gd name="connsiteY9" fmla="*/ 321604 h 616127"/>
                  <a:gd name="connsiteX10" fmla="*/ 390801 w 505131"/>
                  <a:gd name="connsiteY10" fmla="*/ 606594 h 616127"/>
                  <a:gd name="connsiteX11" fmla="*/ 102763 w 505131"/>
                  <a:gd name="connsiteY11" fmla="*/ 605068 h 616127"/>
                  <a:gd name="connsiteX12" fmla="*/ 78379 w 505131"/>
                  <a:gd name="connsiteY12" fmla="*/ 307888 h 616127"/>
                  <a:gd name="connsiteX13" fmla="*/ 67715 w 505131"/>
                  <a:gd name="connsiteY13" fmla="*/ 443526 h 616127"/>
                  <a:gd name="connsiteX14" fmla="*/ 655 w 505131"/>
                  <a:gd name="connsiteY14" fmla="*/ 409996 h 616127"/>
                  <a:gd name="connsiteX15" fmla="*/ 14374 w 505131"/>
                  <a:gd name="connsiteY15" fmla="*/ 297220 h 616127"/>
                  <a:gd name="connsiteX16" fmla="*/ 101239 w 505131"/>
                  <a:gd name="connsiteY16" fmla="*/ 214924 h 616127"/>
                  <a:gd name="connsiteX17" fmla="*/ 166131 w 505131"/>
                  <a:gd name="connsiteY17" fmla="*/ 196882 h 616127"/>
                  <a:gd name="connsiteX18" fmla="*/ 119725 w 505131"/>
                  <a:gd name="connsiteY18" fmla="*/ 157406 h 616127"/>
                  <a:gd name="connsiteX0" fmla="*/ 119725 w 505131"/>
                  <a:gd name="connsiteY0" fmla="*/ 156893 h 615614"/>
                  <a:gd name="connsiteX1" fmla="*/ 143074 w 505131"/>
                  <a:gd name="connsiteY1" fmla="*/ 28532 h 615614"/>
                  <a:gd name="connsiteX2" fmla="*/ 322370 w 505131"/>
                  <a:gd name="connsiteY2" fmla="*/ 28237 h 615614"/>
                  <a:gd name="connsiteX3" fmla="*/ 345079 w 505131"/>
                  <a:gd name="connsiteY3" fmla="*/ 157434 h 615614"/>
                  <a:gd name="connsiteX4" fmla="*/ 310761 w 505131"/>
                  <a:gd name="connsiteY4" fmla="*/ 191157 h 615614"/>
                  <a:gd name="connsiteX5" fmla="*/ 404515 w 505131"/>
                  <a:gd name="connsiteY5" fmla="*/ 206791 h 615614"/>
                  <a:gd name="connsiteX6" fmla="*/ 486809 w 505131"/>
                  <a:gd name="connsiteY6" fmla="*/ 305852 h 615614"/>
                  <a:gd name="connsiteX7" fmla="*/ 505131 w 505131"/>
                  <a:gd name="connsiteY7" fmla="*/ 423191 h 615614"/>
                  <a:gd name="connsiteX8" fmla="*/ 402991 w 505131"/>
                  <a:gd name="connsiteY8" fmla="*/ 452157 h 615614"/>
                  <a:gd name="connsiteX9" fmla="*/ 386227 w 505131"/>
                  <a:gd name="connsiteY9" fmla="*/ 321091 h 615614"/>
                  <a:gd name="connsiteX10" fmla="*/ 390801 w 505131"/>
                  <a:gd name="connsiteY10" fmla="*/ 606081 h 615614"/>
                  <a:gd name="connsiteX11" fmla="*/ 102763 w 505131"/>
                  <a:gd name="connsiteY11" fmla="*/ 604555 h 615614"/>
                  <a:gd name="connsiteX12" fmla="*/ 78379 w 505131"/>
                  <a:gd name="connsiteY12" fmla="*/ 307375 h 615614"/>
                  <a:gd name="connsiteX13" fmla="*/ 67715 w 505131"/>
                  <a:gd name="connsiteY13" fmla="*/ 443013 h 615614"/>
                  <a:gd name="connsiteX14" fmla="*/ 655 w 505131"/>
                  <a:gd name="connsiteY14" fmla="*/ 409483 h 615614"/>
                  <a:gd name="connsiteX15" fmla="*/ 14374 w 505131"/>
                  <a:gd name="connsiteY15" fmla="*/ 296707 h 615614"/>
                  <a:gd name="connsiteX16" fmla="*/ 101239 w 505131"/>
                  <a:gd name="connsiteY16" fmla="*/ 214411 h 615614"/>
                  <a:gd name="connsiteX17" fmla="*/ 166131 w 505131"/>
                  <a:gd name="connsiteY17" fmla="*/ 196369 h 615614"/>
                  <a:gd name="connsiteX18" fmla="*/ 119725 w 505131"/>
                  <a:gd name="connsiteY18" fmla="*/ 156893 h 615614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2920"/>
                  <a:gd name="connsiteY0" fmla="*/ 157323 h 616044"/>
                  <a:gd name="connsiteX1" fmla="*/ 143074 w 502920"/>
                  <a:gd name="connsiteY1" fmla="*/ 28962 h 616044"/>
                  <a:gd name="connsiteX2" fmla="*/ 322370 w 502920"/>
                  <a:gd name="connsiteY2" fmla="*/ 28667 h 616044"/>
                  <a:gd name="connsiteX3" fmla="*/ 345079 w 502920"/>
                  <a:gd name="connsiteY3" fmla="*/ 157864 h 616044"/>
                  <a:gd name="connsiteX4" fmla="*/ 310761 w 502920"/>
                  <a:gd name="connsiteY4" fmla="*/ 191587 h 616044"/>
                  <a:gd name="connsiteX5" fmla="*/ 400535 w 502920"/>
                  <a:gd name="connsiteY5" fmla="*/ 210761 h 616044"/>
                  <a:gd name="connsiteX6" fmla="*/ 486809 w 502920"/>
                  <a:gd name="connsiteY6" fmla="*/ 306282 h 616044"/>
                  <a:gd name="connsiteX7" fmla="*/ 502920 w 502920"/>
                  <a:gd name="connsiteY7" fmla="*/ 424948 h 616044"/>
                  <a:gd name="connsiteX8" fmla="*/ 402991 w 502920"/>
                  <a:gd name="connsiteY8" fmla="*/ 452587 h 616044"/>
                  <a:gd name="connsiteX9" fmla="*/ 386227 w 502920"/>
                  <a:gd name="connsiteY9" fmla="*/ 321521 h 616044"/>
                  <a:gd name="connsiteX10" fmla="*/ 390801 w 502920"/>
                  <a:gd name="connsiteY10" fmla="*/ 606511 h 616044"/>
                  <a:gd name="connsiteX11" fmla="*/ 102763 w 502920"/>
                  <a:gd name="connsiteY11" fmla="*/ 604985 h 616044"/>
                  <a:gd name="connsiteX12" fmla="*/ 78379 w 502920"/>
                  <a:gd name="connsiteY12" fmla="*/ 307805 h 616044"/>
                  <a:gd name="connsiteX13" fmla="*/ 67715 w 502920"/>
                  <a:gd name="connsiteY13" fmla="*/ 443443 h 616044"/>
                  <a:gd name="connsiteX14" fmla="*/ 655 w 502920"/>
                  <a:gd name="connsiteY14" fmla="*/ 409913 h 616044"/>
                  <a:gd name="connsiteX15" fmla="*/ 14374 w 502920"/>
                  <a:gd name="connsiteY15" fmla="*/ 297137 h 616044"/>
                  <a:gd name="connsiteX16" fmla="*/ 101239 w 502920"/>
                  <a:gd name="connsiteY16" fmla="*/ 214841 h 616044"/>
                  <a:gd name="connsiteX17" fmla="*/ 166131 w 502920"/>
                  <a:gd name="connsiteY17" fmla="*/ 196799 h 616044"/>
                  <a:gd name="connsiteX18" fmla="*/ 119725 w 502920"/>
                  <a:gd name="connsiteY18" fmla="*/ 157323 h 616044"/>
                  <a:gd name="connsiteX0" fmla="*/ 119725 w 503356"/>
                  <a:gd name="connsiteY0" fmla="*/ 157323 h 616044"/>
                  <a:gd name="connsiteX1" fmla="*/ 143074 w 503356"/>
                  <a:gd name="connsiteY1" fmla="*/ 28962 h 616044"/>
                  <a:gd name="connsiteX2" fmla="*/ 322370 w 503356"/>
                  <a:gd name="connsiteY2" fmla="*/ 28667 h 616044"/>
                  <a:gd name="connsiteX3" fmla="*/ 345079 w 503356"/>
                  <a:gd name="connsiteY3" fmla="*/ 157864 h 616044"/>
                  <a:gd name="connsiteX4" fmla="*/ 310761 w 503356"/>
                  <a:gd name="connsiteY4" fmla="*/ 191587 h 616044"/>
                  <a:gd name="connsiteX5" fmla="*/ 400535 w 503356"/>
                  <a:gd name="connsiteY5" fmla="*/ 210761 h 616044"/>
                  <a:gd name="connsiteX6" fmla="*/ 486809 w 503356"/>
                  <a:gd name="connsiteY6" fmla="*/ 306282 h 616044"/>
                  <a:gd name="connsiteX7" fmla="*/ 502920 w 503356"/>
                  <a:gd name="connsiteY7" fmla="*/ 424948 h 616044"/>
                  <a:gd name="connsiteX8" fmla="*/ 402991 w 503356"/>
                  <a:gd name="connsiteY8" fmla="*/ 452587 h 616044"/>
                  <a:gd name="connsiteX9" fmla="*/ 386227 w 503356"/>
                  <a:gd name="connsiteY9" fmla="*/ 321521 h 616044"/>
                  <a:gd name="connsiteX10" fmla="*/ 390801 w 503356"/>
                  <a:gd name="connsiteY10" fmla="*/ 606511 h 616044"/>
                  <a:gd name="connsiteX11" fmla="*/ 102763 w 503356"/>
                  <a:gd name="connsiteY11" fmla="*/ 604985 h 616044"/>
                  <a:gd name="connsiteX12" fmla="*/ 78379 w 503356"/>
                  <a:gd name="connsiteY12" fmla="*/ 307805 h 616044"/>
                  <a:gd name="connsiteX13" fmla="*/ 67715 w 503356"/>
                  <a:gd name="connsiteY13" fmla="*/ 443443 h 616044"/>
                  <a:gd name="connsiteX14" fmla="*/ 655 w 503356"/>
                  <a:gd name="connsiteY14" fmla="*/ 409913 h 616044"/>
                  <a:gd name="connsiteX15" fmla="*/ 14374 w 503356"/>
                  <a:gd name="connsiteY15" fmla="*/ 297137 h 616044"/>
                  <a:gd name="connsiteX16" fmla="*/ 101239 w 503356"/>
                  <a:gd name="connsiteY16" fmla="*/ 214841 h 616044"/>
                  <a:gd name="connsiteX17" fmla="*/ 166131 w 503356"/>
                  <a:gd name="connsiteY17" fmla="*/ 196799 h 616044"/>
                  <a:gd name="connsiteX18" fmla="*/ 119725 w 503356"/>
                  <a:gd name="connsiteY18" fmla="*/ 157323 h 616044"/>
                  <a:gd name="connsiteX0" fmla="*/ 119725 w 503168"/>
                  <a:gd name="connsiteY0" fmla="*/ 157323 h 616044"/>
                  <a:gd name="connsiteX1" fmla="*/ 143074 w 503168"/>
                  <a:gd name="connsiteY1" fmla="*/ 28962 h 616044"/>
                  <a:gd name="connsiteX2" fmla="*/ 322370 w 503168"/>
                  <a:gd name="connsiteY2" fmla="*/ 28667 h 616044"/>
                  <a:gd name="connsiteX3" fmla="*/ 345079 w 503168"/>
                  <a:gd name="connsiteY3" fmla="*/ 157864 h 616044"/>
                  <a:gd name="connsiteX4" fmla="*/ 310761 w 503168"/>
                  <a:gd name="connsiteY4" fmla="*/ 191587 h 616044"/>
                  <a:gd name="connsiteX5" fmla="*/ 400535 w 503168"/>
                  <a:gd name="connsiteY5" fmla="*/ 210761 h 616044"/>
                  <a:gd name="connsiteX6" fmla="*/ 486809 w 503168"/>
                  <a:gd name="connsiteY6" fmla="*/ 306282 h 616044"/>
                  <a:gd name="connsiteX7" fmla="*/ 502920 w 503168"/>
                  <a:gd name="connsiteY7" fmla="*/ 424948 h 616044"/>
                  <a:gd name="connsiteX8" fmla="*/ 402991 w 503168"/>
                  <a:gd name="connsiteY8" fmla="*/ 452587 h 616044"/>
                  <a:gd name="connsiteX9" fmla="*/ 386227 w 503168"/>
                  <a:gd name="connsiteY9" fmla="*/ 321521 h 616044"/>
                  <a:gd name="connsiteX10" fmla="*/ 390801 w 503168"/>
                  <a:gd name="connsiteY10" fmla="*/ 606511 h 616044"/>
                  <a:gd name="connsiteX11" fmla="*/ 102763 w 503168"/>
                  <a:gd name="connsiteY11" fmla="*/ 604985 h 616044"/>
                  <a:gd name="connsiteX12" fmla="*/ 78379 w 503168"/>
                  <a:gd name="connsiteY12" fmla="*/ 307805 h 616044"/>
                  <a:gd name="connsiteX13" fmla="*/ 67715 w 503168"/>
                  <a:gd name="connsiteY13" fmla="*/ 443443 h 616044"/>
                  <a:gd name="connsiteX14" fmla="*/ 655 w 503168"/>
                  <a:gd name="connsiteY14" fmla="*/ 409913 h 616044"/>
                  <a:gd name="connsiteX15" fmla="*/ 14374 w 503168"/>
                  <a:gd name="connsiteY15" fmla="*/ 297137 h 616044"/>
                  <a:gd name="connsiteX16" fmla="*/ 101239 w 503168"/>
                  <a:gd name="connsiteY16" fmla="*/ 214841 h 616044"/>
                  <a:gd name="connsiteX17" fmla="*/ 166131 w 503168"/>
                  <a:gd name="connsiteY17" fmla="*/ 196799 h 616044"/>
                  <a:gd name="connsiteX18" fmla="*/ 119725 w 503168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2991 w 503134"/>
                  <a:gd name="connsiteY8" fmla="*/ 452587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529 w 503134"/>
                  <a:gd name="connsiteY8" fmla="*/ 457011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372"/>
                  <a:gd name="connsiteX1" fmla="*/ 143074 w 503134"/>
                  <a:gd name="connsiteY1" fmla="*/ 28962 h 616372"/>
                  <a:gd name="connsiteX2" fmla="*/ 322370 w 503134"/>
                  <a:gd name="connsiteY2" fmla="*/ 28667 h 616372"/>
                  <a:gd name="connsiteX3" fmla="*/ 345079 w 503134"/>
                  <a:gd name="connsiteY3" fmla="*/ 157864 h 616372"/>
                  <a:gd name="connsiteX4" fmla="*/ 310761 w 503134"/>
                  <a:gd name="connsiteY4" fmla="*/ 191587 h 616372"/>
                  <a:gd name="connsiteX5" fmla="*/ 400535 w 503134"/>
                  <a:gd name="connsiteY5" fmla="*/ 210761 h 616372"/>
                  <a:gd name="connsiteX6" fmla="*/ 486809 w 503134"/>
                  <a:gd name="connsiteY6" fmla="*/ 306282 h 616372"/>
                  <a:gd name="connsiteX7" fmla="*/ 502920 w 503134"/>
                  <a:gd name="connsiteY7" fmla="*/ 424948 h 616372"/>
                  <a:gd name="connsiteX8" fmla="*/ 406087 w 503134"/>
                  <a:gd name="connsiteY8" fmla="*/ 457453 h 616372"/>
                  <a:gd name="connsiteX9" fmla="*/ 388438 w 503134"/>
                  <a:gd name="connsiteY9" fmla="*/ 326388 h 616372"/>
                  <a:gd name="connsiteX10" fmla="*/ 390801 w 503134"/>
                  <a:gd name="connsiteY10" fmla="*/ 606511 h 616372"/>
                  <a:gd name="connsiteX11" fmla="*/ 102763 w 503134"/>
                  <a:gd name="connsiteY11" fmla="*/ 604985 h 616372"/>
                  <a:gd name="connsiteX12" fmla="*/ 78379 w 503134"/>
                  <a:gd name="connsiteY12" fmla="*/ 307805 h 616372"/>
                  <a:gd name="connsiteX13" fmla="*/ 67715 w 503134"/>
                  <a:gd name="connsiteY13" fmla="*/ 443443 h 616372"/>
                  <a:gd name="connsiteX14" fmla="*/ 655 w 503134"/>
                  <a:gd name="connsiteY14" fmla="*/ 409913 h 616372"/>
                  <a:gd name="connsiteX15" fmla="*/ 14374 w 503134"/>
                  <a:gd name="connsiteY15" fmla="*/ 297137 h 616372"/>
                  <a:gd name="connsiteX16" fmla="*/ 101239 w 503134"/>
                  <a:gd name="connsiteY16" fmla="*/ 214841 h 616372"/>
                  <a:gd name="connsiteX17" fmla="*/ 166131 w 503134"/>
                  <a:gd name="connsiteY17" fmla="*/ 196799 h 616372"/>
                  <a:gd name="connsiteX18" fmla="*/ 119725 w 503134"/>
                  <a:gd name="connsiteY18" fmla="*/ 157323 h 616372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787"/>
                  <a:gd name="connsiteX1" fmla="*/ 143074 w 503134"/>
                  <a:gd name="connsiteY1" fmla="*/ 28962 h 617787"/>
                  <a:gd name="connsiteX2" fmla="*/ 322370 w 503134"/>
                  <a:gd name="connsiteY2" fmla="*/ 28667 h 617787"/>
                  <a:gd name="connsiteX3" fmla="*/ 345079 w 503134"/>
                  <a:gd name="connsiteY3" fmla="*/ 157864 h 617787"/>
                  <a:gd name="connsiteX4" fmla="*/ 310761 w 503134"/>
                  <a:gd name="connsiteY4" fmla="*/ 191587 h 617787"/>
                  <a:gd name="connsiteX5" fmla="*/ 400535 w 503134"/>
                  <a:gd name="connsiteY5" fmla="*/ 210761 h 617787"/>
                  <a:gd name="connsiteX6" fmla="*/ 486809 w 503134"/>
                  <a:gd name="connsiteY6" fmla="*/ 306282 h 617787"/>
                  <a:gd name="connsiteX7" fmla="*/ 502920 w 503134"/>
                  <a:gd name="connsiteY7" fmla="*/ 424948 h 617787"/>
                  <a:gd name="connsiteX8" fmla="*/ 406087 w 503134"/>
                  <a:gd name="connsiteY8" fmla="*/ 457453 h 617787"/>
                  <a:gd name="connsiteX9" fmla="*/ 388438 w 503134"/>
                  <a:gd name="connsiteY9" fmla="*/ 326388 h 617787"/>
                  <a:gd name="connsiteX10" fmla="*/ 390801 w 503134"/>
                  <a:gd name="connsiteY10" fmla="*/ 606511 h 617787"/>
                  <a:gd name="connsiteX11" fmla="*/ 103487 w 503134"/>
                  <a:gd name="connsiteY11" fmla="*/ 606154 h 617787"/>
                  <a:gd name="connsiteX12" fmla="*/ 78379 w 503134"/>
                  <a:gd name="connsiteY12" fmla="*/ 307805 h 617787"/>
                  <a:gd name="connsiteX13" fmla="*/ 67715 w 503134"/>
                  <a:gd name="connsiteY13" fmla="*/ 443443 h 617787"/>
                  <a:gd name="connsiteX14" fmla="*/ 655 w 503134"/>
                  <a:gd name="connsiteY14" fmla="*/ 409913 h 617787"/>
                  <a:gd name="connsiteX15" fmla="*/ 14374 w 503134"/>
                  <a:gd name="connsiteY15" fmla="*/ 297137 h 617787"/>
                  <a:gd name="connsiteX16" fmla="*/ 101239 w 503134"/>
                  <a:gd name="connsiteY16" fmla="*/ 214841 h 617787"/>
                  <a:gd name="connsiteX17" fmla="*/ 166131 w 503134"/>
                  <a:gd name="connsiteY17" fmla="*/ 196799 h 617787"/>
                  <a:gd name="connsiteX18" fmla="*/ 119725 w 503134"/>
                  <a:gd name="connsiteY18" fmla="*/ 157323 h 617787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7715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5946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5770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7993 w 501402"/>
                  <a:gd name="connsiteY0" fmla="*/ 157323 h 617292"/>
                  <a:gd name="connsiteX1" fmla="*/ 141342 w 501402"/>
                  <a:gd name="connsiteY1" fmla="*/ 28962 h 617292"/>
                  <a:gd name="connsiteX2" fmla="*/ 320638 w 501402"/>
                  <a:gd name="connsiteY2" fmla="*/ 28667 h 617292"/>
                  <a:gd name="connsiteX3" fmla="*/ 343347 w 501402"/>
                  <a:gd name="connsiteY3" fmla="*/ 157864 h 617292"/>
                  <a:gd name="connsiteX4" fmla="*/ 309029 w 501402"/>
                  <a:gd name="connsiteY4" fmla="*/ 191587 h 617292"/>
                  <a:gd name="connsiteX5" fmla="*/ 398803 w 501402"/>
                  <a:gd name="connsiteY5" fmla="*/ 210761 h 617292"/>
                  <a:gd name="connsiteX6" fmla="*/ 485077 w 501402"/>
                  <a:gd name="connsiteY6" fmla="*/ 306282 h 617292"/>
                  <a:gd name="connsiteX7" fmla="*/ 501188 w 501402"/>
                  <a:gd name="connsiteY7" fmla="*/ 424948 h 617292"/>
                  <a:gd name="connsiteX8" fmla="*/ 404355 w 501402"/>
                  <a:gd name="connsiteY8" fmla="*/ 457453 h 617292"/>
                  <a:gd name="connsiteX9" fmla="*/ 386706 w 501402"/>
                  <a:gd name="connsiteY9" fmla="*/ 326388 h 617292"/>
                  <a:gd name="connsiteX10" fmla="*/ 389069 w 501402"/>
                  <a:gd name="connsiteY10" fmla="*/ 606511 h 617292"/>
                  <a:gd name="connsiteX11" fmla="*/ 101755 w 501402"/>
                  <a:gd name="connsiteY11" fmla="*/ 606154 h 617292"/>
                  <a:gd name="connsiteX12" fmla="*/ 76647 w 501402"/>
                  <a:gd name="connsiteY12" fmla="*/ 317098 h 617292"/>
                  <a:gd name="connsiteX13" fmla="*/ 66425 w 501402"/>
                  <a:gd name="connsiteY13" fmla="*/ 443443 h 617292"/>
                  <a:gd name="connsiteX14" fmla="*/ 692 w 501402"/>
                  <a:gd name="connsiteY14" fmla="*/ 414338 h 617292"/>
                  <a:gd name="connsiteX15" fmla="*/ 13969 w 501402"/>
                  <a:gd name="connsiteY15" fmla="*/ 297137 h 617292"/>
                  <a:gd name="connsiteX16" fmla="*/ 99507 w 501402"/>
                  <a:gd name="connsiteY16" fmla="*/ 214841 h 617292"/>
                  <a:gd name="connsiteX17" fmla="*/ 164399 w 501402"/>
                  <a:gd name="connsiteY17" fmla="*/ 196799 h 617292"/>
                  <a:gd name="connsiteX18" fmla="*/ 117993 w 501402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9757 w 503166"/>
                  <a:gd name="connsiteY0" fmla="*/ 157323 h 617292"/>
                  <a:gd name="connsiteX1" fmla="*/ 143106 w 503166"/>
                  <a:gd name="connsiteY1" fmla="*/ 28962 h 617292"/>
                  <a:gd name="connsiteX2" fmla="*/ 322402 w 503166"/>
                  <a:gd name="connsiteY2" fmla="*/ 28667 h 617292"/>
                  <a:gd name="connsiteX3" fmla="*/ 345111 w 503166"/>
                  <a:gd name="connsiteY3" fmla="*/ 157864 h 617292"/>
                  <a:gd name="connsiteX4" fmla="*/ 310793 w 503166"/>
                  <a:gd name="connsiteY4" fmla="*/ 191587 h 617292"/>
                  <a:gd name="connsiteX5" fmla="*/ 400567 w 503166"/>
                  <a:gd name="connsiteY5" fmla="*/ 210761 h 617292"/>
                  <a:gd name="connsiteX6" fmla="*/ 486841 w 503166"/>
                  <a:gd name="connsiteY6" fmla="*/ 306282 h 617292"/>
                  <a:gd name="connsiteX7" fmla="*/ 502952 w 503166"/>
                  <a:gd name="connsiteY7" fmla="*/ 424948 h 617292"/>
                  <a:gd name="connsiteX8" fmla="*/ 406119 w 503166"/>
                  <a:gd name="connsiteY8" fmla="*/ 457453 h 617292"/>
                  <a:gd name="connsiteX9" fmla="*/ 388470 w 503166"/>
                  <a:gd name="connsiteY9" fmla="*/ 326388 h 617292"/>
                  <a:gd name="connsiteX10" fmla="*/ 390833 w 503166"/>
                  <a:gd name="connsiteY10" fmla="*/ 606511 h 617292"/>
                  <a:gd name="connsiteX11" fmla="*/ 103519 w 503166"/>
                  <a:gd name="connsiteY11" fmla="*/ 606154 h 617292"/>
                  <a:gd name="connsiteX12" fmla="*/ 78411 w 503166"/>
                  <a:gd name="connsiteY12" fmla="*/ 317098 h 617292"/>
                  <a:gd name="connsiteX13" fmla="*/ 68189 w 503166"/>
                  <a:gd name="connsiteY13" fmla="*/ 443443 h 617292"/>
                  <a:gd name="connsiteX14" fmla="*/ 2456 w 503166"/>
                  <a:gd name="connsiteY14" fmla="*/ 414338 h 617292"/>
                  <a:gd name="connsiteX15" fmla="*/ 15733 w 503166"/>
                  <a:gd name="connsiteY15" fmla="*/ 297137 h 617292"/>
                  <a:gd name="connsiteX16" fmla="*/ 101271 w 503166"/>
                  <a:gd name="connsiteY16" fmla="*/ 214841 h 617292"/>
                  <a:gd name="connsiteX17" fmla="*/ 166163 w 503166"/>
                  <a:gd name="connsiteY17" fmla="*/ 196799 h 617292"/>
                  <a:gd name="connsiteX18" fmla="*/ 119757 w 503166"/>
                  <a:gd name="connsiteY18" fmla="*/ 157323 h 617292"/>
                  <a:gd name="connsiteX0" fmla="*/ 120355 w 503764"/>
                  <a:gd name="connsiteY0" fmla="*/ 157323 h 617292"/>
                  <a:gd name="connsiteX1" fmla="*/ 143704 w 503764"/>
                  <a:gd name="connsiteY1" fmla="*/ 28962 h 617292"/>
                  <a:gd name="connsiteX2" fmla="*/ 323000 w 503764"/>
                  <a:gd name="connsiteY2" fmla="*/ 28667 h 617292"/>
                  <a:gd name="connsiteX3" fmla="*/ 345709 w 503764"/>
                  <a:gd name="connsiteY3" fmla="*/ 157864 h 617292"/>
                  <a:gd name="connsiteX4" fmla="*/ 311391 w 503764"/>
                  <a:gd name="connsiteY4" fmla="*/ 191587 h 617292"/>
                  <a:gd name="connsiteX5" fmla="*/ 401165 w 503764"/>
                  <a:gd name="connsiteY5" fmla="*/ 210761 h 617292"/>
                  <a:gd name="connsiteX6" fmla="*/ 487439 w 503764"/>
                  <a:gd name="connsiteY6" fmla="*/ 306282 h 617292"/>
                  <a:gd name="connsiteX7" fmla="*/ 503550 w 503764"/>
                  <a:gd name="connsiteY7" fmla="*/ 424948 h 617292"/>
                  <a:gd name="connsiteX8" fmla="*/ 406717 w 503764"/>
                  <a:gd name="connsiteY8" fmla="*/ 457453 h 617292"/>
                  <a:gd name="connsiteX9" fmla="*/ 389068 w 503764"/>
                  <a:gd name="connsiteY9" fmla="*/ 326388 h 617292"/>
                  <a:gd name="connsiteX10" fmla="*/ 391431 w 503764"/>
                  <a:gd name="connsiteY10" fmla="*/ 606511 h 617292"/>
                  <a:gd name="connsiteX11" fmla="*/ 104117 w 503764"/>
                  <a:gd name="connsiteY11" fmla="*/ 606154 h 617292"/>
                  <a:gd name="connsiteX12" fmla="*/ 79009 w 503764"/>
                  <a:gd name="connsiteY12" fmla="*/ 317098 h 617292"/>
                  <a:gd name="connsiteX13" fmla="*/ 68787 w 503764"/>
                  <a:gd name="connsiteY13" fmla="*/ 443443 h 617292"/>
                  <a:gd name="connsiteX14" fmla="*/ 3054 w 503764"/>
                  <a:gd name="connsiteY14" fmla="*/ 414338 h 617292"/>
                  <a:gd name="connsiteX15" fmla="*/ 16331 w 503764"/>
                  <a:gd name="connsiteY15" fmla="*/ 297137 h 617292"/>
                  <a:gd name="connsiteX16" fmla="*/ 101869 w 503764"/>
                  <a:gd name="connsiteY16" fmla="*/ 214841 h 617292"/>
                  <a:gd name="connsiteX17" fmla="*/ 166761 w 503764"/>
                  <a:gd name="connsiteY17" fmla="*/ 196799 h 617292"/>
                  <a:gd name="connsiteX18" fmla="*/ 120355 w 503764"/>
                  <a:gd name="connsiteY18" fmla="*/ 157323 h 617292"/>
                  <a:gd name="connsiteX0" fmla="*/ 119758 w 503167"/>
                  <a:gd name="connsiteY0" fmla="*/ 157323 h 617292"/>
                  <a:gd name="connsiteX1" fmla="*/ 143107 w 503167"/>
                  <a:gd name="connsiteY1" fmla="*/ 28962 h 617292"/>
                  <a:gd name="connsiteX2" fmla="*/ 322403 w 503167"/>
                  <a:gd name="connsiteY2" fmla="*/ 28667 h 617292"/>
                  <a:gd name="connsiteX3" fmla="*/ 345112 w 503167"/>
                  <a:gd name="connsiteY3" fmla="*/ 157864 h 617292"/>
                  <a:gd name="connsiteX4" fmla="*/ 310794 w 503167"/>
                  <a:gd name="connsiteY4" fmla="*/ 191587 h 617292"/>
                  <a:gd name="connsiteX5" fmla="*/ 400568 w 503167"/>
                  <a:gd name="connsiteY5" fmla="*/ 210761 h 617292"/>
                  <a:gd name="connsiteX6" fmla="*/ 486842 w 503167"/>
                  <a:gd name="connsiteY6" fmla="*/ 306282 h 617292"/>
                  <a:gd name="connsiteX7" fmla="*/ 502953 w 503167"/>
                  <a:gd name="connsiteY7" fmla="*/ 424948 h 617292"/>
                  <a:gd name="connsiteX8" fmla="*/ 406120 w 503167"/>
                  <a:gd name="connsiteY8" fmla="*/ 457453 h 617292"/>
                  <a:gd name="connsiteX9" fmla="*/ 388471 w 503167"/>
                  <a:gd name="connsiteY9" fmla="*/ 326388 h 617292"/>
                  <a:gd name="connsiteX10" fmla="*/ 390834 w 503167"/>
                  <a:gd name="connsiteY10" fmla="*/ 606511 h 617292"/>
                  <a:gd name="connsiteX11" fmla="*/ 103520 w 503167"/>
                  <a:gd name="connsiteY11" fmla="*/ 606154 h 617292"/>
                  <a:gd name="connsiteX12" fmla="*/ 78412 w 503167"/>
                  <a:gd name="connsiteY12" fmla="*/ 317098 h 617292"/>
                  <a:gd name="connsiteX13" fmla="*/ 68190 w 503167"/>
                  <a:gd name="connsiteY13" fmla="*/ 443443 h 617292"/>
                  <a:gd name="connsiteX14" fmla="*/ 2457 w 503167"/>
                  <a:gd name="connsiteY14" fmla="*/ 414338 h 617292"/>
                  <a:gd name="connsiteX15" fmla="*/ 15734 w 503167"/>
                  <a:gd name="connsiteY15" fmla="*/ 297137 h 617292"/>
                  <a:gd name="connsiteX16" fmla="*/ 101272 w 503167"/>
                  <a:gd name="connsiteY16" fmla="*/ 214841 h 617292"/>
                  <a:gd name="connsiteX17" fmla="*/ 166164 w 503167"/>
                  <a:gd name="connsiteY17" fmla="*/ 196799 h 617292"/>
                  <a:gd name="connsiteX18" fmla="*/ 119758 w 50316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297137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301562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579 w 501988"/>
                  <a:gd name="connsiteY0" fmla="*/ 157323 h 617292"/>
                  <a:gd name="connsiteX1" fmla="*/ 141928 w 501988"/>
                  <a:gd name="connsiteY1" fmla="*/ 28962 h 617292"/>
                  <a:gd name="connsiteX2" fmla="*/ 321224 w 501988"/>
                  <a:gd name="connsiteY2" fmla="*/ 28667 h 617292"/>
                  <a:gd name="connsiteX3" fmla="*/ 343933 w 501988"/>
                  <a:gd name="connsiteY3" fmla="*/ 157864 h 617292"/>
                  <a:gd name="connsiteX4" fmla="*/ 309615 w 501988"/>
                  <a:gd name="connsiteY4" fmla="*/ 191587 h 617292"/>
                  <a:gd name="connsiteX5" fmla="*/ 399389 w 501988"/>
                  <a:gd name="connsiteY5" fmla="*/ 210761 h 617292"/>
                  <a:gd name="connsiteX6" fmla="*/ 485663 w 501988"/>
                  <a:gd name="connsiteY6" fmla="*/ 306282 h 617292"/>
                  <a:gd name="connsiteX7" fmla="*/ 501774 w 501988"/>
                  <a:gd name="connsiteY7" fmla="*/ 424948 h 617292"/>
                  <a:gd name="connsiteX8" fmla="*/ 404941 w 501988"/>
                  <a:gd name="connsiteY8" fmla="*/ 457453 h 617292"/>
                  <a:gd name="connsiteX9" fmla="*/ 387292 w 501988"/>
                  <a:gd name="connsiteY9" fmla="*/ 326388 h 617292"/>
                  <a:gd name="connsiteX10" fmla="*/ 389655 w 501988"/>
                  <a:gd name="connsiteY10" fmla="*/ 606511 h 617292"/>
                  <a:gd name="connsiteX11" fmla="*/ 102341 w 501988"/>
                  <a:gd name="connsiteY11" fmla="*/ 606154 h 617292"/>
                  <a:gd name="connsiteX12" fmla="*/ 77233 w 501988"/>
                  <a:gd name="connsiteY12" fmla="*/ 317098 h 617292"/>
                  <a:gd name="connsiteX13" fmla="*/ 67011 w 501988"/>
                  <a:gd name="connsiteY13" fmla="*/ 443443 h 617292"/>
                  <a:gd name="connsiteX14" fmla="*/ 1278 w 501988"/>
                  <a:gd name="connsiteY14" fmla="*/ 414338 h 617292"/>
                  <a:gd name="connsiteX15" fmla="*/ 14555 w 501988"/>
                  <a:gd name="connsiteY15" fmla="*/ 301562 h 617292"/>
                  <a:gd name="connsiteX16" fmla="*/ 102304 w 501988"/>
                  <a:gd name="connsiteY16" fmla="*/ 217939 h 617292"/>
                  <a:gd name="connsiteX17" fmla="*/ 164985 w 501988"/>
                  <a:gd name="connsiteY17" fmla="*/ 196799 h 617292"/>
                  <a:gd name="connsiteX18" fmla="*/ 118579 w 501988"/>
                  <a:gd name="connsiteY18" fmla="*/ 157323 h 617292"/>
                  <a:gd name="connsiteX0" fmla="*/ 118371 w 501780"/>
                  <a:gd name="connsiteY0" fmla="*/ 157323 h 617292"/>
                  <a:gd name="connsiteX1" fmla="*/ 141720 w 501780"/>
                  <a:gd name="connsiteY1" fmla="*/ 28962 h 617292"/>
                  <a:gd name="connsiteX2" fmla="*/ 321016 w 501780"/>
                  <a:gd name="connsiteY2" fmla="*/ 28667 h 617292"/>
                  <a:gd name="connsiteX3" fmla="*/ 343725 w 501780"/>
                  <a:gd name="connsiteY3" fmla="*/ 157864 h 617292"/>
                  <a:gd name="connsiteX4" fmla="*/ 309407 w 501780"/>
                  <a:gd name="connsiteY4" fmla="*/ 191587 h 617292"/>
                  <a:gd name="connsiteX5" fmla="*/ 399181 w 501780"/>
                  <a:gd name="connsiteY5" fmla="*/ 210761 h 617292"/>
                  <a:gd name="connsiteX6" fmla="*/ 485455 w 501780"/>
                  <a:gd name="connsiteY6" fmla="*/ 306282 h 617292"/>
                  <a:gd name="connsiteX7" fmla="*/ 501566 w 501780"/>
                  <a:gd name="connsiteY7" fmla="*/ 424948 h 617292"/>
                  <a:gd name="connsiteX8" fmla="*/ 404733 w 501780"/>
                  <a:gd name="connsiteY8" fmla="*/ 457453 h 617292"/>
                  <a:gd name="connsiteX9" fmla="*/ 387084 w 501780"/>
                  <a:gd name="connsiteY9" fmla="*/ 326388 h 617292"/>
                  <a:gd name="connsiteX10" fmla="*/ 389447 w 501780"/>
                  <a:gd name="connsiteY10" fmla="*/ 606511 h 617292"/>
                  <a:gd name="connsiteX11" fmla="*/ 102133 w 501780"/>
                  <a:gd name="connsiteY11" fmla="*/ 606154 h 617292"/>
                  <a:gd name="connsiteX12" fmla="*/ 77025 w 501780"/>
                  <a:gd name="connsiteY12" fmla="*/ 317098 h 617292"/>
                  <a:gd name="connsiteX13" fmla="*/ 66803 w 501780"/>
                  <a:gd name="connsiteY13" fmla="*/ 443443 h 617292"/>
                  <a:gd name="connsiteX14" fmla="*/ 1070 w 501780"/>
                  <a:gd name="connsiteY14" fmla="*/ 414338 h 617292"/>
                  <a:gd name="connsiteX15" fmla="*/ 16116 w 501780"/>
                  <a:gd name="connsiteY15" fmla="*/ 295367 h 617292"/>
                  <a:gd name="connsiteX16" fmla="*/ 102096 w 501780"/>
                  <a:gd name="connsiteY16" fmla="*/ 217939 h 617292"/>
                  <a:gd name="connsiteX17" fmla="*/ 164777 w 501780"/>
                  <a:gd name="connsiteY17" fmla="*/ 196799 h 617292"/>
                  <a:gd name="connsiteX18" fmla="*/ 118371 w 501780"/>
                  <a:gd name="connsiteY18" fmla="*/ 157323 h 617292"/>
                  <a:gd name="connsiteX0" fmla="*/ 118816 w 502225"/>
                  <a:gd name="connsiteY0" fmla="*/ 157323 h 617292"/>
                  <a:gd name="connsiteX1" fmla="*/ 142165 w 502225"/>
                  <a:gd name="connsiteY1" fmla="*/ 28962 h 617292"/>
                  <a:gd name="connsiteX2" fmla="*/ 321461 w 502225"/>
                  <a:gd name="connsiteY2" fmla="*/ 28667 h 617292"/>
                  <a:gd name="connsiteX3" fmla="*/ 344170 w 502225"/>
                  <a:gd name="connsiteY3" fmla="*/ 157864 h 617292"/>
                  <a:gd name="connsiteX4" fmla="*/ 309852 w 502225"/>
                  <a:gd name="connsiteY4" fmla="*/ 191587 h 617292"/>
                  <a:gd name="connsiteX5" fmla="*/ 399626 w 502225"/>
                  <a:gd name="connsiteY5" fmla="*/ 210761 h 617292"/>
                  <a:gd name="connsiteX6" fmla="*/ 485900 w 502225"/>
                  <a:gd name="connsiteY6" fmla="*/ 306282 h 617292"/>
                  <a:gd name="connsiteX7" fmla="*/ 502011 w 502225"/>
                  <a:gd name="connsiteY7" fmla="*/ 424948 h 617292"/>
                  <a:gd name="connsiteX8" fmla="*/ 405178 w 502225"/>
                  <a:gd name="connsiteY8" fmla="*/ 457453 h 617292"/>
                  <a:gd name="connsiteX9" fmla="*/ 387529 w 502225"/>
                  <a:gd name="connsiteY9" fmla="*/ 326388 h 617292"/>
                  <a:gd name="connsiteX10" fmla="*/ 389892 w 502225"/>
                  <a:gd name="connsiteY10" fmla="*/ 606511 h 617292"/>
                  <a:gd name="connsiteX11" fmla="*/ 102578 w 502225"/>
                  <a:gd name="connsiteY11" fmla="*/ 606154 h 617292"/>
                  <a:gd name="connsiteX12" fmla="*/ 77470 w 502225"/>
                  <a:gd name="connsiteY12" fmla="*/ 317098 h 617292"/>
                  <a:gd name="connsiteX13" fmla="*/ 67248 w 502225"/>
                  <a:gd name="connsiteY13" fmla="*/ 443443 h 617292"/>
                  <a:gd name="connsiteX14" fmla="*/ 1515 w 502225"/>
                  <a:gd name="connsiteY14" fmla="*/ 414338 h 617292"/>
                  <a:gd name="connsiteX15" fmla="*/ 16561 w 502225"/>
                  <a:gd name="connsiteY15" fmla="*/ 295367 h 617292"/>
                  <a:gd name="connsiteX16" fmla="*/ 102541 w 502225"/>
                  <a:gd name="connsiteY16" fmla="*/ 217939 h 617292"/>
                  <a:gd name="connsiteX17" fmla="*/ 165222 w 502225"/>
                  <a:gd name="connsiteY17" fmla="*/ 196799 h 617292"/>
                  <a:gd name="connsiteX18" fmla="*/ 118816 w 502225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02294" h="617292">
                    <a:moveTo>
                      <a:pt x="118885" y="157323"/>
                    </a:moveTo>
                    <a:cubicBezTo>
                      <a:pt x="87626" y="118730"/>
                      <a:pt x="104660" y="55063"/>
                      <a:pt x="142234" y="28962"/>
                    </a:cubicBezTo>
                    <a:cubicBezTo>
                      <a:pt x="199605" y="-10891"/>
                      <a:pt x="265753" y="-8303"/>
                      <a:pt x="321530" y="28667"/>
                    </a:cubicBezTo>
                    <a:cubicBezTo>
                      <a:pt x="354820" y="50732"/>
                      <a:pt x="378808" y="114283"/>
                      <a:pt x="344239" y="157864"/>
                    </a:cubicBezTo>
                    <a:cubicBezTo>
                      <a:pt x="330910" y="174668"/>
                      <a:pt x="321360" y="183000"/>
                      <a:pt x="309921" y="191587"/>
                    </a:cubicBezTo>
                    <a:cubicBezTo>
                      <a:pt x="339258" y="195412"/>
                      <a:pt x="365910" y="197453"/>
                      <a:pt x="399695" y="210761"/>
                    </a:cubicBezTo>
                    <a:cubicBezTo>
                      <a:pt x="450386" y="230728"/>
                      <a:pt x="467990" y="257713"/>
                      <a:pt x="485969" y="306282"/>
                    </a:cubicBezTo>
                    <a:cubicBezTo>
                      <a:pt x="499400" y="342565"/>
                      <a:pt x="503313" y="376035"/>
                      <a:pt x="502080" y="424948"/>
                    </a:cubicBezTo>
                    <a:cubicBezTo>
                      <a:pt x="474644" y="445241"/>
                      <a:pt x="443960" y="453785"/>
                      <a:pt x="405247" y="457453"/>
                    </a:cubicBezTo>
                    <a:cubicBezTo>
                      <a:pt x="406005" y="421360"/>
                      <a:pt x="403910" y="376325"/>
                      <a:pt x="390694" y="334796"/>
                    </a:cubicBezTo>
                    <a:cubicBezTo>
                      <a:pt x="417049" y="428543"/>
                      <a:pt x="402234" y="505973"/>
                      <a:pt x="389961" y="606511"/>
                    </a:cubicBezTo>
                    <a:cubicBezTo>
                      <a:pt x="298127" y="621292"/>
                      <a:pt x="184950" y="620591"/>
                      <a:pt x="102647" y="606154"/>
                    </a:cubicBezTo>
                    <a:cubicBezTo>
                      <a:pt x="76802" y="535857"/>
                      <a:pt x="53016" y="426242"/>
                      <a:pt x="75327" y="327718"/>
                    </a:cubicBezTo>
                    <a:cubicBezTo>
                      <a:pt x="62868" y="386522"/>
                      <a:pt x="66692" y="412800"/>
                      <a:pt x="67317" y="443443"/>
                    </a:cubicBezTo>
                    <a:cubicBezTo>
                      <a:pt x="37782" y="439894"/>
                      <a:pt x="17348" y="430685"/>
                      <a:pt x="1584" y="414338"/>
                    </a:cubicBezTo>
                    <a:cubicBezTo>
                      <a:pt x="-2081" y="377317"/>
                      <a:pt x="-288" y="333152"/>
                      <a:pt x="16630" y="295367"/>
                    </a:cubicBezTo>
                    <a:cubicBezTo>
                      <a:pt x="39677" y="243893"/>
                      <a:pt x="70757" y="229942"/>
                      <a:pt x="102610" y="217939"/>
                    </a:cubicBezTo>
                    <a:cubicBezTo>
                      <a:pt x="130429" y="207456"/>
                      <a:pt x="140785" y="204220"/>
                      <a:pt x="165291" y="196799"/>
                    </a:cubicBezTo>
                    <a:cubicBezTo>
                      <a:pt x="144368" y="186442"/>
                      <a:pt x="136656" y="179264"/>
                      <a:pt x="118885" y="157323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104775" y="0"/>
                <a:ext cx="260985" cy="21209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2243969" y="5165229"/>
            <a:ext cx="8213441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GB" sz="4400" b="1" dirty="0" smtClean="0">
                <a:ln/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andara" panose="020E0502030303020204" pitchFamily="34" charset="0"/>
              </a:rPr>
              <a:t>Session 7: Scripted Role Play</a:t>
            </a:r>
            <a:endParaRPr lang="en-GB" sz="4400" b="1" dirty="0">
              <a:ln/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1169988" y="2725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6995910" y="510772"/>
            <a:ext cx="4353382" cy="40934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4400" b="1" i="0" u="none" strike="noStrike" normalizeH="0" baseline="0" dirty="0" smtClean="0">
                <a:ln/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ea typeface="Calibri" panose="020F0502020204030204" pitchFamily="34" charset="0"/>
                <a:cs typeface="Lucida Sans" panose="020B0602040502020204" pitchFamily="34" charset="0"/>
              </a:rPr>
              <a:t>The Scottish</a:t>
            </a:r>
            <a:endParaRPr kumimoji="0" lang="en-GB" altLang="en-US" sz="6000" b="1" i="0" u="none" strike="noStrike" normalizeH="0" baseline="0" dirty="0" smtClean="0">
              <a:ln/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ndara" panose="020E0502030303020204" pitchFamily="34" charset="0"/>
              <a:ea typeface="Calibri" panose="020F0502020204030204" pitchFamily="34" charset="0"/>
              <a:cs typeface="Lucida Sans" panose="020B06020405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6000" b="1" i="0" u="none" strike="noStrike" normalizeH="0" baseline="0" dirty="0" smtClean="0">
                <a:ln/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ea typeface="Calibri" panose="020F0502020204030204" pitchFamily="34" charset="0"/>
                <a:cs typeface="Lucida Sans" panose="020B0602040502020204" pitchFamily="34" charset="0"/>
              </a:rPr>
              <a:t>Intervention Initiative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4400" b="1" dirty="0" smtClean="0">
                <a:ln/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cs typeface="Lucida Sans" panose="020B0602040502020204" pitchFamily="34" charset="0"/>
              </a:rPr>
              <a:t>Bystander Training</a:t>
            </a:r>
            <a:r>
              <a:rPr kumimoji="0" lang="en-GB" altLang="en-US" sz="4400" b="1" i="0" u="none" strike="noStrike" normalizeH="0" baseline="0" dirty="0" smtClean="0">
                <a:ln/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kumimoji="0" lang="en-GB" altLang="en-US" sz="4400" b="1" i="0" u="none" strike="noStrike" normalizeH="0" baseline="0" dirty="0" smtClean="0">
              <a:ln/>
              <a:solidFill>
                <a:srgbClr val="92D05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45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ground rules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532" y="1122052"/>
            <a:ext cx="3719799" cy="3430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663275" y="660387"/>
            <a:ext cx="10865451" cy="5585793"/>
            <a:chOff x="253998" y="660387"/>
            <a:chExt cx="10865451" cy="5585793"/>
          </a:xfrm>
        </p:grpSpPr>
        <p:sp>
          <p:nvSpPr>
            <p:cNvPr id="2" name="Rectangle 1"/>
            <p:cNvSpPr/>
            <p:nvPr/>
          </p:nvSpPr>
          <p:spPr>
            <a:xfrm>
              <a:off x="253998" y="660387"/>
              <a:ext cx="10865451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We will learn &amp; work together as a group in this programme.</a:t>
              </a:r>
            </a:p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Some of the material is sensitive &amp; some of us will have personal experience of the things we discuss.</a:t>
              </a:r>
            </a:p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We will all be respectful of personal emotions as we learn.</a:t>
              </a:r>
              <a:endParaRPr lang="en-GB" dirty="0">
                <a:latin typeface="Candara" panose="020E0502030303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53998" y="2491306"/>
              <a:ext cx="10865451" cy="37548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Confidentiality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Appropriate language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Attendance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Communicating with the facilitator</a:t>
              </a:r>
            </a:p>
            <a:p>
              <a:pPr>
                <a:buClr>
                  <a:schemeClr val="accent3">
                    <a:lumMod val="75000"/>
                  </a:schemeClr>
                </a:buClr>
              </a:pPr>
              <a:endParaRPr lang="en-GB" sz="2800" dirty="0" smtClean="0">
                <a:latin typeface="Candara" panose="020E0502030303020204" pitchFamily="34" charset="0"/>
              </a:endParaRPr>
            </a:p>
            <a:p>
              <a:pPr algn="r"/>
              <a:endParaRPr lang="en-GB" dirty="0" smtClean="0">
                <a:latin typeface="Candara" panose="020E0502030303020204" pitchFamily="34" charset="0"/>
              </a:endParaRP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Please be aware that we will be discussing sensitive issues that might have affected you or people you care about. </a:t>
              </a: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If you feel uncomfortable or upset it is fine to leave the space. </a:t>
              </a: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Facilitators will understand &amp; are trained to help you.</a:t>
              </a:r>
            </a:p>
            <a:p>
              <a:pPr algn="r"/>
              <a:endParaRPr lang="en-GB" sz="1600" dirty="0"/>
            </a:p>
            <a:p>
              <a:pPr algn="r"/>
              <a:endParaRPr lang="en-GB" sz="1600" dirty="0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87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78635" y="177223"/>
            <a:ext cx="11350897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chemeClr val="accent4"/>
                </a:solidFill>
                <a:latin typeface="Candara" panose="020E0502030303020204" pitchFamily="34" charset="0"/>
              </a:rPr>
              <a:t>Students' feedback about </a:t>
            </a:r>
            <a:r>
              <a:rPr lang="en-GB" sz="3600" b="1" dirty="0" smtClean="0">
                <a:solidFill>
                  <a:schemeClr val="accent4"/>
                </a:solidFill>
                <a:latin typeface="Candara" panose="020E0502030303020204" pitchFamily="34" charset="0"/>
              </a:rPr>
              <a:t>role-play</a:t>
            </a:r>
          </a:p>
          <a:p>
            <a:endParaRPr lang="en-GB" sz="1600" b="1" dirty="0">
              <a:latin typeface="Candara" panose="020E0502030303020204" pitchFamily="34" charset="0"/>
            </a:endParaRP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SzPct val="200000"/>
              <a:buFont typeface="Wingdings" panose="05000000000000000000" pitchFamily="2" charset="2"/>
              <a:buChar char="ü"/>
            </a:pPr>
            <a:r>
              <a:rPr lang="en-GB" sz="1600" b="1" dirty="0" smtClean="0">
                <a:solidFill>
                  <a:schemeClr val="accent3"/>
                </a:solidFill>
                <a:latin typeface="Candara" panose="020E0502030303020204" pitchFamily="34" charset="0"/>
              </a:rPr>
              <a:t>Rehearsal</a:t>
            </a:r>
            <a:r>
              <a:rPr lang="en-GB" sz="1600" b="1" dirty="0" smtClean="0">
                <a:latin typeface="Candara" panose="020E0502030303020204" pitchFamily="34" charset="0"/>
              </a:rPr>
              <a:t/>
            </a:r>
            <a:br>
              <a:rPr lang="en-GB" sz="1600" b="1" dirty="0" smtClean="0">
                <a:latin typeface="Candara" panose="020E0502030303020204" pitchFamily="34" charset="0"/>
              </a:rPr>
            </a:br>
            <a:r>
              <a:rPr lang="en-GB" sz="1600" b="1" dirty="0" smtClean="0">
                <a:latin typeface="Candara" panose="020E0502030303020204" pitchFamily="34" charset="0"/>
              </a:rPr>
              <a:t>"It </a:t>
            </a:r>
            <a:r>
              <a:rPr lang="en-GB" sz="1600" b="1" dirty="0">
                <a:latin typeface="Candara" panose="020E0502030303020204" pitchFamily="34" charset="0"/>
              </a:rPr>
              <a:t>enabled me to use my skills directly and assess their effects on other people</a:t>
            </a:r>
            <a:r>
              <a:rPr lang="en-GB" sz="1600" b="1" dirty="0" smtClean="0">
                <a:latin typeface="Candara" panose="020E0502030303020204" pitchFamily="34" charset="0"/>
              </a:rPr>
              <a:t>...“</a:t>
            </a:r>
            <a:br>
              <a:rPr lang="en-GB" sz="1600" b="1" dirty="0" smtClean="0">
                <a:latin typeface="Candara" panose="020E0502030303020204" pitchFamily="34" charset="0"/>
              </a:rPr>
            </a:br>
            <a:r>
              <a:rPr lang="en-GB" sz="1600" b="1" dirty="0" smtClean="0">
                <a:latin typeface="Candara" panose="020E0502030303020204" pitchFamily="34" charset="0"/>
              </a:rPr>
              <a:t>"</a:t>
            </a:r>
            <a:r>
              <a:rPr lang="en-GB" sz="1600" b="1" dirty="0">
                <a:latin typeface="Candara" panose="020E0502030303020204" pitchFamily="34" charset="0"/>
              </a:rPr>
              <a:t>First hand experience – to understand the difficulties in communication which are hard to get without actually doing it</a:t>
            </a:r>
            <a:r>
              <a:rPr lang="en-GB" sz="1600" b="1" dirty="0" smtClean="0">
                <a:latin typeface="Candara" panose="020E0502030303020204" pitchFamily="34" charset="0"/>
              </a:rPr>
              <a:t>”</a:t>
            </a:r>
            <a:br>
              <a:rPr lang="en-GB" sz="1600" b="1" dirty="0" smtClean="0">
                <a:latin typeface="Candara" panose="020E0502030303020204" pitchFamily="34" charset="0"/>
              </a:rPr>
            </a:br>
            <a:r>
              <a:rPr lang="en-GB" sz="1600" b="1" dirty="0" smtClean="0">
                <a:latin typeface="Candara" panose="020E0502030303020204" pitchFamily="34" charset="0"/>
              </a:rPr>
              <a:t>"</a:t>
            </a:r>
            <a:r>
              <a:rPr lang="en-GB" sz="1600" b="1" dirty="0">
                <a:latin typeface="Candara" panose="020E0502030303020204" pitchFamily="34" charset="0"/>
              </a:rPr>
              <a:t>Good chance to try out something that looks so easy but makes you realise that it is difficult and does require practice."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SzPct val="200000"/>
              <a:buFont typeface="Wingdings" panose="05000000000000000000" pitchFamily="2" charset="2"/>
              <a:buChar char="ü"/>
            </a:pPr>
            <a:r>
              <a:rPr lang="en-GB" sz="1600" b="1" dirty="0" smtClean="0">
                <a:solidFill>
                  <a:schemeClr val="accent3"/>
                </a:solidFill>
                <a:latin typeface="Candara" panose="020E0502030303020204" pitchFamily="34" charset="0"/>
              </a:rPr>
              <a:t>Feedback</a:t>
            </a:r>
            <a:r>
              <a:rPr lang="en-GB" sz="1600" b="1" dirty="0" smtClean="0">
                <a:latin typeface="Candara" panose="020E0502030303020204" pitchFamily="34" charset="0"/>
              </a:rPr>
              <a:t/>
            </a:r>
            <a:br>
              <a:rPr lang="en-GB" sz="1600" b="1" dirty="0" smtClean="0">
                <a:latin typeface="Candara" panose="020E0502030303020204" pitchFamily="34" charset="0"/>
              </a:rPr>
            </a:br>
            <a:r>
              <a:rPr lang="en-GB" sz="1600" b="1" dirty="0" smtClean="0">
                <a:latin typeface="Candara" panose="020E0502030303020204" pitchFamily="34" charset="0"/>
              </a:rPr>
              <a:t>"It's </a:t>
            </a:r>
            <a:r>
              <a:rPr lang="en-GB" sz="1600" b="1" dirty="0">
                <a:latin typeface="Candara" panose="020E0502030303020204" pitchFamily="34" charset="0"/>
              </a:rPr>
              <a:t>good to receive constructive criticism and be made aware of your </a:t>
            </a:r>
            <a:r>
              <a:rPr lang="en-GB" sz="1600" b="1" dirty="0" smtClean="0">
                <a:latin typeface="Candara" panose="020E0502030303020204" pitchFamily="34" charset="0"/>
              </a:rPr>
              <a:t>behaviour“</a:t>
            </a:r>
            <a:br>
              <a:rPr lang="en-GB" sz="1600" b="1" dirty="0" smtClean="0">
                <a:latin typeface="Candara" panose="020E0502030303020204" pitchFamily="34" charset="0"/>
              </a:rPr>
            </a:br>
            <a:r>
              <a:rPr lang="en-GB" sz="1600" b="1" dirty="0" smtClean="0">
                <a:latin typeface="Candara" panose="020E0502030303020204" pitchFamily="34" charset="0"/>
              </a:rPr>
              <a:t>"</a:t>
            </a:r>
            <a:r>
              <a:rPr lang="en-GB" sz="1600" b="1" dirty="0">
                <a:latin typeface="Candara" panose="020E0502030303020204" pitchFamily="34" charset="0"/>
              </a:rPr>
              <a:t>Group discussion afterwards (as well as individual feedback) allowing us to learn from other people's experiences too</a:t>
            </a:r>
            <a:r>
              <a:rPr lang="en-GB" sz="1600" b="1" dirty="0" smtClean="0">
                <a:latin typeface="Candara" panose="020E0502030303020204" pitchFamily="34" charset="0"/>
              </a:rPr>
              <a:t>."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SzPct val="200000"/>
              <a:buFont typeface="Wingdings" panose="05000000000000000000" pitchFamily="2" charset="2"/>
              <a:buChar char="ü"/>
            </a:pPr>
            <a:r>
              <a:rPr lang="en-GB" sz="1600" b="1" dirty="0" smtClean="0">
                <a:solidFill>
                  <a:schemeClr val="accent3"/>
                </a:solidFill>
                <a:latin typeface="Candara" panose="020E0502030303020204" pitchFamily="34" charset="0"/>
              </a:rPr>
              <a:t>Different perspectives</a:t>
            </a:r>
            <a:r>
              <a:rPr lang="en-GB" sz="1600" b="1" dirty="0" smtClean="0">
                <a:latin typeface="Candara" panose="020E0502030303020204" pitchFamily="34" charset="0"/>
              </a:rPr>
              <a:t/>
            </a:r>
            <a:br>
              <a:rPr lang="en-GB" sz="1600" b="1" dirty="0" smtClean="0">
                <a:latin typeface="Candara" panose="020E0502030303020204" pitchFamily="34" charset="0"/>
              </a:rPr>
            </a:br>
            <a:r>
              <a:rPr lang="en-GB" sz="1600" b="1" dirty="0" smtClean="0">
                <a:latin typeface="Candara" panose="020E0502030303020204" pitchFamily="34" charset="0"/>
              </a:rPr>
              <a:t>"Positive </a:t>
            </a:r>
            <a:r>
              <a:rPr lang="en-GB" sz="1600" b="1" dirty="0">
                <a:latin typeface="Candara" panose="020E0502030303020204" pitchFamily="34" charset="0"/>
              </a:rPr>
              <a:t>to see things from [the other person’s] perspective”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SzPct val="200000"/>
              <a:buFont typeface="Wingdings" panose="05000000000000000000" pitchFamily="2" charset="2"/>
              <a:buChar char="ü"/>
            </a:pPr>
            <a:r>
              <a:rPr lang="en-GB" sz="1600" b="1" dirty="0">
                <a:solidFill>
                  <a:schemeClr val="accent3"/>
                </a:solidFill>
                <a:latin typeface="Candara" panose="020E0502030303020204" pitchFamily="34" charset="0"/>
              </a:rPr>
              <a:t>Safety using </a:t>
            </a:r>
            <a:r>
              <a:rPr lang="en-GB" sz="1600" b="1" dirty="0" smtClean="0">
                <a:solidFill>
                  <a:schemeClr val="accent3"/>
                </a:solidFill>
                <a:latin typeface="Candara" panose="020E0502030303020204" pitchFamily="34" charset="0"/>
              </a:rPr>
              <a:t>role-play</a:t>
            </a:r>
            <a:r>
              <a:rPr lang="en-GB" sz="1600" b="1" dirty="0" smtClean="0">
                <a:latin typeface="Candara" panose="020E0502030303020204" pitchFamily="34" charset="0"/>
              </a:rPr>
              <a:t/>
            </a:r>
            <a:br>
              <a:rPr lang="en-GB" sz="1600" b="1" dirty="0" smtClean="0">
                <a:latin typeface="Candara" panose="020E0502030303020204" pitchFamily="34" charset="0"/>
              </a:rPr>
            </a:br>
            <a:r>
              <a:rPr lang="en-GB" sz="1600" b="1" dirty="0" smtClean="0">
                <a:latin typeface="Candara" panose="020E0502030303020204" pitchFamily="34" charset="0"/>
              </a:rPr>
              <a:t>"It </a:t>
            </a:r>
            <a:r>
              <a:rPr lang="en-GB" sz="1600" b="1" dirty="0">
                <a:latin typeface="Candara" panose="020E0502030303020204" pitchFamily="34" charset="0"/>
              </a:rPr>
              <a:t>puts you in a real-life situation where you can practice what you know but still it is a role-play so if you make mistakes it is okay"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SzPct val="200000"/>
              <a:buFont typeface="Wingdings" panose="05000000000000000000" pitchFamily="2" charset="2"/>
              <a:buChar char="ü"/>
            </a:pPr>
            <a:r>
              <a:rPr lang="en-GB" sz="1600" b="1" dirty="0">
                <a:solidFill>
                  <a:schemeClr val="accent3"/>
                </a:solidFill>
                <a:latin typeface="Candara" panose="020E0502030303020204" pitchFamily="34" charset="0"/>
              </a:rPr>
              <a:t>Professional skills and personal </a:t>
            </a:r>
            <a:r>
              <a:rPr lang="en-GB" sz="1600" b="1" dirty="0" smtClean="0">
                <a:solidFill>
                  <a:schemeClr val="accent3"/>
                </a:solidFill>
                <a:latin typeface="Candara" panose="020E0502030303020204" pitchFamily="34" charset="0"/>
              </a:rPr>
              <a:t>development</a:t>
            </a:r>
            <a:r>
              <a:rPr lang="en-GB" sz="1600" b="1" dirty="0" smtClean="0">
                <a:latin typeface="Candara" panose="020E0502030303020204" pitchFamily="34" charset="0"/>
              </a:rPr>
              <a:t/>
            </a:r>
            <a:br>
              <a:rPr lang="en-GB" sz="1600" b="1" dirty="0" smtClean="0">
                <a:latin typeface="Candara" panose="020E0502030303020204" pitchFamily="34" charset="0"/>
              </a:rPr>
            </a:br>
            <a:r>
              <a:rPr lang="en-GB" sz="1600" b="1" dirty="0" smtClean="0">
                <a:latin typeface="Candara" panose="020E0502030303020204" pitchFamily="34" charset="0"/>
              </a:rPr>
              <a:t>"Good </a:t>
            </a:r>
            <a:r>
              <a:rPr lang="en-GB" sz="1600" b="1" dirty="0">
                <a:latin typeface="Candara" panose="020E0502030303020204" pitchFamily="34" charset="0"/>
              </a:rPr>
              <a:t>method of learning and helping people feel less nervous talking in front of others</a:t>
            </a:r>
            <a:r>
              <a:rPr lang="en-GB" sz="1600" b="1" dirty="0" smtClean="0">
                <a:latin typeface="Candara" panose="020E0502030303020204" pitchFamily="34" charset="0"/>
              </a:rPr>
              <a:t>.”</a:t>
            </a:r>
            <a:br>
              <a:rPr lang="en-GB" sz="1600" b="1" dirty="0" smtClean="0">
                <a:latin typeface="Candara" panose="020E0502030303020204" pitchFamily="34" charset="0"/>
              </a:rPr>
            </a:br>
            <a:r>
              <a:rPr lang="en-GB" sz="1600" b="1" dirty="0" smtClean="0">
                <a:latin typeface="Candara" panose="020E0502030303020204" pitchFamily="34" charset="0"/>
              </a:rPr>
              <a:t>"</a:t>
            </a:r>
            <a:r>
              <a:rPr lang="en-GB" sz="1600" b="1" dirty="0">
                <a:latin typeface="Candara" panose="020E0502030303020204" pitchFamily="34" charset="0"/>
              </a:rPr>
              <a:t>Role-play changes your perspective on subjects and can open up new avenues of thinking</a:t>
            </a:r>
            <a:r>
              <a:rPr lang="en-GB" sz="1600" b="1" dirty="0" smtClean="0">
                <a:latin typeface="Candara" panose="020E0502030303020204" pitchFamily="34" charset="0"/>
              </a:rPr>
              <a:t>”</a:t>
            </a:r>
            <a:endParaRPr lang="en-GB" b="1" dirty="0">
              <a:latin typeface="Candara" panose="020E0502030303020204" pitchFamily="34" charset="0"/>
            </a:endParaRPr>
          </a:p>
          <a:p>
            <a:r>
              <a:rPr lang="en-GB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rPr>
              <a:t>Adapted from </a:t>
            </a:r>
            <a:r>
              <a:rPr lang="en-GB" sz="1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rPr>
              <a:t>Nestel</a:t>
            </a:r>
            <a:r>
              <a:rPr lang="en-GB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rPr>
              <a:t> &amp; Tierney (2007) </a:t>
            </a:r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rPr>
              <a:t>doi:10.1186/1472-6920-7-3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2523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602702" y="113698"/>
            <a:ext cx="6986593" cy="646331"/>
          </a:xfrm>
          <a:prstGeom prst="rect">
            <a:avLst/>
          </a:prstGeom>
        </p:spPr>
        <p:txBody>
          <a:bodyPr wrap="none" anchor="ctr" anchorCtr="0">
            <a:noAutofit/>
          </a:bodyPr>
          <a:lstStyle/>
          <a:p>
            <a:pPr algn="ctr"/>
            <a:r>
              <a:rPr lang="en-GB" sz="2800" b="1" dirty="0">
                <a:latin typeface="Candara" panose="020E0502030303020204" pitchFamily="34" charset="0"/>
              </a:rPr>
              <a:t>Bystander Intervention Options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59726" y="5852160"/>
            <a:ext cx="5879637" cy="839835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Adapted from Berkowitz, A. (2013). A Grassroots’ Guide to Fostering Healthy Norms to Reduce Violence in our Communities: Social Norms Toolkit.  USA: </a:t>
            </a:r>
            <a:r>
              <a:rPr lang="en-GB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CDC. Online at: http</a:t>
            </a:r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://www.alanberkowitz.com/Social_Norms_Violence_Prevention_Toolkit.pdf </a:t>
            </a:r>
          </a:p>
        </p:txBody>
      </p:sp>
      <p:sp>
        <p:nvSpPr>
          <p:cNvPr id="24" name="Down Arrow Callout 23"/>
          <p:cNvSpPr/>
          <p:nvPr/>
        </p:nvSpPr>
        <p:spPr>
          <a:xfrm>
            <a:off x="1459326" y="2288234"/>
            <a:ext cx="2520000" cy="900000"/>
          </a:xfrm>
          <a:prstGeom prst="downArrow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algn="ctr"/>
            <a:r>
              <a:rPr lang="en-GB" sz="1600" b="1" dirty="0" smtClean="0">
                <a:latin typeface="Candara" panose="020E0502030303020204" pitchFamily="34" charset="0"/>
              </a:rPr>
              <a:t>Indirect (to the Bystander)</a:t>
            </a:r>
            <a:endParaRPr lang="en-GB" sz="1600" b="1" dirty="0">
              <a:latin typeface="Candara" panose="020E0502030303020204" pitchFamily="34" charset="0"/>
            </a:endParaRPr>
          </a:p>
        </p:txBody>
      </p:sp>
      <p:sp>
        <p:nvSpPr>
          <p:cNvPr id="25" name="Down Arrow Callout 24"/>
          <p:cNvSpPr/>
          <p:nvPr/>
        </p:nvSpPr>
        <p:spPr>
          <a:xfrm>
            <a:off x="8121404" y="2288234"/>
            <a:ext cx="2520000" cy="900000"/>
          </a:xfrm>
          <a:prstGeom prst="downArrow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algn="ctr"/>
            <a:r>
              <a:rPr lang="en-GB" sz="1600" b="1" dirty="0" smtClean="0">
                <a:latin typeface="Candara" panose="020E0502030303020204" pitchFamily="34" charset="0"/>
              </a:rPr>
              <a:t>Direct (</a:t>
            </a:r>
            <a:r>
              <a:rPr lang="en-GB" sz="1600" b="1" dirty="0">
                <a:latin typeface="Candara" panose="020E0502030303020204" pitchFamily="34" charset="0"/>
              </a:rPr>
              <a:t>to the </a:t>
            </a:r>
            <a:r>
              <a:rPr lang="en-GB" sz="1600" b="1" dirty="0" smtClean="0">
                <a:latin typeface="Candara" panose="020E0502030303020204" pitchFamily="34" charset="0"/>
              </a:rPr>
              <a:t>Offender</a:t>
            </a:r>
            <a:r>
              <a:rPr lang="en-GB" sz="1600" b="1" dirty="0">
                <a:latin typeface="Candara" panose="020E0502030303020204" pitchFamily="34" charset="0"/>
              </a:rPr>
              <a:t>)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4929919" y="1015372"/>
            <a:ext cx="2267854" cy="2709841"/>
            <a:chOff x="4962073" y="1276865"/>
            <a:chExt cx="2267854" cy="2709841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3" name="Down Arrow Callout 22"/>
            <p:cNvSpPr/>
            <p:nvPr/>
          </p:nvSpPr>
          <p:spPr>
            <a:xfrm>
              <a:off x="5016000" y="1276865"/>
              <a:ext cx="2160000" cy="900000"/>
            </a:xfrm>
            <a:prstGeom prst="downArrowCallou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 anchorCtr="0">
              <a:noAutofit/>
            </a:bodyPr>
            <a:lstStyle/>
            <a:p>
              <a:pPr algn="ctr"/>
              <a:r>
                <a:rPr lang="en-GB" sz="1600" b="1" dirty="0">
                  <a:latin typeface="Candara" panose="020E0502030303020204" pitchFamily="34" charset="0"/>
                </a:rPr>
                <a:t>Decide to Intervene</a:t>
              </a: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4962073" y="2215346"/>
              <a:ext cx="2267854" cy="1771360"/>
              <a:chOff x="4962073" y="2543320"/>
              <a:chExt cx="2267854" cy="1771360"/>
            </a:xfrm>
          </p:grpSpPr>
          <p:sp>
            <p:nvSpPr>
              <p:cNvPr id="37" name="Rounded Rectangle 36"/>
              <p:cNvSpPr/>
              <p:nvPr/>
            </p:nvSpPr>
            <p:spPr>
              <a:xfrm>
                <a:off x="4962073" y="2543320"/>
                <a:ext cx="2267854" cy="1771360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square" anchor="ctr" anchorCtr="0">
                <a:no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sz="1600" b="1" dirty="0">
                  <a:latin typeface="Candara" panose="020E0502030303020204" pitchFamily="34" charset="0"/>
                </a:endParaRPr>
              </a:p>
            </p:txBody>
          </p:sp>
          <p:grpSp>
            <p:nvGrpSpPr>
              <p:cNvPr id="36" name="Group 35"/>
              <p:cNvGrpSpPr/>
              <p:nvPr/>
            </p:nvGrpSpPr>
            <p:grpSpPr>
              <a:xfrm>
                <a:off x="5106000" y="2937102"/>
                <a:ext cx="1980000" cy="983796"/>
                <a:chOff x="5106000" y="2326858"/>
                <a:chExt cx="1980000" cy="983796"/>
              </a:xfrm>
            </p:grpSpPr>
            <p:sp>
              <p:nvSpPr>
                <p:cNvPr id="26" name="Rounded Rectangle 25"/>
                <p:cNvSpPr/>
                <p:nvPr/>
              </p:nvSpPr>
              <p:spPr>
                <a:xfrm>
                  <a:off x="5106000" y="2326858"/>
                  <a:ext cx="1980000" cy="374571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 anchorCtr="0">
                  <a:noAutofit/>
                </a:bodyPr>
                <a:lstStyle/>
                <a:p>
                  <a:pPr algn="ctr"/>
                  <a:r>
                    <a:rPr lang="en-GB" sz="1600" b="1" dirty="0">
                      <a:latin typeface="Candara" panose="020E0502030303020204" pitchFamily="34" charset="0"/>
                    </a:rPr>
                    <a:t>During the </a:t>
                  </a:r>
                  <a:r>
                    <a:rPr lang="en-GB" sz="1600" b="1" dirty="0" smtClean="0">
                      <a:latin typeface="Candara" panose="020E0502030303020204" pitchFamily="34" charset="0"/>
                    </a:rPr>
                    <a:t>Incident</a:t>
                  </a:r>
                  <a:endParaRPr lang="en-GB" sz="1600" b="1" dirty="0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27" name="Rounded Rectangle 26"/>
                <p:cNvSpPr/>
                <p:nvPr/>
              </p:nvSpPr>
              <p:spPr>
                <a:xfrm>
                  <a:off x="5106000" y="2936083"/>
                  <a:ext cx="1980000" cy="374571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 anchorCtr="0">
                  <a:noAutofit/>
                </a:bodyPr>
                <a:lstStyle/>
                <a:p>
                  <a:pPr algn="ctr"/>
                  <a:r>
                    <a:rPr lang="en-GB" sz="1600" b="1" dirty="0">
                      <a:latin typeface="Candara" panose="020E0502030303020204" pitchFamily="34" charset="0"/>
                    </a:rPr>
                    <a:t>After the </a:t>
                  </a:r>
                  <a:r>
                    <a:rPr lang="en-GB" sz="1600" b="1" dirty="0" smtClean="0">
                      <a:latin typeface="Candara" panose="020E0502030303020204" pitchFamily="34" charset="0"/>
                    </a:rPr>
                    <a:t>Incident</a:t>
                  </a:r>
                  <a:endParaRPr lang="en-GB" sz="1600" b="1" dirty="0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5872221" y="2665641"/>
                  <a:ext cx="447558" cy="338554"/>
                </a:xfrm>
                <a:prstGeom prst="rect">
                  <a:avLst/>
                </a:prstGeom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 anchorCtr="0">
                  <a:noAutofit/>
                </a:bodyPr>
                <a:lstStyle/>
                <a:p>
                  <a:pPr algn="ctr"/>
                  <a:r>
                    <a:rPr lang="en-GB" sz="1600" b="1" dirty="0" smtClean="0">
                      <a:latin typeface="Candara" panose="020E0502030303020204" pitchFamily="34" charset="0"/>
                    </a:rPr>
                    <a:t>OR</a:t>
                  </a:r>
                </a:p>
              </p:txBody>
            </p:sp>
          </p:grpSp>
        </p:grpSp>
      </p:grpSp>
      <p:sp>
        <p:nvSpPr>
          <p:cNvPr id="29" name="Rounded Rectangle 28"/>
          <p:cNvSpPr/>
          <p:nvPr/>
        </p:nvSpPr>
        <p:spPr>
          <a:xfrm>
            <a:off x="1027881" y="3188234"/>
            <a:ext cx="3420000" cy="234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Assess norm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Engage allies &amp; bystanders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Make a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Develop a support for next step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Offer support to the victim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737538" y="3188234"/>
            <a:ext cx="3420000" cy="234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Confrontation: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Set </a:t>
            </a:r>
            <a:r>
              <a:rPr lang="en-GB" sz="1600" dirty="0">
                <a:latin typeface="Candara" panose="020E0502030303020204" pitchFamily="34" charset="0"/>
              </a:rPr>
              <a:t>limits or express feelings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Change the focus: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Non-participation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Change the subject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Interrupt / distract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 smtClean="0">
                <a:latin typeface="Candara" panose="020E0502030303020204" pitchFamily="34" charset="0"/>
              </a:rPr>
              <a:t>Change </a:t>
            </a:r>
            <a:r>
              <a:rPr lang="en-GB" sz="1600" b="1" dirty="0">
                <a:latin typeface="Candara" panose="020E0502030303020204" pitchFamily="34" charset="0"/>
              </a:rPr>
              <a:t>the person/shift attitudes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3881880" y="2192875"/>
            <a:ext cx="1132004" cy="828107"/>
          </a:xfrm>
          <a:prstGeom prst="leftRightUpArrow">
            <a:avLst>
              <a:gd name="adj1" fmla="val 25000"/>
              <a:gd name="adj2" fmla="val 21853"/>
              <a:gd name="adj3" fmla="val 25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3" name="Right Arrow 32"/>
          <p:cNvSpPr/>
          <p:nvPr/>
        </p:nvSpPr>
        <p:spPr>
          <a:xfrm>
            <a:off x="4664381" y="4141688"/>
            <a:ext cx="2879255" cy="460234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4" name="Right Arrow 33"/>
          <p:cNvSpPr/>
          <p:nvPr/>
        </p:nvSpPr>
        <p:spPr>
          <a:xfrm rot="10800000">
            <a:off x="4667335" y="4750062"/>
            <a:ext cx="2876301" cy="460234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40" name="Left-Right-Up Arrow 39"/>
          <p:cNvSpPr/>
          <p:nvPr/>
        </p:nvSpPr>
        <p:spPr>
          <a:xfrm rot="5400000">
            <a:off x="7059307" y="2192875"/>
            <a:ext cx="1132004" cy="828107"/>
          </a:xfrm>
          <a:prstGeom prst="leftRightUpArrow">
            <a:avLst>
              <a:gd name="adj1" fmla="val 25000"/>
              <a:gd name="adj2" fmla="val 21853"/>
              <a:gd name="adj3" fmla="val 25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25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9466" y="606362"/>
            <a:ext cx="869962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>
                <a:solidFill>
                  <a:schemeClr val="accent4"/>
                </a:solidFill>
                <a:latin typeface="Candara" panose="020E0502030303020204" pitchFamily="34" charset="0"/>
              </a:rPr>
              <a:t>Techniques </a:t>
            </a:r>
            <a:endParaRPr lang="en-GB" sz="3600" b="1" dirty="0" smtClean="0">
              <a:solidFill>
                <a:schemeClr val="accent4"/>
              </a:solidFill>
              <a:latin typeface="Candara" panose="020E0502030303020204" pitchFamily="34" charset="0"/>
            </a:endParaRPr>
          </a:p>
          <a:p>
            <a:endParaRPr lang="en-GB" sz="2800" b="1" dirty="0">
              <a:latin typeface="Candara" panose="020E0502030303020204" pitchFamily="34" charset="0"/>
            </a:endParaRP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Using body language (communicating disapproval)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Distraction (changing the focus)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Humour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“I” statements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Encouraging empathy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Using caring and friendship as a framework</a:t>
            </a:r>
          </a:p>
          <a:p>
            <a:pPr marL="285750" indent="-28575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Candara" panose="020E0502030303020204" pitchFamily="34" charset="0"/>
              </a:rPr>
              <a:t>Using social </a:t>
            </a:r>
            <a:r>
              <a:rPr lang="en-GB" sz="2800" b="1" dirty="0" smtClean="0">
                <a:latin typeface="Candara" panose="020E0502030303020204" pitchFamily="34" charset="0"/>
              </a:rPr>
              <a:t>norms</a:t>
            </a:r>
            <a:endParaRPr lang="en-GB" sz="2800" b="1" dirty="0">
              <a:latin typeface="Candara" panose="020E0502030303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EFE9EC9-4345-4CA3-82D8-E0739A82EC5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38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225680B9C50489130D057AF04EFB7" ma:contentTypeVersion="0" ma:contentTypeDescription="Create a new document." ma:contentTypeScope="" ma:versionID="cc750769f8181acf4500a53a3fe311e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E97DA2-5A86-4C4D-B490-CAB5260917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1940134-DB55-4A01-882D-048349BD6C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345C42-1858-4E70-9224-3E3C8491E9C8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841</TotalTime>
  <Words>262</Words>
  <Application>Microsoft Office PowerPoint</Application>
  <PresentationFormat>Widescreen</PresentationFormat>
  <Paragraphs>59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Candara</vt:lpstr>
      <vt:lpstr>Franklin Gothic Book</vt:lpstr>
      <vt:lpstr>Franklin Gothic Demi</vt:lpstr>
      <vt:lpstr>Franklin Gothic Medium</vt:lpstr>
      <vt:lpstr>Lucida Sans</vt:lpstr>
      <vt:lpstr>Wingdings</vt:lpstr>
      <vt:lpstr>1_Office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McCarry</dc:creator>
  <cp:lastModifiedBy>UOS</cp:lastModifiedBy>
  <cp:revision>92</cp:revision>
  <cp:lastPrinted>2019-10-07T14:37:40Z</cp:lastPrinted>
  <dcterms:created xsi:type="dcterms:W3CDTF">2017-02-23T14:32:21Z</dcterms:created>
  <dcterms:modified xsi:type="dcterms:W3CDTF">2019-11-04T20:32:30Z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0x0101006F8225680B9C50489130D057AF04EFB7</vt:lpwstr>
  </property>
</Properties>
</file>