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2" r:id="rId4"/>
  </p:sldMasterIdLst>
  <p:notesMasterIdLst>
    <p:notesMasterId r:id="rId12"/>
  </p:notesMasterIdLst>
  <p:handoutMasterIdLst>
    <p:handoutMasterId r:id="rId13"/>
  </p:handoutMasterIdLst>
  <p:sldIdLst>
    <p:sldId id="355" r:id="rId5"/>
    <p:sldId id="356" r:id="rId6"/>
    <p:sldId id="357" r:id="rId7"/>
    <p:sldId id="358" r:id="rId8"/>
    <p:sldId id="351" r:id="rId9"/>
    <p:sldId id="359" r:id="rId10"/>
    <p:sldId id="361" r:id="rId11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08CAB"/>
    <a:srgbClr val="9BBB59"/>
    <a:srgbClr val="8064A2"/>
    <a:srgbClr val="5CB3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2816" autoAdjust="0"/>
    <p:restoredTop sz="94660"/>
  </p:normalViewPr>
  <p:slideViewPr>
    <p:cSldViewPr snapToGrid="0" showGuides="1">
      <p:cViewPr varScale="1">
        <p:scale>
          <a:sx n="88" d="100"/>
          <a:sy n="88" d="100"/>
        </p:scale>
        <p:origin x="595" y="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1" d="100"/>
          <a:sy n="61" d="100"/>
        </p:scale>
        <p:origin x="3254" y="6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A8500DC-5498-4FA1-A2B4-285491FC89AA}" type="doc">
      <dgm:prSet loTypeId="urn:microsoft.com/office/officeart/2005/8/layout/vProcess5" loCatId="process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GB"/>
        </a:p>
      </dgm:t>
    </dgm:pt>
    <dgm:pt modelId="{DF8583F8-F14B-4C98-8F9D-51C4B1DC67C3}">
      <dgm:prSet phldrT="[Text]"/>
      <dgm:spPr/>
      <dgm:t>
        <a:bodyPr/>
        <a:lstStyle/>
        <a:p>
          <a:r>
            <a:rPr lang="en-GB" b="1" dirty="0" smtClean="0">
              <a:latin typeface="Candara" panose="020E0502030303020204" pitchFamily="34" charset="0"/>
            </a:rPr>
            <a:t>Scripted Role Play</a:t>
          </a:r>
          <a:endParaRPr lang="en-GB" b="1" dirty="0">
            <a:latin typeface="Candara" panose="020E0502030303020204" pitchFamily="34" charset="0"/>
          </a:endParaRPr>
        </a:p>
      </dgm:t>
    </dgm:pt>
    <dgm:pt modelId="{74B058FA-9C03-4746-82B9-F53DFD19F8D0}" type="parTrans" cxnId="{B93B2801-9484-4512-A114-F340280B960A}">
      <dgm:prSet/>
      <dgm:spPr/>
      <dgm:t>
        <a:bodyPr/>
        <a:lstStyle/>
        <a:p>
          <a:endParaRPr lang="en-GB"/>
        </a:p>
      </dgm:t>
    </dgm:pt>
    <dgm:pt modelId="{588DE5E1-1458-495F-9183-F8FB7371C47C}" type="sibTrans" cxnId="{B93B2801-9484-4512-A114-F340280B960A}">
      <dgm:prSet/>
      <dgm:spPr/>
      <dgm:t>
        <a:bodyPr/>
        <a:lstStyle/>
        <a:p>
          <a:endParaRPr lang="en-GB"/>
        </a:p>
      </dgm:t>
    </dgm:pt>
    <dgm:pt modelId="{120686B7-0990-46C7-B9EC-ED98B44D3803}">
      <dgm:prSet/>
      <dgm:spPr/>
      <dgm:t>
        <a:bodyPr/>
        <a:lstStyle/>
        <a:p>
          <a:r>
            <a:rPr lang="en-GB" b="1" dirty="0" smtClean="0">
              <a:latin typeface="Candara" panose="020E0502030303020204" pitchFamily="34" charset="0"/>
            </a:rPr>
            <a:t>Safe Space</a:t>
          </a:r>
          <a:endParaRPr lang="en-GB" b="1" dirty="0">
            <a:latin typeface="Candara" panose="020E0502030303020204" pitchFamily="34" charset="0"/>
          </a:endParaRPr>
        </a:p>
      </dgm:t>
    </dgm:pt>
    <dgm:pt modelId="{8A86DDB5-92A3-4D5C-8718-21FE9E55D263}" type="parTrans" cxnId="{CAF08A7B-5D23-450D-AA48-B3643FC871CC}">
      <dgm:prSet/>
      <dgm:spPr/>
      <dgm:t>
        <a:bodyPr/>
        <a:lstStyle/>
        <a:p>
          <a:endParaRPr lang="en-GB"/>
        </a:p>
      </dgm:t>
    </dgm:pt>
    <dgm:pt modelId="{2E4AE4ED-203B-427D-BF45-B10DF92EDDA9}" type="sibTrans" cxnId="{CAF08A7B-5D23-450D-AA48-B3643FC871CC}">
      <dgm:prSet/>
      <dgm:spPr/>
      <dgm:t>
        <a:bodyPr/>
        <a:lstStyle/>
        <a:p>
          <a:endParaRPr lang="en-GB"/>
        </a:p>
      </dgm:t>
    </dgm:pt>
    <dgm:pt modelId="{0275C31E-3BBE-4505-BF88-5AC9C7BB95ED}">
      <dgm:prSet/>
      <dgm:spPr/>
      <dgm:t>
        <a:bodyPr/>
        <a:lstStyle/>
        <a:p>
          <a:r>
            <a:rPr lang="en-US" altLang="en-US" b="1" dirty="0" smtClean="0">
              <a:latin typeface="Candara" panose="020E0502030303020204" pitchFamily="34" charset="0"/>
            </a:rPr>
            <a:t>Stages…</a:t>
          </a:r>
        </a:p>
      </dgm:t>
    </dgm:pt>
    <dgm:pt modelId="{7A25FDB0-BC89-4E05-A207-F09ACDC0C922}" type="parTrans" cxnId="{394B0EA2-8ABD-4D09-AC48-7568C3130A22}">
      <dgm:prSet/>
      <dgm:spPr/>
      <dgm:t>
        <a:bodyPr/>
        <a:lstStyle/>
        <a:p>
          <a:endParaRPr lang="en-GB"/>
        </a:p>
      </dgm:t>
    </dgm:pt>
    <dgm:pt modelId="{D655643E-F02F-43C3-AE9E-BC0F5423B2FB}" type="sibTrans" cxnId="{394B0EA2-8ABD-4D09-AC48-7568C3130A22}">
      <dgm:prSet/>
      <dgm:spPr/>
      <dgm:t>
        <a:bodyPr/>
        <a:lstStyle/>
        <a:p>
          <a:endParaRPr lang="en-GB"/>
        </a:p>
      </dgm:t>
    </dgm:pt>
    <dgm:pt modelId="{9B89C1A7-5F31-4CD5-BA07-6481DE1DE4C2}">
      <dgm:prSet/>
      <dgm:spPr/>
      <dgm:t>
        <a:bodyPr/>
        <a:lstStyle/>
        <a:p>
          <a:r>
            <a:rPr lang="en-GB" b="1" dirty="0" smtClean="0">
              <a:latin typeface="Candara" panose="020E0502030303020204" pitchFamily="34" charset="0"/>
            </a:rPr>
            <a:t>Case Studies (improvising)</a:t>
          </a:r>
          <a:endParaRPr lang="en-GB" b="1" dirty="0">
            <a:latin typeface="Candara" panose="020E0502030303020204" pitchFamily="34" charset="0"/>
          </a:endParaRPr>
        </a:p>
      </dgm:t>
    </dgm:pt>
    <dgm:pt modelId="{96CCBA69-7D7C-400D-BA4B-8152ACC52146}" type="parTrans" cxnId="{86DF5A37-AAFE-48C1-83A1-5B3A5429EC51}">
      <dgm:prSet/>
      <dgm:spPr/>
      <dgm:t>
        <a:bodyPr/>
        <a:lstStyle/>
        <a:p>
          <a:endParaRPr lang="en-GB"/>
        </a:p>
      </dgm:t>
    </dgm:pt>
    <dgm:pt modelId="{1F094DAD-C808-4938-B4E5-B04327953968}" type="sibTrans" cxnId="{86DF5A37-AAFE-48C1-83A1-5B3A5429EC51}">
      <dgm:prSet/>
      <dgm:spPr/>
      <dgm:t>
        <a:bodyPr/>
        <a:lstStyle/>
        <a:p>
          <a:endParaRPr lang="en-GB"/>
        </a:p>
      </dgm:t>
    </dgm:pt>
    <dgm:pt modelId="{E8F2E507-E8B4-41D3-B494-385A8B0B1829}" type="pres">
      <dgm:prSet presAssocID="{DA8500DC-5498-4FA1-A2B4-285491FC89AA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0602E5A9-7EF4-402B-BA5D-FEE8DE7E4DB8}" type="pres">
      <dgm:prSet presAssocID="{DA8500DC-5498-4FA1-A2B4-285491FC89AA}" presName="dummyMaxCanvas" presStyleCnt="0">
        <dgm:presLayoutVars/>
      </dgm:prSet>
      <dgm:spPr/>
      <dgm:t>
        <a:bodyPr/>
        <a:lstStyle/>
        <a:p>
          <a:endParaRPr lang="en-US"/>
        </a:p>
      </dgm:t>
    </dgm:pt>
    <dgm:pt modelId="{9F4B0E64-D3E8-4050-99A7-49132DAA22E6}" type="pres">
      <dgm:prSet presAssocID="{DA8500DC-5498-4FA1-A2B4-285491FC89AA}" presName="FourNodes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1DFD6B6-9BCE-4A40-99D6-35EF1BCE8519}" type="pres">
      <dgm:prSet presAssocID="{DA8500DC-5498-4FA1-A2B4-285491FC89AA}" presName="FourNodes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D6D2B86-A24A-4948-9385-024311F44200}" type="pres">
      <dgm:prSet presAssocID="{DA8500DC-5498-4FA1-A2B4-285491FC89AA}" presName="FourNodes_3" presStyleLbl="node1" presStyleIdx="2" presStyleCnt="4" custLinFactNeighborX="-454" custLinFactNeighborY="-171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76B8C97-D49D-44DB-A54F-E932884AABA6}" type="pres">
      <dgm:prSet presAssocID="{DA8500DC-5498-4FA1-A2B4-285491FC89AA}" presName="FourNodes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549F40F-B0F2-47F0-977A-8C583808BCA3}" type="pres">
      <dgm:prSet presAssocID="{DA8500DC-5498-4FA1-A2B4-285491FC89AA}" presName="FourConn_1-2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5E0C784-D869-4164-8EDF-91B26CA6EBA4}" type="pres">
      <dgm:prSet presAssocID="{DA8500DC-5498-4FA1-A2B4-285491FC89AA}" presName="FourConn_2-3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A075C58-6D81-4DA7-948F-6EE2832529B3}" type="pres">
      <dgm:prSet presAssocID="{DA8500DC-5498-4FA1-A2B4-285491FC89AA}" presName="FourConn_3-4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DA8D1DE-DD11-42AA-A3BB-FF75CF40ECAD}" type="pres">
      <dgm:prSet presAssocID="{DA8500DC-5498-4FA1-A2B4-285491FC89AA}" presName="FourNodes_1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983F295-6085-4D7D-BAD2-C9FEC3012A97}" type="pres">
      <dgm:prSet presAssocID="{DA8500DC-5498-4FA1-A2B4-285491FC89AA}" presName="FourNodes_2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744751D-52CD-4EE5-94C3-0D1B8A08B6C5}" type="pres">
      <dgm:prSet presAssocID="{DA8500DC-5498-4FA1-A2B4-285491FC89AA}" presName="FourNodes_3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A167252-EC87-49ED-89C6-D35EACE4C98E}" type="pres">
      <dgm:prSet presAssocID="{DA8500DC-5498-4FA1-A2B4-285491FC89AA}" presName="FourNodes_4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E3C94E36-19D0-410F-9E90-696F9BD231CA}" type="presOf" srcId="{9B89C1A7-5F31-4CD5-BA07-6481DE1DE4C2}" destId="{476B8C97-D49D-44DB-A54F-E932884AABA6}" srcOrd="0" destOrd="0" presId="urn:microsoft.com/office/officeart/2005/8/layout/vProcess5"/>
    <dgm:cxn modelId="{3772F0D4-4569-4818-9A9D-B2348CB467C2}" type="presOf" srcId="{120686B7-0990-46C7-B9EC-ED98B44D3803}" destId="{01DFD6B6-9BCE-4A40-99D6-35EF1BCE8519}" srcOrd="0" destOrd="0" presId="urn:microsoft.com/office/officeart/2005/8/layout/vProcess5"/>
    <dgm:cxn modelId="{73EDD63F-023A-40FA-8F8E-2BA171C69D1E}" type="presOf" srcId="{0275C31E-3BBE-4505-BF88-5AC9C7BB95ED}" destId="{BDA8D1DE-DD11-42AA-A3BB-FF75CF40ECAD}" srcOrd="1" destOrd="0" presId="urn:microsoft.com/office/officeart/2005/8/layout/vProcess5"/>
    <dgm:cxn modelId="{CAF08A7B-5D23-450D-AA48-B3643FC871CC}" srcId="{DA8500DC-5498-4FA1-A2B4-285491FC89AA}" destId="{120686B7-0990-46C7-B9EC-ED98B44D3803}" srcOrd="1" destOrd="0" parTransId="{8A86DDB5-92A3-4D5C-8718-21FE9E55D263}" sibTransId="{2E4AE4ED-203B-427D-BF45-B10DF92EDDA9}"/>
    <dgm:cxn modelId="{B93B2801-9484-4512-A114-F340280B960A}" srcId="{DA8500DC-5498-4FA1-A2B4-285491FC89AA}" destId="{DF8583F8-F14B-4C98-8F9D-51C4B1DC67C3}" srcOrd="2" destOrd="0" parTransId="{74B058FA-9C03-4746-82B9-F53DFD19F8D0}" sibTransId="{588DE5E1-1458-495F-9183-F8FB7371C47C}"/>
    <dgm:cxn modelId="{2FC7C6A3-D0C4-4A1F-965D-2F4AD3729242}" type="presOf" srcId="{DA8500DC-5498-4FA1-A2B4-285491FC89AA}" destId="{E8F2E507-E8B4-41D3-B494-385A8B0B1829}" srcOrd="0" destOrd="0" presId="urn:microsoft.com/office/officeart/2005/8/layout/vProcess5"/>
    <dgm:cxn modelId="{23CAAB57-19ED-4EED-BB4F-256B1E7AFDF1}" type="presOf" srcId="{D655643E-F02F-43C3-AE9E-BC0F5423B2FB}" destId="{6549F40F-B0F2-47F0-977A-8C583808BCA3}" srcOrd="0" destOrd="0" presId="urn:microsoft.com/office/officeart/2005/8/layout/vProcess5"/>
    <dgm:cxn modelId="{6030233F-EE84-46E0-BD76-9829BFECE7C9}" type="presOf" srcId="{588DE5E1-1458-495F-9183-F8FB7371C47C}" destId="{3A075C58-6D81-4DA7-948F-6EE2832529B3}" srcOrd="0" destOrd="0" presId="urn:microsoft.com/office/officeart/2005/8/layout/vProcess5"/>
    <dgm:cxn modelId="{394B0EA2-8ABD-4D09-AC48-7568C3130A22}" srcId="{DA8500DC-5498-4FA1-A2B4-285491FC89AA}" destId="{0275C31E-3BBE-4505-BF88-5AC9C7BB95ED}" srcOrd="0" destOrd="0" parTransId="{7A25FDB0-BC89-4E05-A207-F09ACDC0C922}" sibTransId="{D655643E-F02F-43C3-AE9E-BC0F5423B2FB}"/>
    <dgm:cxn modelId="{5573BA37-C8D7-49DE-8566-1F98C5AAD176}" type="presOf" srcId="{120686B7-0990-46C7-B9EC-ED98B44D3803}" destId="{7983F295-6085-4D7D-BAD2-C9FEC3012A97}" srcOrd="1" destOrd="0" presId="urn:microsoft.com/office/officeart/2005/8/layout/vProcess5"/>
    <dgm:cxn modelId="{FD692F83-815E-4B16-B69D-24708A9219F9}" type="presOf" srcId="{0275C31E-3BBE-4505-BF88-5AC9C7BB95ED}" destId="{9F4B0E64-D3E8-4050-99A7-49132DAA22E6}" srcOrd="0" destOrd="0" presId="urn:microsoft.com/office/officeart/2005/8/layout/vProcess5"/>
    <dgm:cxn modelId="{996D8707-D741-4A24-A160-2840CF1D1107}" type="presOf" srcId="{2E4AE4ED-203B-427D-BF45-B10DF92EDDA9}" destId="{B5E0C784-D869-4164-8EDF-91B26CA6EBA4}" srcOrd="0" destOrd="0" presId="urn:microsoft.com/office/officeart/2005/8/layout/vProcess5"/>
    <dgm:cxn modelId="{2F593E80-1BEE-4035-BFAB-0A578981F52F}" type="presOf" srcId="{DF8583F8-F14B-4C98-8F9D-51C4B1DC67C3}" destId="{7D6D2B86-A24A-4948-9385-024311F44200}" srcOrd="0" destOrd="0" presId="urn:microsoft.com/office/officeart/2005/8/layout/vProcess5"/>
    <dgm:cxn modelId="{6406E9ED-200A-4156-8568-EF67909D85AE}" type="presOf" srcId="{DF8583F8-F14B-4C98-8F9D-51C4B1DC67C3}" destId="{3744751D-52CD-4EE5-94C3-0D1B8A08B6C5}" srcOrd="1" destOrd="0" presId="urn:microsoft.com/office/officeart/2005/8/layout/vProcess5"/>
    <dgm:cxn modelId="{380BE31F-22F7-47F5-8E36-7153F6550BA6}" type="presOf" srcId="{9B89C1A7-5F31-4CD5-BA07-6481DE1DE4C2}" destId="{EA167252-EC87-49ED-89C6-D35EACE4C98E}" srcOrd="1" destOrd="0" presId="urn:microsoft.com/office/officeart/2005/8/layout/vProcess5"/>
    <dgm:cxn modelId="{86DF5A37-AAFE-48C1-83A1-5B3A5429EC51}" srcId="{DA8500DC-5498-4FA1-A2B4-285491FC89AA}" destId="{9B89C1A7-5F31-4CD5-BA07-6481DE1DE4C2}" srcOrd="3" destOrd="0" parTransId="{96CCBA69-7D7C-400D-BA4B-8152ACC52146}" sibTransId="{1F094DAD-C808-4938-B4E5-B04327953968}"/>
    <dgm:cxn modelId="{A4147CD5-1E28-4422-8952-B86ADA8AF2F0}" type="presParOf" srcId="{E8F2E507-E8B4-41D3-B494-385A8B0B1829}" destId="{0602E5A9-7EF4-402B-BA5D-FEE8DE7E4DB8}" srcOrd="0" destOrd="0" presId="urn:microsoft.com/office/officeart/2005/8/layout/vProcess5"/>
    <dgm:cxn modelId="{CFDC4637-5C09-463B-BA53-682EA02825EE}" type="presParOf" srcId="{E8F2E507-E8B4-41D3-B494-385A8B0B1829}" destId="{9F4B0E64-D3E8-4050-99A7-49132DAA22E6}" srcOrd="1" destOrd="0" presId="urn:microsoft.com/office/officeart/2005/8/layout/vProcess5"/>
    <dgm:cxn modelId="{264B04E4-405C-468B-BE86-C57E1F14C469}" type="presParOf" srcId="{E8F2E507-E8B4-41D3-B494-385A8B0B1829}" destId="{01DFD6B6-9BCE-4A40-99D6-35EF1BCE8519}" srcOrd="2" destOrd="0" presId="urn:microsoft.com/office/officeart/2005/8/layout/vProcess5"/>
    <dgm:cxn modelId="{7F812171-334B-4B28-9910-E1E1204D68B6}" type="presParOf" srcId="{E8F2E507-E8B4-41D3-B494-385A8B0B1829}" destId="{7D6D2B86-A24A-4948-9385-024311F44200}" srcOrd="3" destOrd="0" presId="urn:microsoft.com/office/officeart/2005/8/layout/vProcess5"/>
    <dgm:cxn modelId="{90BFA1BE-4846-40C2-9F13-BACCA13B6D27}" type="presParOf" srcId="{E8F2E507-E8B4-41D3-B494-385A8B0B1829}" destId="{476B8C97-D49D-44DB-A54F-E932884AABA6}" srcOrd="4" destOrd="0" presId="urn:microsoft.com/office/officeart/2005/8/layout/vProcess5"/>
    <dgm:cxn modelId="{AB4EEBB3-7C1A-47D7-A319-CE224561E574}" type="presParOf" srcId="{E8F2E507-E8B4-41D3-B494-385A8B0B1829}" destId="{6549F40F-B0F2-47F0-977A-8C583808BCA3}" srcOrd="5" destOrd="0" presId="urn:microsoft.com/office/officeart/2005/8/layout/vProcess5"/>
    <dgm:cxn modelId="{0D6EB57E-E255-4639-81E8-A70CA771D678}" type="presParOf" srcId="{E8F2E507-E8B4-41D3-B494-385A8B0B1829}" destId="{B5E0C784-D869-4164-8EDF-91B26CA6EBA4}" srcOrd="6" destOrd="0" presId="urn:microsoft.com/office/officeart/2005/8/layout/vProcess5"/>
    <dgm:cxn modelId="{4AD4A836-59B9-4406-A81A-A1B9B586B196}" type="presParOf" srcId="{E8F2E507-E8B4-41D3-B494-385A8B0B1829}" destId="{3A075C58-6D81-4DA7-948F-6EE2832529B3}" srcOrd="7" destOrd="0" presId="urn:microsoft.com/office/officeart/2005/8/layout/vProcess5"/>
    <dgm:cxn modelId="{C630478B-955E-4EB5-B4DE-A8A06564A486}" type="presParOf" srcId="{E8F2E507-E8B4-41D3-B494-385A8B0B1829}" destId="{BDA8D1DE-DD11-42AA-A3BB-FF75CF40ECAD}" srcOrd="8" destOrd="0" presId="urn:microsoft.com/office/officeart/2005/8/layout/vProcess5"/>
    <dgm:cxn modelId="{CAC0B4F5-E0BA-4600-98B2-5390FCC26F71}" type="presParOf" srcId="{E8F2E507-E8B4-41D3-B494-385A8B0B1829}" destId="{7983F295-6085-4D7D-BAD2-C9FEC3012A97}" srcOrd="9" destOrd="0" presId="urn:microsoft.com/office/officeart/2005/8/layout/vProcess5"/>
    <dgm:cxn modelId="{3D6210A0-00B5-43E7-AEF6-FC697D6FDAEA}" type="presParOf" srcId="{E8F2E507-E8B4-41D3-B494-385A8B0B1829}" destId="{3744751D-52CD-4EE5-94C3-0D1B8A08B6C5}" srcOrd="10" destOrd="0" presId="urn:microsoft.com/office/officeart/2005/8/layout/vProcess5"/>
    <dgm:cxn modelId="{75C38BA1-5C64-49FC-9580-6CC93106233B}" type="presParOf" srcId="{E8F2E507-E8B4-41D3-B494-385A8B0B1829}" destId="{EA167252-EC87-49ED-89C6-D35EACE4C98E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4B0E64-D3E8-4050-99A7-49132DAA22E6}">
      <dsp:nvSpPr>
        <dsp:cNvPr id="0" name=""/>
        <dsp:cNvSpPr/>
      </dsp:nvSpPr>
      <dsp:spPr>
        <a:xfrm>
          <a:off x="0" y="0"/>
          <a:ext cx="8219440" cy="66144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en-US" sz="2800" b="1" kern="1200" dirty="0" smtClean="0">
              <a:latin typeface="Candara" panose="020E0502030303020204" pitchFamily="34" charset="0"/>
            </a:rPr>
            <a:t>Stages…</a:t>
          </a:r>
        </a:p>
      </dsp:txBody>
      <dsp:txXfrm>
        <a:off x="19373" y="19373"/>
        <a:ext cx="7449792" cy="622703"/>
      </dsp:txXfrm>
    </dsp:sp>
    <dsp:sp modelId="{01DFD6B6-9BCE-4A40-99D6-35EF1BCE8519}">
      <dsp:nvSpPr>
        <dsp:cNvPr id="0" name=""/>
        <dsp:cNvSpPr/>
      </dsp:nvSpPr>
      <dsp:spPr>
        <a:xfrm>
          <a:off x="688378" y="781713"/>
          <a:ext cx="8219440" cy="661449"/>
        </a:xfrm>
        <a:prstGeom prst="roundRect">
          <a:avLst>
            <a:gd name="adj" fmla="val 10000"/>
          </a:avLst>
        </a:prstGeom>
        <a:solidFill>
          <a:schemeClr val="accent3">
            <a:hueOff val="3750088"/>
            <a:satOff val="-5627"/>
            <a:lumOff val="-91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800" b="1" kern="1200" dirty="0" smtClean="0">
              <a:latin typeface="Candara" panose="020E0502030303020204" pitchFamily="34" charset="0"/>
            </a:rPr>
            <a:t>Safe Space</a:t>
          </a:r>
          <a:endParaRPr lang="en-GB" sz="2800" b="1" kern="1200" dirty="0">
            <a:latin typeface="Candara" panose="020E0502030303020204" pitchFamily="34" charset="0"/>
          </a:endParaRPr>
        </a:p>
      </dsp:txBody>
      <dsp:txXfrm>
        <a:off x="707751" y="801086"/>
        <a:ext cx="7062373" cy="622703"/>
      </dsp:txXfrm>
    </dsp:sp>
    <dsp:sp modelId="{7D6D2B86-A24A-4948-9385-024311F44200}">
      <dsp:nvSpPr>
        <dsp:cNvPr id="0" name=""/>
        <dsp:cNvSpPr/>
      </dsp:nvSpPr>
      <dsp:spPr>
        <a:xfrm>
          <a:off x="1329165" y="1562295"/>
          <a:ext cx="8219440" cy="661449"/>
        </a:xfrm>
        <a:prstGeom prst="roundRect">
          <a:avLst>
            <a:gd name="adj" fmla="val 10000"/>
          </a:avLst>
        </a:prstGeom>
        <a:solidFill>
          <a:schemeClr val="accent3">
            <a:hueOff val="7500176"/>
            <a:satOff val="-11253"/>
            <a:lumOff val="-183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800" b="1" kern="1200" dirty="0" smtClean="0">
              <a:latin typeface="Candara" panose="020E0502030303020204" pitchFamily="34" charset="0"/>
            </a:rPr>
            <a:t>Scripted Role Play</a:t>
          </a:r>
          <a:endParaRPr lang="en-GB" sz="2800" b="1" kern="1200" dirty="0">
            <a:latin typeface="Candara" panose="020E0502030303020204" pitchFamily="34" charset="0"/>
          </a:endParaRPr>
        </a:p>
      </dsp:txBody>
      <dsp:txXfrm>
        <a:off x="1348538" y="1581668"/>
        <a:ext cx="7072647" cy="622703"/>
      </dsp:txXfrm>
    </dsp:sp>
    <dsp:sp modelId="{476B8C97-D49D-44DB-A54F-E932884AABA6}">
      <dsp:nvSpPr>
        <dsp:cNvPr id="0" name=""/>
        <dsp:cNvSpPr/>
      </dsp:nvSpPr>
      <dsp:spPr>
        <a:xfrm>
          <a:off x="2054860" y="2345139"/>
          <a:ext cx="8219440" cy="661449"/>
        </a:xfrm>
        <a:prstGeom prst="roundRect">
          <a:avLst>
            <a:gd name="adj" fmla="val 10000"/>
          </a:avLst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800" b="1" kern="1200" dirty="0" smtClean="0">
              <a:latin typeface="Candara" panose="020E0502030303020204" pitchFamily="34" charset="0"/>
            </a:rPr>
            <a:t>Case Studies (improvising)</a:t>
          </a:r>
          <a:endParaRPr lang="en-GB" sz="2800" b="1" kern="1200" dirty="0">
            <a:latin typeface="Candara" panose="020E0502030303020204" pitchFamily="34" charset="0"/>
          </a:endParaRPr>
        </a:p>
      </dsp:txBody>
      <dsp:txXfrm>
        <a:off x="2074233" y="2364512"/>
        <a:ext cx="7062373" cy="622703"/>
      </dsp:txXfrm>
    </dsp:sp>
    <dsp:sp modelId="{6549F40F-B0F2-47F0-977A-8C583808BCA3}">
      <dsp:nvSpPr>
        <dsp:cNvPr id="0" name=""/>
        <dsp:cNvSpPr/>
      </dsp:nvSpPr>
      <dsp:spPr>
        <a:xfrm>
          <a:off x="7789497" y="506610"/>
          <a:ext cx="429942" cy="429942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2000" kern="1200"/>
        </a:p>
      </dsp:txBody>
      <dsp:txXfrm>
        <a:off x="7886234" y="506610"/>
        <a:ext cx="236468" cy="323531"/>
      </dsp:txXfrm>
    </dsp:sp>
    <dsp:sp modelId="{B5E0C784-D869-4164-8EDF-91B26CA6EBA4}">
      <dsp:nvSpPr>
        <dsp:cNvPr id="0" name=""/>
        <dsp:cNvSpPr/>
      </dsp:nvSpPr>
      <dsp:spPr>
        <a:xfrm>
          <a:off x="8477875" y="1288323"/>
          <a:ext cx="429942" cy="429942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5358427"/>
            <a:satOff val="-6896"/>
            <a:lumOff val="-537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5358427"/>
              <a:satOff val="-6896"/>
              <a:lumOff val="-53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2000" kern="1200"/>
        </a:p>
      </dsp:txBody>
      <dsp:txXfrm>
        <a:off x="8574612" y="1288323"/>
        <a:ext cx="236468" cy="323531"/>
      </dsp:txXfrm>
    </dsp:sp>
    <dsp:sp modelId="{3A075C58-6D81-4DA7-948F-6EE2832529B3}">
      <dsp:nvSpPr>
        <dsp:cNvPr id="0" name=""/>
        <dsp:cNvSpPr/>
      </dsp:nvSpPr>
      <dsp:spPr>
        <a:xfrm>
          <a:off x="9155979" y="2070036"/>
          <a:ext cx="429942" cy="429942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10716854"/>
            <a:satOff val="-13793"/>
            <a:lumOff val="-1075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10716854"/>
              <a:satOff val="-13793"/>
              <a:lumOff val="-107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2000" kern="1200"/>
        </a:p>
      </dsp:txBody>
      <dsp:txXfrm>
        <a:off x="9252716" y="2070036"/>
        <a:ext cx="236468" cy="32353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Header Placeholder 1"/>
          <p:cNvSpPr>
            <a:spLocks noGrp="1"/>
          </p:cNvSpPr>
          <p:nvPr>
            <p:ph type="hdr" sz="quarter"/>
          </p:nvPr>
        </p:nvSpPr>
        <p:spPr>
          <a:xfrm>
            <a:off x="371316" y="399399"/>
            <a:ext cx="3332438" cy="350452"/>
          </a:xfrm>
          <a:prstGeom prst="rect">
            <a:avLst/>
          </a:prstGeom>
        </p:spPr>
        <p:txBody>
          <a:bodyPr vert="horz" lIns="103537" tIns="51769" rIns="103537" bIns="51769" rtlCol="0"/>
          <a:lstStyle>
            <a:lvl1pPr algn="l">
              <a:defRPr sz="1400"/>
            </a:lvl1pPr>
          </a:lstStyle>
          <a:p>
            <a:r>
              <a:rPr lang="en-GB" dirty="0" smtClean="0">
                <a:latin typeface="Franklin Gothic Demi" panose="020B0703020102020204" pitchFamily="34" charset="0"/>
              </a:rPr>
              <a:t>Presentation Slides</a:t>
            </a:r>
            <a:endParaRPr lang="en-GB" dirty="0">
              <a:latin typeface="Franklin Gothic Demi" panose="020B0703020102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5627" y="297686"/>
            <a:ext cx="1612664" cy="553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01985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5558" tIns="47779" rIns="95558" bIns="47779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5558" tIns="47779" rIns="95558" bIns="47779" rtlCol="0"/>
          <a:lstStyle>
            <a:lvl1pPr algn="r">
              <a:defRPr sz="1300"/>
            </a:lvl1pPr>
          </a:lstStyle>
          <a:p>
            <a:fld id="{E1C95A03-363A-42DF-BFBA-D391AC6B016E}" type="datetimeFigureOut">
              <a:rPr lang="en-GB" smtClean="0"/>
              <a:t>04/11/2019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4713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58" tIns="47779" rIns="95558" bIns="47779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5558" tIns="47779" rIns="95558" bIns="47779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5"/>
            <a:ext cx="2945659" cy="498055"/>
          </a:xfrm>
          <a:prstGeom prst="rect">
            <a:avLst/>
          </a:prstGeom>
        </p:spPr>
        <p:txBody>
          <a:bodyPr vert="horz" lIns="95558" tIns="47779" rIns="95558" bIns="47779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5"/>
            <a:ext cx="2945659" cy="498055"/>
          </a:xfrm>
          <a:prstGeom prst="rect">
            <a:avLst/>
          </a:prstGeom>
        </p:spPr>
        <p:txBody>
          <a:bodyPr vert="horz" lIns="95558" tIns="47779" rIns="95558" bIns="47779" rtlCol="0" anchor="b"/>
          <a:lstStyle>
            <a:lvl1pPr algn="r">
              <a:defRPr sz="1300"/>
            </a:lvl1pPr>
          </a:lstStyle>
          <a:p>
            <a:fld id="{88D5ADDF-078C-43F3-8430-C3EFAD0B0A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92148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46064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dirty="0" smtClean="0"/>
              <a:t>1</a:t>
            </a:r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19727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72729" y="5914659"/>
            <a:ext cx="1079086" cy="615749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8077936" y="5987816"/>
            <a:ext cx="3670110" cy="469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9159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1354719" y="611359"/>
            <a:ext cx="5461000" cy="3819541"/>
            <a:chOff x="0" y="0"/>
            <a:chExt cx="1082605" cy="621665"/>
          </a:xfrm>
        </p:grpSpPr>
        <p:grpSp>
          <p:nvGrpSpPr>
            <p:cNvPr id="4" name="Group 3"/>
            <p:cNvGrpSpPr/>
            <p:nvPr/>
          </p:nvGrpSpPr>
          <p:grpSpPr>
            <a:xfrm>
              <a:off x="577780" y="0"/>
              <a:ext cx="504825" cy="621665"/>
              <a:chOff x="0" y="0"/>
              <a:chExt cx="504825" cy="621899"/>
            </a:xfrm>
          </p:grpSpPr>
          <p:pic>
            <p:nvPicPr>
              <p:cNvPr id="9" name="Picture 8"/>
              <p:cNvPicPr/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500" r="5710" b="2204"/>
              <a:stretch>
                <a:fillRect/>
              </a:stretch>
            </p:blipFill>
            <p:spPr>
              <a:xfrm>
                <a:off x="0" y="0"/>
                <a:ext cx="504825" cy="619760"/>
              </a:xfrm>
              <a:custGeom>
                <a:avLst/>
                <a:gdLst>
                  <a:gd name="connsiteX0" fmla="*/ 233652 w 504826"/>
                  <a:gd name="connsiteY0" fmla="*/ 6 h 619760"/>
                  <a:gd name="connsiteX1" fmla="*/ 323151 w 504826"/>
                  <a:gd name="connsiteY1" fmla="*/ 28782 h 619760"/>
                  <a:gd name="connsiteX2" fmla="*/ 345975 w 504826"/>
                  <a:gd name="connsiteY2" fmla="*/ 158495 h 619760"/>
                  <a:gd name="connsiteX3" fmla="*/ 311484 w 504826"/>
                  <a:gd name="connsiteY3" fmla="*/ 192353 h 619760"/>
                  <a:gd name="connsiteX4" fmla="*/ 401710 w 504826"/>
                  <a:gd name="connsiteY4" fmla="*/ 211604 h 619760"/>
                  <a:gd name="connsiteX5" fmla="*/ 488419 w 504826"/>
                  <a:gd name="connsiteY5" fmla="*/ 307507 h 619760"/>
                  <a:gd name="connsiteX6" fmla="*/ 504611 w 504826"/>
                  <a:gd name="connsiteY6" fmla="*/ 426647 h 619760"/>
                  <a:gd name="connsiteX7" fmla="*/ 407290 w 504826"/>
                  <a:gd name="connsiteY7" fmla="*/ 459282 h 619760"/>
                  <a:gd name="connsiteX8" fmla="*/ 405553 w 504826"/>
                  <a:gd name="connsiteY8" fmla="*/ 408758 h 619760"/>
                  <a:gd name="connsiteX9" fmla="*/ 405458 w 504826"/>
                  <a:gd name="connsiteY9" fmla="*/ 404273 h 619760"/>
                  <a:gd name="connsiteX10" fmla="*/ 405386 w 504826"/>
                  <a:gd name="connsiteY10" fmla="*/ 403889 h 619760"/>
                  <a:gd name="connsiteX11" fmla="*/ 405244 w 504826"/>
                  <a:gd name="connsiteY11" fmla="*/ 399755 h 619760"/>
                  <a:gd name="connsiteX12" fmla="*/ 392664 w 504826"/>
                  <a:gd name="connsiteY12" fmla="*/ 336135 h 619760"/>
                  <a:gd name="connsiteX13" fmla="*/ 405386 w 504826"/>
                  <a:gd name="connsiteY13" fmla="*/ 403889 h 619760"/>
                  <a:gd name="connsiteX14" fmla="*/ 405553 w 504826"/>
                  <a:gd name="connsiteY14" fmla="*/ 408758 h 619760"/>
                  <a:gd name="connsiteX15" fmla="*/ 406854 w 504826"/>
                  <a:gd name="connsiteY15" fmla="*/ 469979 h 619760"/>
                  <a:gd name="connsiteX16" fmla="*/ 391927 w 504826"/>
                  <a:gd name="connsiteY16" fmla="*/ 608936 h 619760"/>
                  <a:gd name="connsiteX17" fmla="*/ 103165 w 504826"/>
                  <a:gd name="connsiteY17" fmla="*/ 608578 h 619760"/>
                  <a:gd name="connsiteX18" fmla="*/ 75708 w 504826"/>
                  <a:gd name="connsiteY18" fmla="*/ 329028 h 619760"/>
                  <a:gd name="connsiteX19" fmla="*/ 67657 w 504826"/>
                  <a:gd name="connsiteY19" fmla="*/ 445216 h 619760"/>
                  <a:gd name="connsiteX20" fmla="*/ 1593 w 504826"/>
                  <a:gd name="connsiteY20" fmla="*/ 415995 h 619760"/>
                  <a:gd name="connsiteX21" fmla="*/ 16715 w 504826"/>
                  <a:gd name="connsiteY21" fmla="*/ 296548 h 619760"/>
                  <a:gd name="connsiteX22" fmla="*/ 103128 w 504826"/>
                  <a:gd name="connsiteY22" fmla="*/ 218811 h 619760"/>
                  <a:gd name="connsiteX23" fmla="*/ 166125 w 504826"/>
                  <a:gd name="connsiteY23" fmla="*/ 197586 h 619760"/>
                  <a:gd name="connsiteX24" fmla="*/ 119485 w 504826"/>
                  <a:gd name="connsiteY24" fmla="*/ 157952 h 619760"/>
                  <a:gd name="connsiteX25" fmla="*/ 142952 w 504826"/>
                  <a:gd name="connsiteY25" fmla="*/ 29078 h 619760"/>
                  <a:gd name="connsiteX26" fmla="*/ 233652 w 504826"/>
                  <a:gd name="connsiteY26" fmla="*/ 6 h 6197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504826" h="619760">
                    <a:moveTo>
                      <a:pt x="233652" y="6"/>
                    </a:moveTo>
                    <a:cubicBezTo>
                      <a:pt x="264488" y="294"/>
                      <a:pt x="295122" y="10223"/>
                      <a:pt x="323151" y="28782"/>
                    </a:cubicBezTo>
                    <a:cubicBezTo>
                      <a:pt x="356609" y="50935"/>
                      <a:pt x="380718" y="114740"/>
                      <a:pt x="345975" y="158495"/>
                    </a:cubicBezTo>
                    <a:cubicBezTo>
                      <a:pt x="332579" y="175367"/>
                      <a:pt x="322981" y="183732"/>
                      <a:pt x="311484" y="192353"/>
                    </a:cubicBezTo>
                    <a:cubicBezTo>
                      <a:pt x="340969" y="196194"/>
                      <a:pt x="367755" y="198243"/>
                      <a:pt x="401710" y="211604"/>
                    </a:cubicBezTo>
                    <a:cubicBezTo>
                      <a:pt x="452657" y="231651"/>
                      <a:pt x="470349" y="258744"/>
                      <a:pt x="488419" y="307507"/>
                    </a:cubicBezTo>
                    <a:cubicBezTo>
                      <a:pt x="501918" y="343935"/>
                      <a:pt x="505850" y="377539"/>
                      <a:pt x="504611" y="426647"/>
                    </a:cubicBezTo>
                    <a:cubicBezTo>
                      <a:pt x="477037" y="447021"/>
                      <a:pt x="446198" y="455600"/>
                      <a:pt x="407290" y="459282"/>
                    </a:cubicBezTo>
                    <a:lnTo>
                      <a:pt x="405553" y="408758"/>
                    </a:lnTo>
                    <a:lnTo>
                      <a:pt x="405458" y="404273"/>
                    </a:lnTo>
                    <a:lnTo>
                      <a:pt x="405386" y="403889"/>
                    </a:lnTo>
                    <a:lnTo>
                      <a:pt x="405244" y="399755"/>
                    </a:lnTo>
                    <a:cubicBezTo>
                      <a:pt x="403152" y="378710"/>
                      <a:pt x="399305" y="356982"/>
                      <a:pt x="392664" y="336135"/>
                    </a:cubicBezTo>
                    <a:lnTo>
                      <a:pt x="405386" y="403889"/>
                    </a:lnTo>
                    <a:lnTo>
                      <a:pt x="405553" y="408758"/>
                    </a:lnTo>
                    <a:lnTo>
                      <a:pt x="406854" y="469979"/>
                    </a:lnTo>
                    <a:cubicBezTo>
                      <a:pt x="404901" y="513796"/>
                      <a:pt x="398095" y="558466"/>
                      <a:pt x="391927" y="608936"/>
                    </a:cubicBezTo>
                    <a:cubicBezTo>
                      <a:pt x="299630" y="623776"/>
                      <a:pt x="185883" y="623072"/>
                      <a:pt x="103165" y="608578"/>
                    </a:cubicBezTo>
                    <a:cubicBezTo>
                      <a:pt x="77190" y="538000"/>
                      <a:pt x="53284" y="427946"/>
                      <a:pt x="75708" y="329028"/>
                    </a:cubicBezTo>
                    <a:cubicBezTo>
                      <a:pt x="63186" y="388068"/>
                      <a:pt x="67029" y="414451"/>
                      <a:pt x="67657" y="445216"/>
                    </a:cubicBezTo>
                    <a:cubicBezTo>
                      <a:pt x="37974" y="441653"/>
                      <a:pt x="17437" y="432407"/>
                      <a:pt x="1593" y="415995"/>
                    </a:cubicBezTo>
                    <a:cubicBezTo>
                      <a:pt x="-2090" y="378826"/>
                      <a:pt x="-288" y="334484"/>
                      <a:pt x="16715" y="296548"/>
                    </a:cubicBezTo>
                    <a:cubicBezTo>
                      <a:pt x="39878" y="244868"/>
                      <a:pt x="71115" y="230862"/>
                      <a:pt x="103128" y="218811"/>
                    </a:cubicBezTo>
                    <a:cubicBezTo>
                      <a:pt x="131087" y="208286"/>
                      <a:pt x="141496" y="205037"/>
                      <a:pt x="166125" y="197586"/>
                    </a:cubicBezTo>
                    <a:cubicBezTo>
                      <a:pt x="145097" y="187188"/>
                      <a:pt x="137346" y="179981"/>
                      <a:pt x="119485" y="157952"/>
                    </a:cubicBezTo>
                    <a:cubicBezTo>
                      <a:pt x="88069" y="119205"/>
                      <a:pt x="105189" y="55283"/>
                      <a:pt x="142952" y="29078"/>
                    </a:cubicBezTo>
                    <a:cubicBezTo>
                      <a:pt x="171782" y="9072"/>
                      <a:pt x="202817" y="-282"/>
                      <a:pt x="233652" y="6"/>
                    </a:cubicBezTo>
                    <a:close/>
                  </a:path>
                </a:pathLst>
              </a:custGeom>
            </p:spPr>
          </p:pic>
          <p:sp>
            <p:nvSpPr>
              <p:cNvPr id="10" name="Freeform 9"/>
              <p:cNvSpPr/>
              <p:nvPr/>
            </p:nvSpPr>
            <p:spPr>
              <a:xfrm>
                <a:off x="0" y="1905"/>
                <a:ext cx="504825" cy="619994"/>
              </a:xfrm>
              <a:custGeom>
                <a:avLst/>
                <a:gdLst>
                  <a:gd name="connsiteX0" fmla="*/ 120396 w 487680"/>
                  <a:gd name="connsiteY0" fmla="*/ 134112 h 579120"/>
                  <a:gd name="connsiteX1" fmla="*/ 140208 w 487680"/>
                  <a:gd name="connsiteY1" fmla="*/ 0 h 579120"/>
                  <a:gd name="connsiteX2" fmla="*/ 326136 w 487680"/>
                  <a:gd name="connsiteY2" fmla="*/ 4572 h 579120"/>
                  <a:gd name="connsiteX3" fmla="*/ 344424 w 487680"/>
                  <a:gd name="connsiteY3" fmla="*/ 128016 h 579120"/>
                  <a:gd name="connsiteX4" fmla="*/ 304800 w 487680"/>
                  <a:gd name="connsiteY4" fmla="*/ 163068 h 579120"/>
                  <a:gd name="connsiteX5" fmla="*/ 403860 w 487680"/>
                  <a:gd name="connsiteY5" fmla="*/ 181356 h 579120"/>
                  <a:gd name="connsiteX6" fmla="*/ 487680 w 487680"/>
                  <a:gd name="connsiteY6" fmla="*/ 278892 h 579120"/>
                  <a:gd name="connsiteX7" fmla="*/ 469392 w 487680"/>
                  <a:gd name="connsiteY7" fmla="*/ 408432 h 579120"/>
                  <a:gd name="connsiteX8" fmla="*/ 403860 w 487680"/>
                  <a:gd name="connsiteY8" fmla="*/ 423672 h 579120"/>
                  <a:gd name="connsiteX9" fmla="*/ 385572 w 487680"/>
                  <a:gd name="connsiteY9" fmla="*/ 295656 h 579120"/>
                  <a:gd name="connsiteX10" fmla="*/ 388620 w 487680"/>
                  <a:gd name="connsiteY10" fmla="*/ 577596 h 579120"/>
                  <a:gd name="connsiteX11" fmla="*/ 102108 w 487680"/>
                  <a:gd name="connsiteY11" fmla="*/ 579120 h 579120"/>
                  <a:gd name="connsiteX12" fmla="*/ 77724 w 487680"/>
                  <a:gd name="connsiteY12" fmla="*/ 281940 h 579120"/>
                  <a:gd name="connsiteX13" fmla="*/ 60960 w 487680"/>
                  <a:gd name="connsiteY13" fmla="*/ 416052 h 579120"/>
                  <a:gd name="connsiteX14" fmla="*/ 0 w 487680"/>
                  <a:gd name="connsiteY14" fmla="*/ 384048 h 579120"/>
                  <a:gd name="connsiteX15" fmla="*/ 9144 w 487680"/>
                  <a:gd name="connsiteY15" fmla="*/ 271272 h 579120"/>
                  <a:gd name="connsiteX16" fmla="*/ 100584 w 487680"/>
                  <a:gd name="connsiteY16" fmla="*/ 188976 h 579120"/>
                  <a:gd name="connsiteX17" fmla="*/ 164592 w 487680"/>
                  <a:gd name="connsiteY17" fmla="*/ 169164 h 579120"/>
                  <a:gd name="connsiteX18" fmla="*/ 120396 w 487680"/>
                  <a:gd name="connsiteY18" fmla="*/ 134112 h 579120"/>
                  <a:gd name="connsiteX0" fmla="*/ 120396 w 487680"/>
                  <a:gd name="connsiteY0" fmla="*/ 148114 h 593122"/>
                  <a:gd name="connsiteX1" fmla="*/ 140208 w 487680"/>
                  <a:gd name="connsiteY1" fmla="*/ 14002 h 593122"/>
                  <a:gd name="connsiteX2" fmla="*/ 326136 w 487680"/>
                  <a:gd name="connsiteY2" fmla="*/ 18574 h 593122"/>
                  <a:gd name="connsiteX3" fmla="*/ 344424 w 487680"/>
                  <a:gd name="connsiteY3" fmla="*/ 142018 h 593122"/>
                  <a:gd name="connsiteX4" fmla="*/ 304800 w 487680"/>
                  <a:gd name="connsiteY4" fmla="*/ 177070 h 593122"/>
                  <a:gd name="connsiteX5" fmla="*/ 403860 w 487680"/>
                  <a:gd name="connsiteY5" fmla="*/ 195358 h 593122"/>
                  <a:gd name="connsiteX6" fmla="*/ 487680 w 487680"/>
                  <a:gd name="connsiteY6" fmla="*/ 292894 h 593122"/>
                  <a:gd name="connsiteX7" fmla="*/ 469392 w 487680"/>
                  <a:gd name="connsiteY7" fmla="*/ 422434 h 593122"/>
                  <a:gd name="connsiteX8" fmla="*/ 403860 w 487680"/>
                  <a:gd name="connsiteY8" fmla="*/ 437674 h 593122"/>
                  <a:gd name="connsiteX9" fmla="*/ 385572 w 487680"/>
                  <a:gd name="connsiteY9" fmla="*/ 309658 h 593122"/>
                  <a:gd name="connsiteX10" fmla="*/ 388620 w 487680"/>
                  <a:gd name="connsiteY10" fmla="*/ 591598 h 593122"/>
                  <a:gd name="connsiteX11" fmla="*/ 102108 w 487680"/>
                  <a:gd name="connsiteY11" fmla="*/ 593122 h 593122"/>
                  <a:gd name="connsiteX12" fmla="*/ 77724 w 487680"/>
                  <a:gd name="connsiteY12" fmla="*/ 295942 h 593122"/>
                  <a:gd name="connsiteX13" fmla="*/ 60960 w 487680"/>
                  <a:gd name="connsiteY13" fmla="*/ 430054 h 593122"/>
                  <a:gd name="connsiteX14" fmla="*/ 0 w 487680"/>
                  <a:gd name="connsiteY14" fmla="*/ 398050 h 593122"/>
                  <a:gd name="connsiteX15" fmla="*/ 9144 w 487680"/>
                  <a:gd name="connsiteY15" fmla="*/ 285274 h 593122"/>
                  <a:gd name="connsiteX16" fmla="*/ 100584 w 487680"/>
                  <a:gd name="connsiteY16" fmla="*/ 202978 h 593122"/>
                  <a:gd name="connsiteX17" fmla="*/ 164592 w 487680"/>
                  <a:gd name="connsiteY17" fmla="*/ 183166 h 593122"/>
                  <a:gd name="connsiteX18" fmla="*/ 120396 w 487680"/>
                  <a:gd name="connsiteY18" fmla="*/ 148114 h 593122"/>
                  <a:gd name="connsiteX0" fmla="*/ 120396 w 487680"/>
                  <a:gd name="connsiteY0" fmla="*/ 155511 h 600519"/>
                  <a:gd name="connsiteX1" fmla="*/ 140208 w 487680"/>
                  <a:gd name="connsiteY1" fmla="*/ 21399 h 600519"/>
                  <a:gd name="connsiteX2" fmla="*/ 326136 w 487680"/>
                  <a:gd name="connsiteY2" fmla="*/ 25971 h 600519"/>
                  <a:gd name="connsiteX3" fmla="*/ 344424 w 487680"/>
                  <a:gd name="connsiteY3" fmla="*/ 149415 h 600519"/>
                  <a:gd name="connsiteX4" fmla="*/ 304800 w 487680"/>
                  <a:gd name="connsiteY4" fmla="*/ 184467 h 600519"/>
                  <a:gd name="connsiteX5" fmla="*/ 403860 w 487680"/>
                  <a:gd name="connsiteY5" fmla="*/ 202755 h 600519"/>
                  <a:gd name="connsiteX6" fmla="*/ 487680 w 487680"/>
                  <a:gd name="connsiteY6" fmla="*/ 300291 h 600519"/>
                  <a:gd name="connsiteX7" fmla="*/ 469392 w 487680"/>
                  <a:gd name="connsiteY7" fmla="*/ 429831 h 600519"/>
                  <a:gd name="connsiteX8" fmla="*/ 403860 w 487680"/>
                  <a:gd name="connsiteY8" fmla="*/ 445071 h 600519"/>
                  <a:gd name="connsiteX9" fmla="*/ 385572 w 487680"/>
                  <a:gd name="connsiteY9" fmla="*/ 317055 h 600519"/>
                  <a:gd name="connsiteX10" fmla="*/ 388620 w 487680"/>
                  <a:gd name="connsiteY10" fmla="*/ 598995 h 600519"/>
                  <a:gd name="connsiteX11" fmla="*/ 102108 w 487680"/>
                  <a:gd name="connsiteY11" fmla="*/ 600519 h 600519"/>
                  <a:gd name="connsiteX12" fmla="*/ 77724 w 487680"/>
                  <a:gd name="connsiteY12" fmla="*/ 303339 h 600519"/>
                  <a:gd name="connsiteX13" fmla="*/ 60960 w 487680"/>
                  <a:gd name="connsiteY13" fmla="*/ 437451 h 600519"/>
                  <a:gd name="connsiteX14" fmla="*/ 0 w 487680"/>
                  <a:gd name="connsiteY14" fmla="*/ 405447 h 600519"/>
                  <a:gd name="connsiteX15" fmla="*/ 9144 w 487680"/>
                  <a:gd name="connsiteY15" fmla="*/ 292671 h 600519"/>
                  <a:gd name="connsiteX16" fmla="*/ 100584 w 487680"/>
                  <a:gd name="connsiteY16" fmla="*/ 210375 h 600519"/>
                  <a:gd name="connsiteX17" fmla="*/ 164592 w 487680"/>
                  <a:gd name="connsiteY17" fmla="*/ 190563 h 600519"/>
                  <a:gd name="connsiteX18" fmla="*/ 120396 w 487680"/>
                  <a:gd name="connsiteY18" fmla="*/ 155511 h 600519"/>
                  <a:gd name="connsiteX0" fmla="*/ 120396 w 487680"/>
                  <a:gd name="connsiteY0" fmla="*/ 154900 h 599908"/>
                  <a:gd name="connsiteX1" fmla="*/ 140208 w 487680"/>
                  <a:gd name="connsiteY1" fmla="*/ 20788 h 599908"/>
                  <a:gd name="connsiteX2" fmla="*/ 326136 w 487680"/>
                  <a:gd name="connsiteY2" fmla="*/ 25360 h 599908"/>
                  <a:gd name="connsiteX3" fmla="*/ 344424 w 487680"/>
                  <a:gd name="connsiteY3" fmla="*/ 148804 h 599908"/>
                  <a:gd name="connsiteX4" fmla="*/ 304800 w 487680"/>
                  <a:gd name="connsiteY4" fmla="*/ 183856 h 599908"/>
                  <a:gd name="connsiteX5" fmla="*/ 403860 w 487680"/>
                  <a:gd name="connsiteY5" fmla="*/ 202144 h 599908"/>
                  <a:gd name="connsiteX6" fmla="*/ 487680 w 487680"/>
                  <a:gd name="connsiteY6" fmla="*/ 299680 h 599908"/>
                  <a:gd name="connsiteX7" fmla="*/ 469392 w 487680"/>
                  <a:gd name="connsiteY7" fmla="*/ 429220 h 599908"/>
                  <a:gd name="connsiteX8" fmla="*/ 403860 w 487680"/>
                  <a:gd name="connsiteY8" fmla="*/ 444460 h 599908"/>
                  <a:gd name="connsiteX9" fmla="*/ 385572 w 487680"/>
                  <a:gd name="connsiteY9" fmla="*/ 316444 h 599908"/>
                  <a:gd name="connsiteX10" fmla="*/ 388620 w 487680"/>
                  <a:gd name="connsiteY10" fmla="*/ 598384 h 599908"/>
                  <a:gd name="connsiteX11" fmla="*/ 102108 w 487680"/>
                  <a:gd name="connsiteY11" fmla="*/ 599908 h 599908"/>
                  <a:gd name="connsiteX12" fmla="*/ 77724 w 487680"/>
                  <a:gd name="connsiteY12" fmla="*/ 302728 h 599908"/>
                  <a:gd name="connsiteX13" fmla="*/ 60960 w 487680"/>
                  <a:gd name="connsiteY13" fmla="*/ 436840 h 599908"/>
                  <a:gd name="connsiteX14" fmla="*/ 0 w 487680"/>
                  <a:gd name="connsiteY14" fmla="*/ 404836 h 599908"/>
                  <a:gd name="connsiteX15" fmla="*/ 9144 w 487680"/>
                  <a:gd name="connsiteY15" fmla="*/ 292060 h 599908"/>
                  <a:gd name="connsiteX16" fmla="*/ 100584 w 487680"/>
                  <a:gd name="connsiteY16" fmla="*/ 209764 h 599908"/>
                  <a:gd name="connsiteX17" fmla="*/ 164592 w 487680"/>
                  <a:gd name="connsiteY17" fmla="*/ 189952 h 599908"/>
                  <a:gd name="connsiteX18" fmla="*/ 120396 w 487680"/>
                  <a:gd name="connsiteY18" fmla="*/ 154900 h 599908"/>
                  <a:gd name="connsiteX0" fmla="*/ 120396 w 487680"/>
                  <a:gd name="connsiteY0" fmla="*/ 154900 h 599908"/>
                  <a:gd name="connsiteX1" fmla="*/ 140208 w 487680"/>
                  <a:gd name="connsiteY1" fmla="*/ 20788 h 599908"/>
                  <a:gd name="connsiteX2" fmla="*/ 326136 w 487680"/>
                  <a:gd name="connsiteY2" fmla="*/ 25360 h 599908"/>
                  <a:gd name="connsiteX3" fmla="*/ 344424 w 487680"/>
                  <a:gd name="connsiteY3" fmla="*/ 148804 h 599908"/>
                  <a:gd name="connsiteX4" fmla="*/ 304800 w 487680"/>
                  <a:gd name="connsiteY4" fmla="*/ 183856 h 599908"/>
                  <a:gd name="connsiteX5" fmla="*/ 403860 w 487680"/>
                  <a:gd name="connsiteY5" fmla="*/ 202144 h 599908"/>
                  <a:gd name="connsiteX6" fmla="*/ 487680 w 487680"/>
                  <a:gd name="connsiteY6" fmla="*/ 299680 h 599908"/>
                  <a:gd name="connsiteX7" fmla="*/ 469392 w 487680"/>
                  <a:gd name="connsiteY7" fmla="*/ 429220 h 599908"/>
                  <a:gd name="connsiteX8" fmla="*/ 403860 w 487680"/>
                  <a:gd name="connsiteY8" fmla="*/ 444460 h 599908"/>
                  <a:gd name="connsiteX9" fmla="*/ 385572 w 487680"/>
                  <a:gd name="connsiteY9" fmla="*/ 316444 h 599908"/>
                  <a:gd name="connsiteX10" fmla="*/ 388620 w 487680"/>
                  <a:gd name="connsiteY10" fmla="*/ 598384 h 599908"/>
                  <a:gd name="connsiteX11" fmla="*/ 102108 w 487680"/>
                  <a:gd name="connsiteY11" fmla="*/ 599908 h 599908"/>
                  <a:gd name="connsiteX12" fmla="*/ 77724 w 487680"/>
                  <a:gd name="connsiteY12" fmla="*/ 302728 h 599908"/>
                  <a:gd name="connsiteX13" fmla="*/ 60960 w 487680"/>
                  <a:gd name="connsiteY13" fmla="*/ 436840 h 599908"/>
                  <a:gd name="connsiteX14" fmla="*/ 0 w 487680"/>
                  <a:gd name="connsiteY14" fmla="*/ 404836 h 599908"/>
                  <a:gd name="connsiteX15" fmla="*/ 9144 w 487680"/>
                  <a:gd name="connsiteY15" fmla="*/ 292060 h 599908"/>
                  <a:gd name="connsiteX16" fmla="*/ 100584 w 487680"/>
                  <a:gd name="connsiteY16" fmla="*/ 209764 h 599908"/>
                  <a:gd name="connsiteX17" fmla="*/ 164592 w 487680"/>
                  <a:gd name="connsiteY17" fmla="*/ 189952 h 599908"/>
                  <a:gd name="connsiteX18" fmla="*/ 120396 w 487680"/>
                  <a:gd name="connsiteY18" fmla="*/ 154900 h 599908"/>
                  <a:gd name="connsiteX0" fmla="*/ 120396 w 487680"/>
                  <a:gd name="connsiteY0" fmla="*/ 154900 h 599908"/>
                  <a:gd name="connsiteX1" fmla="*/ 140208 w 487680"/>
                  <a:gd name="connsiteY1" fmla="*/ 20788 h 599908"/>
                  <a:gd name="connsiteX2" fmla="*/ 326136 w 487680"/>
                  <a:gd name="connsiteY2" fmla="*/ 25360 h 599908"/>
                  <a:gd name="connsiteX3" fmla="*/ 344424 w 487680"/>
                  <a:gd name="connsiteY3" fmla="*/ 148804 h 599908"/>
                  <a:gd name="connsiteX4" fmla="*/ 304800 w 487680"/>
                  <a:gd name="connsiteY4" fmla="*/ 183856 h 599908"/>
                  <a:gd name="connsiteX5" fmla="*/ 403860 w 487680"/>
                  <a:gd name="connsiteY5" fmla="*/ 202144 h 599908"/>
                  <a:gd name="connsiteX6" fmla="*/ 487680 w 487680"/>
                  <a:gd name="connsiteY6" fmla="*/ 299680 h 599908"/>
                  <a:gd name="connsiteX7" fmla="*/ 469392 w 487680"/>
                  <a:gd name="connsiteY7" fmla="*/ 429220 h 599908"/>
                  <a:gd name="connsiteX8" fmla="*/ 403860 w 487680"/>
                  <a:gd name="connsiteY8" fmla="*/ 444460 h 599908"/>
                  <a:gd name="connsiteX9" fmla="*/ 385572 w 487680"/>
                  <a:gd name="connsiteY9" fmla="*/ 316444 h 599908"/>
                  <a:gd name="connsiteX10" fmla="*/ 388620 w 487680"/>
                  <a:gd name="connsiteY10" fmla="*/ 598384 h 599908"/>
                  <a:gd name="connsiteX11" fmla="*/ 102108 w 487680"/>
                  <a:gd name="connsiteY11" fmla="*/ 599908 h 599908"/>
                  <a:gd name="connsiteX12" fmla="*/ 77724 w 487680"/>
                  <a:gd name="connsiteY12" fmla="*/ 302728 h 599908"/>
                  <a:gd name="connsiteX13" fmla="*/ 60960 w 487680"/>
                  <a:gd name="connsiteY13" fmla="*/ 436840 h 599908"/>
                  <a:gd name="connsiteX14" fmla="*/ 0 w 487680"/>
                  <a:gd name="connsiteY14" fmla="*/ 404836 h 599908"/>
                  <a:gd name="connsiteX15" fmla="*/ 9144 w 487680"/>
                  <a:gd name="connsiteY15" fmla="*/ 292060 h 599908"/>
                  <a:gd name="connsiteX16" fmla="*/ 100584 w 487680"/>
                  <a:gd name="connsiteY16" fmla="*/ 209764 h 599908"/>
                  <a:gd name="connsiteX17" fmla="*/ 164592 w 487680"/>
                  <a:gd name="connsiteY17" fmla="*/ 189952 h 599908"/>
                  <a:gd name="connsiteX18" fmla="*/ 120396 w 487680"/>
                  <a:gd name="connsiteY18" fmla="*/ 154900 h 599908"/>
                  <a:gd name="connsiteX0" fmla="*/ 120396 w 488115"/>
                  <a:gd name="connsiteY0" fmla="*/ 154900 h 599908"/>
                  <a:gd name="connsiteX1" fmla="*/ 140208 w 488115"/>
                  <a:gd name="connsiteY1" fmla="*/ 20788 h 599908"/>
                  <a:gd name="connsiteX2" fmla="*/ 326136 w 488115"/>
                  <a:gd name="connsiteY2" fmla="*/ 25360 h 599908"/>
                  <a:gd name="connsiteX3" fmla="*/ 344424 w 488115"/>
                  <a:gd name="connsiteY3" fmla="*/ 148804 h 599908"/>
                  <a:gd name="connsiteX4" fmla="*/ 304800 w 488115"/>
                  <a:gd name="connsiteY4" fmla="*/ 183856 h 599908"/>
                  <a:gd name="connsiteX5" fmla="*/ 403860 w 488115"/>
                  <a:gd name="connsiteY5" fmla="*/ 202144 h 599908"/>
                  <a:gd name="connsiteX6" fmla="*/ 487680 w 488115"/>
                  <a:gd name="connsiteY6" fmla="*/ 299680 h 599908"/>
                  <a:gd name="connsiteX7" fmla="*/ 469392 w 488115"/>
                  <a:gd name="connsiteY7" fmla="*/ 429220 h 599908"/>
                  <a:gd name="connsiteX8" fmla="*/ 403860 w 488115"/>
                  <a:gd name="connsiteY8" fmla="*/ 444460 h 599908"/>
                  <a:gd name="connsiteX9" fmla="*/ 385572 w 488115"/>
                  <a:gd name="connsiteY9" fmla="*/ 316444 h 599908"/>
                  <a:gd name="connsiteX10" fmla="*/ 388620 w 488115"/>
                  <a:gd name="connsiteY10" fmla="*/ 598384 h 599908"/>
                  <a:gd name="connsiteX11" fmla="*/ 102108 w 488115"/>
                  <a:gd name="connsiteY11" fmla="*/ 599908 h 599908"/>
                  <a:gd name="connsiteX12" fmla="*/ 77724 w 488115"/>
                  <a:gd name="connsiteY12" fmla="*/ 302728 h 599908"/>
                  <a:gd name="connsiteX13" fmla="*/ 60960 w 488115"/>
                  <a:gd name="connsiteY13" fmla="*/ 436840 h 599908"/>
                  <a:gd name="connsiteX14" fmla="*/ 0 w 488115"/>
                  <a:gd name="connsiteY14" fmla="*/ 404836 h 599908"/>
                  <a:gd name="connsiteX15" fmla="*/ 9144 w 488115"/>
                  <a:gd name="connsiteY15" fmla="*/ 292060 h 599908"/>
                  <a:gd name="connsiteX16" fmla="*/ 100584 w 488115"/>
                  <a:gd name="connsiteY16" fmla="*/ 209764 h 599908"/>
                  <a:gd name="connsiteX17" fmla="*/ 164592 w 488115"/>
                  <a:gd name="connsiteY17" fmla="*/ 189952 h 599908"/>
                  <a:gd name="connsiteX18" fmla="*/ 120396 w 488115"/>
                  <a:gd name="connsiteY18" fmla="*/ 154900 h 599908"/>
                  <a:gd name="connsiteX0" fmla="*/ 120396 w 499900"/>
                  <a:gd name="connsiteY0" fmla="*/ 154900 h 599908"/>
                  <a:gd name="connsiteX1" fmla="*/ 140208 w 499900"/>
                  <a:gd name="connsiteY1" fmla="*/ 20788 h 599908"/>
                  <a:gd name="connsiteX2" fmla="*/ 326136 w 499900"/>
                  <a:gd name="connsiteY2" fmla="*/ 25360 h 599908"/>
                  <a:gd name="connsiteX3" fmla="*/ 344424 w 499900"/>
                  <a:gd name="connsiteY3" fmla="*/ 148804 h 599908"/>
                  <a:gd name="connsiteX4" fmla="*/ 304800 w 499900"/>
                  <a:gd name="connsiteY4" fmla="*/ 183856 h 599908"/>
                  <a:gd name="connsiteX5" fmla="*/ 403860 w 499900"/>
                  <a:gd name="connsiteY5" fmla="*/ 202144 h 599908"/>
                  <a:gd name="connsiteX6" fmla="*/ 487680 w 499900"/>
                  <a:gd name="connsiteY6" fmla="*/ 299680 h 599908"/>
                  <a:gd name="connsiteX7" fmla="*/ 499900 w 499900"/>
                  <a:gd name="connsiteY7" fmla="*/ 418544 h 599908"/>
                  <a:gd name="connsiteX8" fmla="*/ 403860 w 499900"/>
                  <a:gd name="connsiteY8" fmla="*/ 444460 h 599908"/>
                  <a:gd name="connsiteX9" fmla="*/ 385572 w 499900"/>
                  <a:gd name="connsiteY9" fmla="*/ 316444 h 599908"/>
                  <a:gd name="connsiteX10" fmla="*/ 388620 w 499900"/>
                  <a:gd name="connsiteY10" fmla="*/ 598384 h 599908"/>
                  <a:gd name="connsiteX11" fmla="*/ 102108 w 499900"/>
                  <a:gd name="connsiteY11" fmla="*/ 599908 h 599908"/>
                  <a:gd name="connsiteX12" fmla="*/ 77724 w 499900"/>
                  <a:gd name="connsiteY12" fmla="*/ 302728 h 599908"/>
                  <a:gd name="connsiteX13" fmla="*/ 60960 w 499900"/>
                  <a:gd name="connsiteY13" fmla="*/ 436840 h 599908"/>
                  <a:gd name="connsiteX14" fmla="*/ 0 w 499900"/>
                  <a:gd name="connsiteY14" fmla="*/ 404836 h 599908"/>
                  <a:gd name="connsiteX15" fmla="*/ 9144 w 499900"/>
                  <a:gd name="connsiteY15" fmla="*/ 292060 h 599908"/>
                  <a:gd name="connsiteX16" fmla="*/ 100584 w 499900"/>
                  <a:gd name="connsiteY16" fmla="*/ 209764 h 599908"/>
                  <a:gd name="connsiteX17" fmla="*/ 164592 w 499900"/>
                  <a:gd name="connsiteY17" fmla="*/ 189952 h 599908"/>
                  <a:gd name="connsiteX18" fmla="*/ 120396 w 499900"/>
                  <a:gd name="connsiteY18" fmla="*/ 154900 h 599908"/>
                  <a:gd name="connsiteX0" fmla="*/ 120396 w 499900"/>
                  <a:gd name="connsiteY0" fmla="*/ 154900 h 599908"/>
                  <a:gd name="connsiteX1" fmla="*/ 140208 w 499900"/>
                  <a:gd name="connsiteY1" fmla="*/ 20788 h 599908"/>
                  <a:gd name="connsiteX2" fmla="*/ 326136 w 499900"/>
                  <a:gd name="connsiteY2" fmla="*/ 25360 h 599908"/>
                  <a:gd name="connsiteX3" fmla="*/ 344424 w 499900"/>
                  <a:gd name="connsiteY3" fmla="*/ 148804 h 599908"/>
                  <a:gd name="connsiteX4" fmla="*/ 304800 w 499900"/>
                  <a:gd name="connsiteY4" fmla="*/ 183856 h 599908"/>
                  <a:gd name="connsiteX5" fmla="*/ 403860 w 499900"/>
                  <a:gd name="connsiteY5" fmla="*/ 202144 h 599908"/>
                  <a:gd name="connsiteX6" fmla="*/ 487680 w 499900"/>
                  <a:gd name="connsiteY6" fmla="*/ 299680 h 599908"/>
                  <a:gd name="connsiteX7" fmla="*/ 499900 w 499900"/>
                  <a:gd name="connsiteY7" fmla="*/ 418544 h 599908"/>
                  <a:gd name="connsiteX8" fmla="*/ 403860 w 499900"/>
                  <a:gd name="connsiteY8" fmla="*/ 444460 h 599908"/>
                  <a:gd name="connsiteX9" fmla="*/ 385572 w 499900"/>
                  <a:gd name="connsiteY9" fmla="*/ 316444 h 599908"/>
                  <a:gd name="connsiteX10" fmla="*/ 388620 w 499900"/>
                  <a:gd name="connsiteY10" fmla="*/ 598384 h 599908"/>
                  <a:gd name="connsiteX11" fmla="*/ 102108 w 499900"/>
                  <a:gd name="connsiteY11" fmla="*/ 599908 h 599908"/>
                  <a:gd name="connsiteX12" fmla="*/ 77724 w 499900"/>
                  <a:gd name="connsiteY12" fmla="*/ 302728 h 599908"/>
                  <a:gd name="connsiteX13" fmla="*/ 60960 w 499900"/>
                  <a:gd name="connsiteY13" fmla="*/ 436840 h 599908"/>
                  <a:gd name="connsiteX14" fmla="*/ 0 w 499900"/>
                  <a:gd name="connsiteY14" fmla="*/ 404836 h 599908"/>
                  <a:gd name="connsiteX15" fmla="*/ 9144 w 499900"/>
                  <a:gd name="connsiteY15" fmla="*/ 292060 h 599908"/>
                  <a:gd name="connsiteX16" fmla="*/ 100584 w 499900"/>
                  <a:gd name="connsiteY16" fmla="*/ 209764 h 599908"/>
                  <a:gd name="connsiteX17" fmla="*/ 164592 w 499900"/>
                  <a:gd name="connsiteY17" fmla="*/ 189952 h 599908"/>
                  <a:gd name="connsiteX18" fmla="*/ 120396 w 499900"/>
                  <a:gd name="connsiteY18" fmla="*/ 154900 h 599908"/>
                  <a:gd name="connsiteX0" fmla="*/ 125736 w 505240"/>
                  <a:gd name="connsiteY0" fmla="*/ 154900 h 599908"/>
                  <a:gd name="connsiteX1" fmla="*/ 145548 w 505240"/>
                  <a:gd name="connsiteY1" fmla="*/ 20788 h 599908"/>
                  <a:gd name="connsiteX2" fmla="*/ 331476 w 505240"/>
                  <a:gd name="connsiteY2" fmla="*/ 25360 h 599908"/>
                  <a:gd name="connsiteX3" fmla="*/ 349764 w 505240"/>
                  <a:gd name="connsiteY3" fmla="*/ 148804 h 599908"/>
                  <a:gd name="connsiteX4" fmla="*/ 310140 w 505240"/>
                  <a:gd name="connsiteY4" fmla="*/ 183856 h 599908"/>
                  <a:gd name="connsiteX5" fmla="*/ 409200 w 505240"/>
                  <a:gd name="connsiteY5" fmla="*/ 202144 h 599908"/>
                  <a:gd name="connsiteX6" fmla="*/ 493020 w 505240"/>
                  <a:gd name="connsiteY6" fmla="*/ 299680 h 599908"/>
                  <a:gd name="connsiteX7" fmla="*/ 505240 w 505240"/>
                  <a:gd name="connsiteY7" fmla="*/ 418544 h 599908"/>
                  <a:gd name="connsiteX8" fmla="*/ 409200 w 505240"/>
                  <a:gd name="connsiteY8" fmla="*/ 444460 h 599908"/>
                  <a:gd name="connsiteX9" fmla="*/ 390912 w 505240"/>
                  <a:gd name="connsiteY9" fmla="*/ 316444 h 599908"/>
                  <a:gd name="connsiteX10" fmla="*/ 393960 w 505240"/>
                  <a:gd name="connsiteY10" fmla="*/ 598384 h 599908"/>
                  <a:gd name="connsiteX11" fmla="*/ 107448 w 505240"/>
                  <a:gd name="connsiteY11" fmla="*/ 599908 h 599908"/>
                  <a:gd name="connsiteX12" fmla="*/ 83064 w 505240"/>
                  <a:gd name="connsiteY12" fmla="*/ 302728 h 599908"/>
                  <a:gd name="connsiteX13" fmla="*/ 66300 w 505240"/>
                  <a:gd name="connsiteY13" fmla="*/ 436840 h 599908"/>
                  <a:gd name="connsiteX14" fmla="*/ 5340 w 505240"/>
                  <a:gd name="connsiteY14" fmla="*/ 404836 h 599908"/>
                  <a:gd name="connsiteX15" fmla="*/ 14484 w 505240"/>
                  <a:gd name="connsiteY15" fmla="*/ 292060 h 599908"/>
                  <a:gd name="connsiteX16" fmla="*/ 105924 w 505240"/>
                  <a:gd name="connsiteY16" fmla="*/ 209764 h 599908"/>
                  <a:gd name="connsiteX17" fmla="*/ 169932 w 505240"/>
                  <a:gd name="connsiteY17" fmla="*/ 189952 h 599908"/>
                  <a:gd name="connsiteX18" fmla="*/ 125736 w 505240"/>
                  <a:gd name="connsiteY18" fmla="*/ 154900 h 599908"/>
                  <a:gd name="connsiteX0" fmla="*/ 125736 w 505240"/>
                  <a:gd name="connsiteY0" fmla="*/ 159957 h 604965"/>
                  <a:gd name="connsiteX1" fmla="*/ 145548 w 505240"/>
                  <a:gd name="connsiteY1" fmla="*/ 25845 h 604965"/>
                  <a:gd name="connsiteX2" fmla="*/ 331476 w 505240"/>
                  <a:gd name="connsiteY2" fmla="*/ 30417 h 604965"/>
                  <a:gd name="connsiteX3" fmla="*/ 349764 w 505240"/>
                  <a:gd name="connsiteY3" fmla="*/ 153861 h 604965"/>
                  <a:gd name="connsiteX4" fmla="*/ 310140 w 505240"/>
                  <a:gd name="connsiteY4" fmla="*/ 188913 h 604965"/>
                  <a:gd name="connsiteX5" fmla="*/ 409200 w 505240"/>
                  <a:gd name="connsiteY5" fmla="*/ 207201 h 604965"/>
                  <a:gd name="connsiteX6" fmla="*/ 493020 w 505240"/>
                  <a:gd name="connsiteY6" fmla="*/ 304737 h 604965"/>
                  <a:gd name="connsiteX7" fmla="*/ 505240 w 505240"/>
                  <a:gd name="connsiteY7" fmla="*/ 423601 h 604965"/>
                  <a:gd name="connsiteX8" fmla="*/ 409200 w 505240"/>
                  <a:gd name="connsiteY8" fmla="*/ 449517 h 604965"/>
                  <a:gd name="connsiteX9" fmla="*/ 390912 w 505240"/>
                  <a:gd name="connsiteY9" fmla="*/ 321501 h 604965"/>
                  <a:gd name="connsiteX10" fmla="*/ 393960 w 505240"/>
                  <a:gd name="connsiteY10" fmla="*/ 603441 h 604965"/>
                  <a:gd name="connsiteX11" fmla="*/ 107448 w 505240"/>
                  <a:gd name="connsiteY11" fmla="*/ 604965 h 604965"/>
                  <a:gd name="connsiteX12" fmla="*/ 83064 w 505240"/>
                  <a:gd name="connsiteY12" fmla="*/ 307785 h 604965"/>
                  <a:gd name="connsiteX13" fmla="*/ 66300 w 505240"/>
                  <a:gd name="connsiteY13" fmla="*/ 441897 h 604965"/>
                  <a:gd name="connsiteX14" fmla="*/ 5340 w 505240"/>
                  <a:gd name="connsiteY14" fmla="*/ 409893 h 604965"/>
                  <a:gd name="connsiteX15" fmla="*/ 14484 w 505240"/>
                  <a:gd name="connsiteY15" fmla="*/ 297117 h 604965"/>
                  <a:gd name="connsiteX16" fmla="*/ 105924 w 505240"/>
                  <a:gd name="connsiteY16" fmla="*/ 214821 h 604965"/>
                  <a:gd name="connsiteX17" fmla="*/ 169932 w 505240"/>
                  <a:gd name="connsiteY17" fmla="*/ 195009 h 604965"/>
                  <a:gd name="connsiteX18" fmla="*/ 125736 w 505240"/>
                  <a:gd name="connsiteY18" fmla="*/ 159957 h 604965"/>
                  <a:gd name="connsiteX0" fmla="*/ 125736 w 505240"/>
                  <a:gd name="connsiteY0" fmla="*/ 159957 h 604965"/>
                  <a:gd name="connsiteX1" fmla="*/ 145548 w 505240"/>
                  <a:gd name="connsiteY1" fmla="*/ 25845 h 604965"/>
                  <a:gd name="connsiteX2" fmla="*/ 331476 w 505240"/>
                  <a:gd name="connsiteY2" fmla="*/ 30417 h 604965"/>
                  <a:gd name="connsiteX3" fmla="*/ 349764 w 505240"/>
                  <a:gd name="connsiteY3" fmla="*/ 153861 h 604965"/>
                  <a:gd name="connsiteX4" fmla="*/ 310140 w 505240"/>
                  <a:gd name="connsiteY4" fmla="*/ 188913 h 604965"/>
                  <a:gd name="connsiteX5" fmla="*/ 409200 w 505240"/>
                  <a:gd name="connsiteY5" fmla="*/ 207201 h 604965"/>
                  <a:gd name="connsiteX6" fmla="*/ 493020 w 505240"/>
                  <a:gd name="connsiteY6" fmla="*/ 304737 h 604965"/>
                  <a:gd name="connsiteX7" fmla="*/ 505240 w 505240"/>
                  <a:gd name="connsiteY7" fmla="*/ 423601 h 604965"/>
                  <a:gd name="connsiteX8" fmla="*/ 409200 w 505240"/>
                  <a:gd name="connsiteY8" fmla="*/ 449517 h 604965"/>
                  <a:gd name="connsiteX9" fmla="*/ 390912 w 505240"/>
                  <a:gd name="connsiteY9" fmla="*/ 321501 h 604965"/>
                  <a:gd name="connsiteX10" fmla="*/ 393960 w 505240"/>
                  <a:gd name="connsiteY10" fmla="*/ 603441 h 604965"/>
                  <a:gd name="connsiteX11" fmla="*/ 107448 w 505240"/>
                  <a:gd name="connsiteY11" fmla="*/ 604965 h 604965"/>
                  <a:gd name="connsiteX12" fmla="*/ 83064 w 505240"/>
                  <a:gd name="connsiteY12" fmla="*/ 307785 h 604965"/>
                  <a:gd name="connsiteX13" fmla="*/ 66300 w 505240"/>
                  <a:gd name="connsiteY13" fmla="*/ 441897 h 604965"/>
                  <a:gd name="connsiteX14" fmla="*/ 5340 w 505240"/>
                  <a:gd name="connsiteY14" fmla="*/ 409893 h 604965"/>
                  <a:gd name="connsiteX15" fmla="*/ 14484 w 505240"/>
                  <a:gd name="connsiteY15" fmla="*/ 297117 h 604965"/>
                  <a:gd name="connsiteX16" fmla="*/ 105924 w 505240"/>
                  <a:gd name="connsiteY16" fmla="*/ 214821 h 604965"/>
                  <a:gd name="connsiteX17" fmla="*/ 169932 w 505240"/>
                  <a:gd name="connsiteY17" fmla="*/ 195009 h 604965"/>
                  <a:gd name="connsiteX18" fmla="*/ 125736 w 505240"/>
                  <a:gd name="connsiteY18" fmla="*/ 159957 h 604965"/>
                  <a:gd name="connsiteX0" fmla="*/ 125736 w 505240"/>
                  <a:gd name="connsiteY0" fmla="*/ 161643 h 606651"/>
                  <a:gd name="connsiteX1" fmla="*/ 145548 w 505240"/>
                  <a:gd name="connsiteY1" fmla="*/ 27531 h 606651"/>
                  <a:gd name="connsiteX2" fmla="*/ 331476 w 505240"/>
                  <a:gd name="connsiteY2" fmla="*/ 32103 h 606651"/>
                  <a:gd name="connsiteX3" fmla="*/ 349764 w 505240"/>
                  <a:gd name="connsiteY3" fmla="*/ 155547 h 606651"/>
                  <a:gd name="connsiteX4" fmla="*/ 310140 w 505240"/>
                  <a:gd name="connsiteY4" fmla="*/ 190599 h 606651"/>
                  <a:gd name="connsiteX5" fmla="*/ 409200 w 505240"/>
                  <a:gd name="connsiteY5" fmla="*/ 208887 h 606651"/>
                  <a:gd name="connsiteX6" fmla="*/ 493020 w 505240"/>
                  <a:gd name="connsiteY6" fmla="*/ 306423 h 606651"/>
                  <a:gd name="connsiteX7" fmla="*/ 505240 w 505240"/>
                  <a:gd name="connsiteY7" fmla="*/ 425287 h 606651"/>
                  <a:gd name="connsiteX8" fmla="*/ 409200 w 505240"/>
                  <a:gd name="connsiteY8" fmla="*/ 451203 h 606651"/>
                  <a:gd name="connsiteX9" fmla="*/ 390912 w 505240"/>
                  <a:gd name="connsiteY9" fmla="*/ 323187 h 606651"/>
                  <a:gd name="connsiteX10" fmla="*/ 393960 w 505240"/>
                  <a:gd name="connsiteY10" fmla="*/ 605127 h 606651"/>
                  <a:gd name="connsiteX11" fmla="*/ 107448 w 505240"/>
                  <a:gd name="connsiteY11" fmla="*/ 606651 h 606651"/>
                  <a:gd name="connsiteX12" fmla="*/ 83064 w 505240"/>
                  <a:gd name="connsiteY12" fmla="*/ 309471 h 606651"/>
                  <a:gd name="connsiteX13" fmla="*/ 66300 w 505240"/>
                  <a:gd name="connsiteY13" fmla="*/ 443583 h 606651"/>
                  <a:gd name="connsiteX14" fmla="*/ 5340 w 505240"/>
                  <a:gd name="connsiteY14" fmla="*/ 411579 h 606651"/>
                  <a:gd name="connsiteX15" fmla="*/ 14484 w 505240"/>
                  <a:gd name="connsiteY15" fmla="*/ 298803 h 606651"/>
                  <a:gd name="connsiteX16" fmla="*/ 105924 w 505240"/>
                  <a:gd name="connsiteY16" fmla="*/ 216507 h 606651"/>
                  <a:gd name="connsiteX17" fmla="*/ 169932 w 505240"/>
                  <a:gd name="connsiteY17" fmla="*/ 196695 h 606651"/>
                  <a:gd name="connsiteX18" fmla="*/ 125736 w 505240"/>
                  <a:gd name="connsiteY18" fmla="*/ 161643 h 606651"/>
                  <a:gd name="connsiteX0" fmla="*/ 125736 w 505240"/>
                  <a:gd name="connsiteY0" fmla="*/ 161643 h 606651"/>
                  <a:gd name="connsiteX1" fmla="*/ 145548 w 505240"/>
                  <a:gd name="connsiteY1" fmla="*/ 27531 h 606651"/>
                  <a:gd name="connsiteX2" fmla="*/ 331476 w 505240"/>
                  <a:gd name="connsiteY2" fmla="*/ 32103 h 606651"/>
                  <a:gd name="connsiteX3" fmla="*/ 349764 w 505240"/>
                  <a:gd name="connsiteY3" fmla="*/ 155547 h 606651"/>
                  <a:gd name="connsiteX4" fmla="*/ 310140 w 505240"/>
                  <a:gd name="connsiteY4" fmla="*/ 190599 h 606651"/>
                  <a:gd name="connsiteX5" fmla="*/ 409200 w 505240"/>
                  <a:gd name="connsiteY5" fmla="*/ 208887 h 606651"/>
                  <a:gd name="connsiteX6" fmla="*/ 493020 w 505240"/>
                  <a:gd name="connsiteY6" fmla="*/ 306423 h 606651"/>
                  <a:gd name="connsiteX7" fmla="*/ 505240 w 505240"/>
                  <a:gd name="connsiteY7" fmla="*/ 425287 h 606651"/>
                  <a:gd name="connsiteX8" fmla="*/ 409200 w 505240"/>
                  <a:gd name="connsiteY8" fmla="*/ 451203 h 606651"/>
                  <a:gd name="connsiteX9" fmla="*/ 390912 w 505240"/>
                  <a:gd name="connsiteY9" fmla="*/ 323187 h 606651"/>
                  <a:gd name="connsiteX10" fmla="*/ 393960 w 505240"/>
                  <a:gd name="connsiteY10" fmla="*/ 605127 h 606651"/>
                  <a:gd name="connsiteX11" fmla="*/ 107448 w 505240"/>
                  <a:gd name="connsiteY11" fmla="*/ 606651 h 606651"/>
                  <a:gd name="connsiteX12" fmla="*/ 83064 w 505240"/>
                  <a:gd name="connsiteY12" fmla="*/ 309471 h 606651"/>
                  <a:gd name="connsiteX13" fmla="*/ 66300 w 505240"/>
                  <a:gd name="connsiteY13" fmla="*/ 443583 h 606651"/>
                  <a:gd name="connsiteX14" fmla="*/ 5340 w 505240"/>
                  <a:gd name="connsiteY14" fmla="*/ 411579 h 606651"/>
                  <a:gd name="connsiteX15" fmla="*/ 14484 w 505240"/>
                  <a:gd name="connsiteY15" fmla="*/ 298803 h 606651"/>
                  <a:gd name="connsiteX16" fmla="*/ 105924 w 505240"/>
                  <a:gd name="connsiteY16" fmla="*/ 216507 h 606651"/>
                  <a:gd name="connsiteX17" fmla="*/ 169932 w 505240"/>
                  <a:gd name="connsiteY17" fmla="*/ 196695 h 606651"/>
                  <a:gd name="connsiteX18" fmla="*/ 125736 w 505240"/>
                  <a:gd name="connsiteY18" fmla="*/ 161643 h 606651"/>
                  <a:gd name="connsiteX0" fmla="*/ 125736 w 505240"/>
                  <a:gd name="connsiteY0" fmla="*/ 161643 h 606651"/>
                  <a:gd name="connsiteX1" fmla="*/ 145548 w 505240"/>
                  <a:gd name="connsiteY1" fmla="*/ 27531 h 606651"/>
                  <a:gd name="connsiteX2" fmla="*/ 331476 w 505240"/>
                  <a:gd name="connsiteY2" fmla="*/ 32103 h 606651"/>
                  <a:gd name="connsiteX3" fmla="*/ 349764 w 505240"/>
                  <a:gd name="connsiteY3" fmla="*/ 155547 h 606651"/>
                  <a:gd name="connsiteX4" fmla="*/ 310140 w 505240"/>
                  <a:gd name="connsiteY4" fmla="*/ 190599 h 606651"/>
                  <a:gd name="connsiteX5" fmla="*/ 409200 w 505240"/>
                  <a:gd name="connsiteY5" fmla="*/ 208887 h 606651"/>
                  <a:gd name="connsiteX6" fmla="*/ 493020 w 505240"/>
                  <a:gd name="connsiteY6" fmla="*/ 306423 h 606651"/>
                  <a:gd name="connsiteX7" fmla="*/ 505240 w 505240"/>
                  <a:gd name="connsiteY7" fmla="*/ 425287 h 606651"/>
                  <a:gd name="connsiteX8" fmla="*/ 409200 w 505240"/>
                  <a:gd name="connsiteY8" fmla="*/ 451203 h 606651"/>
                  <a:gd name="connsiteX9" fmla="*/ 390912 w 505240"/>
                  <a:gd name="connsiteY9" fmla="*/ 323187 h 606651"/>
                  <a:gd name="connsiteX10" fmla="*/ 393960 w 505240"/>
                  <a:gd name="connsiteY10" fmla="*/ 605127 h 606651"/>
                  <a:gd name="connsiteX11" fmla="*/ 107448 w 505240"/>
                  <a:gd name="connsiteY11" fmla="*/ 606651 h 606651"/>
                  <a:gd name="connsiteX12" fmla="*/ 83064 w 505240"/>
                  <a:gd name="connsiteY12" fmla="*/ 309471 h 606651"/>
                  <a:gd name="connsiteX13" fmla="*/ 66300 w 505240"/>
                  <a:gd name="connsiteY13" fmla="*/ 443583 h 606651"/>
                  <a:gd name="connsiteX14" fmla="*/ 5340 w 505240"/>
                  <a:gd name="connsiteY14" fmla="*/ 411579 h 606651"/>
                  <a:gd name="connsiteX15" fmla="*/ 14484 w 505240"/>
                  <a:gd name="connsiteY15" fmla="*/ 298803 h 606651"/>
                  <a:gd name="connsiteX16" fmla="*/ 105924 w 505240"/>
                  <a:gd name="connsiteY16" fmla="*/ 216507 h 606651"/>
                  <a:gd name="connsiteX17" fmla="*/ 169932 w 505240"/>
                  <a:gd name="connsiteY17" fmla="*/ 196695 h 606651"/>
                  <a:gd name="connsiteX18" fmla="*/ 125736 w 505240"/>
                  <a:gd name="connsiteY18" fmla="*/ 161643 h 606651"/>
                  <a:gd name="connsiteX0" fmla="*/ 125736 w 505240"/>
                  <a:gd name="connsiteY0" fmla="*/ 161643 h 606651"/>
                  <a:gd name="connsiteX1" fmla="*/ 145548 w 505240"/>
                  <a:gd name="connsiteY1" fmla="*/ 27531 h 606651"/>
                  <a:gd name="connsiteX2" fmla="*/ 331476 w 505240"/>
                  <a:gd name="connsiteY2" fmla="*/ 32103 h 606651"/>
                  <a:gd name="connsiteX3" fmla="*/ 349764 w 505240"/>
                  <a:gd name="connsiteY3" fmla="*/ 155547 h 606651"/>
                  <a:gd name="connsiteX4" fmla="*/ 310140 w 505240"/>
                  <a:gd name="connsiteY4" fmla="*/ 190599 h 606651"/>
                  <a:gd name="connsiteX5" fmla="*/ 409200 w 505240"/>
                  <a:gd name="connsiteY5" fmla="*/ 208887 h 606651"/>
                  <a:gd name="connsiteX6" fmla="*/ 493020 w 505240"/>
                  <a:gd name="connsiteY6" fmla="*/ 306423 h 606651"/>
                  <a:gd name="connsiteX7" fmla="*/ 505240 w 505240"/>
                  <a:gd name="connsiteY7" fmla="*/ 425287 h 606651"/>
                  <a:gd name="connsiteX8" fmla="*/ 409200 w 505240"/>
                  <a:gd name="connsiteY8" fmla="*/ 451203 h 606651"/>
                  <a:gd name="connsiteX9" fmla="*/ 390912 w 505240"/>
                  <a:gd name="connsiteY9" fmla="*/ 323187 h 606651"/>
                  <a:gd name="connsiteX10" fmla="*/ 393960 w 505240"/>
                  <a:gd name="connsiteY10" fmla="*/ 605127 h 606651"/>
                  <a:gd name="connsiteX11" fmla="*/ 107448 w 505240"/>
                  <a:gd name="connsiteY11" fmla="*/ 606651 h 606651"/>
                  <a:gd name="connsiteX12" fmla="*/ 83064 w 505240"/>
                  <a:gd name="connsiteY12" fmla="*/ 309471 h 606651"/>
                  <a:gd name="connsiteX13" fmla="*/ 66300 w 505240"/>
                  <a:gd name="connsiteY13" fmla="*/ 443583 h 606651"/>
                  <a:gd name="connsiteX14" fmla="*/ 5340 w 505240"/>
                  <a:gd name="connsiteY14" fmla="*/ 411579 h 606651"/>
                  <a:gd name="connsiteX15" fmla="*/ 14484 w 505240"/>
                  <a:gd name="connsiteY15" fmla="*/ 298803 h 606651"/>
                  <a:gd name="connsiteX16" fmla="*/ 105924 w 505240"/>
                  <a:gd name="connsiteY16" fmla="*/ 216507 h 606651"/>
                  <a:gd name="connsiteX17" fmla="*/ 169932 w 505240"/>
                  <a:gd name="connsiteY17" fmla="*/ 196695 h 606651"/>
                  <a:gd name="connsiteX18" fmla="*/ 125736 w 505240"/>
                  <a:gd name="connsiteY18" fmla="*/ 161643 h 606651"/>
                  <a:gd name="connsiteX0" fmla="*/ 125736 w 505240"/>
                  <a:gd name="connsiteY0" fmla="*/ 158854 h 603862"/>
                  <a:gd name="connsiteX1" fmla="*/ 145548 w 505240"/>
                  <a:gd name="connsiteY1" fmla="*/ 24742 h 603862"/>
                  <a:gd name="connsiteX2" fmla="*/ 331476 w 505240"/>
                  <a:gd name="connsiteY2" fmla="*/ 29314 h 603862"/>
                  <a:gd name="connsiteX3" fmla="*/ 349764 w 505240"/>
                  <a:gd name="connsiteY3" fmla="*/ 152758 h 603862"/>
                  <a:gd name="connsiteX4" fmla="*/ 310140 w 505240"/>
                  <a:gd name="connsiteY4" fmla="*/ 187810 h 603862"/>
                  <a:gd name="connsiteX5" fmla="*/ 409200 w 505240"/>
                  <a:gd name="connsiteY5" fmla="*/ 206098 h 603862"/>
                  <a:gd name="connsiteX6" fmla="*/ 493020 w 505240"/>
                  <a:gd name="connsiteY6" fmla="*/ 303634 h 603862"/>
                  <a:gd name="connsiteX7" fmla="*/ 505240 w 505240"/>
                  <a:gd name="connsiteY7" fmla="*/ 422498 h 603862"/>
                  <a:gd name="connsiteX8" fmla="*/ 409200 w 505240"/>
                  <a:gd name="connsiteY8" fmla="*/ 448414 h 603862"/>
                  <a:gd name="connsiteX9" fmla="*/ 390912 w 505240"/>
                  <a:gd name="connsiteY9" fmla="*/ 320398 h 603862"/>
                  <a:gd name="connsiteX10" fmla="*/ 393960 w 505240"/>
                  <a:gd name="connsiteY10" fmla="*/ 602338 h 603862"/>
                  <a:gd name="connsiteX11" fmla="*/ 107448 w 505240"/>
                  <a:gd name="connsiteY11" fmla="*/ 603862 h 603862"/>
                  <a:gd name="connsiteX12" fmla="*/ 83064 w 505240"/>
                  <a:gd name="connsiteY12" fmla="*/ 306682 h 603862"/>
                  <a:gd name="connsiteX13" fmla="*/ 66300 w 505240"/>
                  <a:gd name="connsiteY13" fmla="*/ 440794 h 603862"/>
                  <a:gd name="connsiteX14" fmla="*/ 5340 w 505240"/>
                  <a:gd name="connsiteY14" fmla="*/ 408790 h 603862"/>
                  <a:gd name="connsiteX15" fmla="*/ 14484 w 505240"/>
                  <a:gd name="connsiteY15" fmla="*/ 296014 h 603862"/>
                  <a:gd name="connsiteX16" fmla="*/ 105924 w 505240"/>
                  <a:gd name="connsiteY16" fmla="*/ 213718 h 603862"/>
                  <a:gd name="connsiteX17" fmla="*/ 169932 w 505240"/>
                  <a:gd name="connsiteY17" fmla="*/ 193906 h 603862"/>
                  <a:gd name="connsiteX18" fmla="*/ 125736 w 505240"/>
                  <a:gd name="connsiteY18" fmla="*/ 158854 h 603862"/>
                  <a:gd name="connsiteX0" fmla="*/ 125736 w 505240"/>
                  <a:gd name="connsiteY0" fmla="*/ 160509 h 605517"/>
                  <a:gd name="connsiteX1" fmla="*/ 145548 w 505240"/>
                  <a:gd name="connsiteY1" fmla="*/ 26397 h 605517"/>
                  <a:gd name="connsiteX2" fmla="*/ 331476 w 505240"/>
                  <a:gd name="connsiteY2" fmla="*/ 30969 h 605517"/>
                  <a:gd name="connsiteX3" fmla="*/ 349764 w 505240"/>
                  <a:gd name="connsiteY3" fmla="*/ 154413 h 605517"/>
                  <a:gd name="connsiteX4" fmla="*/ 310140 w 505240"/>
                  <a:gd name="connsiteY4" fmla="*/ 189465 h 605517"/>
                  <a:gd name="connsiteX5" fmla="*/ 409200 w 505240"/>
                  <a:gd name="connsiteY5" fmla="*/ 207753 h 605517"/>
                  <a:gd name="connsiteX6" fmla="*/ 493020 w 505240"/>
                  <a:gd name="connsiteY6" fmla="*/ 305289 h 605517"/>
                  <a:gd name="connsiteX7" fmla="*/ 505240 w 505240"/>
                  <a:gd name="connsiteY7" fmla="*/ 424153 h 605517"/>
                  <a:gd name="connsiteX8" fmla="*/ 409200 w 505240"/>
                  <a:gd name="connsiteY8" fmla="*/ 450069 h 605517"/>
                  <a:gd name="connsiteX9" fmla="*/ 390912 w 505240"/>
                  <a:gd name="connsiteY9" fmla="*/ 322053 h 605517"/>
                  <a:gd name="connsiteX10" fmla="*/ 393960 w 505240"/>
                  <a:gd name="connsiteY10" fmla="*/ 603993 h 605517"/>
                  <a:gd name="connsiteX11" fmla="*/ 107448 w 505240"/>
                  <a:gd name="connsiteY11" fmla="*/ 605517 h 605517"/>
                  <a:gd name="connsiteX12" fmla="*/ 83064 w 505240"/>
                  <a:gd name="connsiteY12" fmla="*/ 308337 h 605517"/>
                  <a:gd name="connsiteX13" fmla="*/ 66300 w 505240"/>
                  <a:gd name="connsiteY13" fmla="*/ 442449 h 605517"/>
                  <a:gd name="connsiteX14" fmla="*/ 5340 w 505240"/>
                  <a:gd name="connsiteY14" fmla="*/ 410445 h 605517"/>
                  <a:gd name="connsiteX15" fmla="*/ 14484 w 505240"/>
                  <a:gd name="connsiteY15" fmla="*/ 297669 h 605517"/>
                  <a:gd name="connsiteX16" fmla="*/ 105924 w 505240"/>
                  <a:gd name="connsiteY16" fmla="*/ 215373 h 605517"/>
                  <a:gd name="connsiteX17" fmla="*/ 169932 w 505240"/>
                  <a:gd name="connsiteY17" fmla="*/ 195561 h 605517"/>
                  <a:gd name="connsiteX18" fmla="*/ 125736 w 505240"/>
                  <a:gd name="connsiteY18" fmla="*/ 160509 h 605517"/>
                  <a:gd name="connsiteX0" fmla="*/ 125736 w 505240"/>
                  <a:gd name="connsiteY0" fmla="*/ 160509 h 605517"/>
                  <a:gd name="connsiteX1" fmla="*/ 145548 w 505240"/>
                  <a:gd name="connsiteY1" fmla="*/ 26397 h 605517"/>
                  <a:gd name="connsiteX2" fmla="*/ 331476 w 505240"/>
                  <a:gd name="connsiteY2" fmla="*/ 30969 h 605517"/>
                  <a:gd name="connsiteX3" fmla="*/ 349764 w 505240"/>
                  <a:gd name="connsiteY3" fmla="*/ 154413 h 605517"/>
                  <a:gd name="connsiteX4" fmla="*/ 310140 w 505240"/>
                  <a:gd name="connsiteY4" fmla="*/ 189465 h 605517"/>
                  <a:gd name="connsiteX5" fmla="*/ 409200 w 505240"/>
                  <a:gd name="connsiteY5" fmla="*/ 207753 h 605517"/>
                  <a:gd name="connsiteX6" fmla="*/ 493020 w 505240"/>
                  <a:gd name="connsiteY6" fmla="*/ 305289 h 605517"/>
                  <a:gd name="connsiteX7" fmla="*/ 505240 w 505240"/>
                  <a:gd name="connsiteY7" fmla="*/ 424153 h 605517"/>
                  <a:gd name="connsiteX8" fmla="*/ 409200 w 505240"/>
                  <a:gd name="connsiteY8" fmla="*/ 450069 h 605517"/>
                  <a:gd name="connsiteX9" fmla="*/ 390912 w 505240"/>
                  <a:gd name="connsiteY9" fmla="*/ 322053 h 605517"/>
                  <a:gd name="connsiteX10" fmla="*/ 393960 w 505240"/>
                  <a:gd name="connsiteY10" fmla="*/ 603993 h 605517"/>
                  <a:gd name="connsiteX11" fmla="*/ 107448 w 505240"/>
                  <a:gd name="connsiteY11" fmla="*/ 605517 h 605517"/>
                  <a:gd name="connsiteX12" fmla="*/ 83064 w 505240"/>
                  <a:gd name="connsiteY12" fmla="*/ 308337 h 605517"/>
                  <a:gd name="connsiteX13" fmla="*/ 66300 w 505240"/>
                  <a:gd name="connsiteY13" fmla="*/ 442449 h 605517"/>
                  <a:gd name="connsiteX14" fmla="*/ 5340 w 505240"/>
                  <a:gd name="connsiteY14" fmla="*/ 410445 h 605517"/>
                  <a:gd name="connsiteX15" fmla="*/ 14484 w 505240"/>
                  <a:gd name="connsiteY15" fmla="*/ 297669 h 605517"/>
                  <a:gd name="connsiteX16" fmla="*/ 105924 w 505240"/>
                  <a:gd name="connsiteY16" fmla="*/ 215373 h 605517"/>
                  <a:gd name="connsiteX17" fmla="*/ 169932 w 505240"/>
                  <a:gd name="connsiteY17" fmla="*/ 195561 h 605517"/>
                  <a:gd name="connsiteX18" fmla="*/ 125736 w 505240"/>
                  <a:gd name="connsiteY18" fmla="*/ 160509 h 605517"/>
                  <a:gd name="connsiteX0" fmla="*/ 125736 w 505240"/>
                  <a:gd name="connsiteY0" fmla="*/ 160509 h 605517"/>
                  <a:gd name="connsiteX1" fmla="*/ 145548 w 505240"/>
                  <a:gd name="connsiteY1" fmla="*/ 26397 h 605517"/>
                  <a:gd name="connsiteX2" fmla="*/ 331476 w 505240"/>
                  <a:gd name="connsiteY2" fmla="*/ 30969 h 605517"/>
                  <a:gd name="connsiteX3" fmla="*/ 349764 w 505240"/>
                  <a:gd name="connsiteY3" fmla="*/ 154413 h 605517"/>
                  <a:gd name="connsiteX4" fmla="*/ 310140 w 505240"/>
                  <a:gd name="connsiteY4" fmla="*/ 189465 h 605517"/>
                  <a:gd name="connsiteX5" fmla="*/ 409200 w 505240"/>
                  <a:gd name="connsiteY5" fmla="*/ 207753 h 605517"/>
                  <a:gd name="connsiteX6" fmla="*/ 493020 w 505240"/>
                  <a:gd name="connsiteY6" fmla="*/ 305289 h 605517"/>
                  <a:gd name="connsiteX7" fmla="*/ 505240 w 505240"/>
                  <a:gd name="connsiteY7" fmla="*/ 424153 h 605517"/>
                  <a:gd name="connsiteX8" fmla="*/ 409200 w 505240"/>
                  <a:gd name="connsiteY8" fmla="*/ 450069 h 605517"/>
                  <a:gd name="connsiteX9" fmla="*/ 390912 w 505240"/>
                  <a:gd name="connsiteY9" fmla="*/ 322053 h 605517"/>
                  <a:gd name="connsiteX10" fmla="*/ 393960 w 505240"/>
                  <a:gd name="connsiteY10" fmla="*/ 603993 h 605517"/>
                  <a:gd name="connsiteX11" fmla="*/ 107448 w 505240"/>
                  <a:gd name="connsiteY11" fmla="*/ 605517 h 605517"/>
                  <a:gd name="connsiteX12" fmla="*/ 83064 w 505240"/>
                  <a:gd name="connsiteY12" fmla="*/ 308337 h 605517"/>
                  <a:gd name="connsiteX13" fmla="*/ 66300 w 505240"/>
                  <a:gd name="connsiteY13" fmla="*/ 442449 h 605517"/>
                  <a:gd name="connsiteX14" fmla="*/ 5340 w 505240"/>
                  <a:gd name="connsiteY14" fmla="*/ 410445 h 605517"/>
                  <a:gd name="connsiteX15" fmla="*/ 14484 w 505240"/>
                  <a:gd name="connsiteY15" fmla="*/ 297669 h 605517"/>
                  <a:gd name="connsiteX16" fmla="*/ 105924 w 505240"/>
                  <a:gd name="connsiteY16" fmla="*/ 215373 h 605517"/>
                  <a:gd name="connsiteX17" fmla="*/ 169932 w 505240"/>
                  <a:gd name="connsiteY17" fmla="*/ 195561 h 605517"/>
                  <a:gd name="connsiteX18" fmla="*/ 125736 w 505240"/>
                  <a:gd name="connsiteY18" fmla="*/ 160509 h 605517"/>
                  <a:gd name="connsiteX0" fmla="*/ 125736 w 505240"/>
                  <a:gd name="connsiteY0" fmla="*/ 160509 h 605517"/>
                  <a:gd name="connsiteX1" fmla="*/ 145548 w 505240"/>
                  <a:gd name="connsiteY1" fmla="*/ 26397 h 605517"/>
                  <a:gd name="connsiteX2" fmla="*/ 331476 w 505240"/>
                  <a:gd name="connsiteY2" fmla="*/ 30969 h 605517"/>
                  <a:gd name="connsiteX3" fmla="*/ 349764 w 505240"/>
                  <a:gd name="connsiteY3" fmla="*/ 154413 h 605517"/>
                  <a:gd name="connsiteX4" fmla="*/ 310140 w 505240"/>
                  <a:gd name="connsiteY4" fmla="*/ 189465 h 605517"/>
                  <a:gd name="connsiteX5" fmla="*/ 409200 w 505240"/>
                  <a:gd name="connsiteY5" fmla="*/ 207753 h 605517"/>
                  <a:gd name="connsiteX6" fmla="*/ 493020 w 505240"/>
                  <a:gd name="connsiteY6" fmla="*/ 305289 h 605517"/>
                  <a:gd name="connsiteX7" fmla="*/ 505240 w 505240"/>
                  <a:gd name="connsiteY7" fmla="*/ 424153 h 605517"/>
                  <a:gd name="connsiteX8" fmla="*/ 409200 w 505240"/>
                  <a:gd name="connsiteY8" fmla="*/ 450069 h 605517"/>
                  <a:gd name="connsiteX9" fmla="*/ 390912 w 505240"/>
                  <a:gd name="connsiteY9" fmla="*/ 322053 h 605517"/>
                  <a:gd name="connsiteX10" fmla="*/ 393960 w 505240"/>
                  <a:gd name="connsiteY10" fmla="*/ 603993 h 605517"/>
                  <a:gd name="connsiteX11" fmla="*/ 107448 w 505240"/>
                  <a:gd name="connsiteY11" fmla="*/ 605517 h 605517"/>
                  <a:gd name="connsiteX12" fmla="*/ 83064 w 505240"/>
                  <a:gd name="connsiteY12" fmla="*/ 308337 h 605517"/>
                  <a:gd name="connsiteX13" fmla="*/ 66300 w 505240"/>
                  <a:gd name="connsiteY13" fmla="*/ 442449 h 605517"/>
                  <a:gd name="connsiteX14" fmla="*/ 5340 w 505240"/>
                  <a:gd name="connsiteY14" fmla="*/ 410445 h 605517"/>
                  <a:gd name="connsiteX15" fmla="*/ 14484 w 505240"/>
                  <a:gd name="connsiteY15" fmla="*/ 297669 h 605517"/>
                  <a:gd name="connsiteX16" fmla="*/ 105924 w 505240"/>
                  <a:gd name="connsiteY16" fmla="*/ 215373 h 605517"/>
                  <a:gd name="connsiteX17" fmla="*/ 169932 w 505240"/>
                  <a:gd name="connsiteY17" fmla="*/ 195561 h 605517"/>
                  <a:gd name="connsiteX18" fmla="*/ 125736 w 505240"/>
                  <a:gd name="connsiteY18" fmla="*/ 160509 h 605517"/>
                  <a:gd name="connsiteX0" fmla="*/ 125736 w 505240"/>
                  <a:gd name="connsiteY0" fmla="*/ 160509 h 605517"/>
                  <a:gd name="connsiteX1" fmla="*/ 145548 w 505240"/>
                  <a:gd name="connsiteY1" fmla="*/ 26397 h 605517"/>
                  <a:gd name="connsiteX2" fmla="*/ 331476 w 505240"/>
                  <a:gd name="connsiteY2" fmla="*/ 30969 h 605517"/>
                  <a:gd name="connsiteX3" fmla="*/ 349764 w 505240"/>
                  <a:gd name="connsiteY3" fmla="*/ 154413 h 605517"/>
                  <a:gd name="connsiteX4" fmla="*/ 310140 w 505240"/>
                  <a:gd name="connsiteY4" fmla="*/ 189465 h 605517"/>
                  <a:gd name="connsiteX5" fmla="*/ 409200 w 505240"/>
                  <a:gd name="connsiteY5" fmla="*/ 207753 h 605517"/>
                  <a:gd name="connsiteX6" fmla="*/ 493020 w 505240"/>
                  <a:gd name="connsiteY6" fmla="*/ 305289 h 605517"/>
                  <a:gd name="connsiteX7" fmla="*/ 505240 w 505240"/>
                  <a:gd name="connsiteY7" fmla="*/ 424153 h 605517"/>
                  <a:gd name="connsiteX8" fmla="*/ 409200 w 505240"/>
                  <a:gd name="connsiteY8" fmla="*/ 450069 h 605517"/>
                  <a:gd name="connsiteX9" fmla="*/ 390912 w 505240"/>
                  <a:gd name="connsiteY9" fmla="*/ 322053 h 605517"/>
                  <a:gd name="connsiteX10" fmla="*/ 393960 w 505240"/>
                  <a:gd name="connsiteY10" fmla="*/ 603993 h 605517"/>
                  <a:gd name="connsiteX11" fmla="*/ 107448 w 505240"/>
                  <a:gd name="connsiteY11" fmla="*/ 605517 h 605517"/>
                  <a:gd name="connsiteX12" fmla="*/ 83064 w 505240"/>
                  <a:gd name="connsiteY12" fmla="*/ 308337 h 605517"/>
                  <a:gd name="connsiteX13" fmla="*/ 66300 w 505240"/>
                  <a:gd name="connsiteY13" fmla="*/ 442449 h 605517"/>
                  <a:gd name="connsiteX14" fmla="*/ 5340 w 505240"/>
                  <a:gd name="connsiteY14" fmla="*/ 410445 h 605517"/>
                  <a:gd name="connsiteX15" fmla="*/ 14484 w 505240"/>
                  <a:gd name="connsiteY15" fmla="*/ 297669 h 605517"/>
                  <a:gd name="connsiteX16" fmla="*/ 105924 w 505240"/>
                  <a:gd name="connsiteY16" fmla="*/ 215373 h 605517"/>
                  <a:gd name="connsiteX17" fmla="*/ 169932 w 505240"/>
                  <a:gd name="connsiteY17" fmla="*/ 195561 h 605517"/>
                  <a:gd name="connsiteX18" fmla="*/ 125736 w 505240"/>
                  <a:gd name="connsiteY18" fmla="*/ 160509 h 605517"/>
                  <a:gd name="connsiteX0" fmla="*/ 125736 w 505240"/>
                  <a:gd name="connsiteY0" fmla="*/ 160509 h 605517"/>
                  <a:gd name="connsiteX1" fmla="*/ 145548 w 505240"/>
                  <a:gd name="connsiteY1" fmla="*/ 26397 h 605517"/>
                  <a:gd name="connsiteX2" fmla="*/ 331476 w 505240"/>
                  <a:gd name="connsiteY2" fmla="*/ 30969 h 605517"/>
                  <a:gd name="connsiteX3" fmla="*/ 349764 w 505240"/>
                  <a:gd name="connsiteY3" fmla="*/ 154413 h 605517"/>
                  <a:gd name="connsiteX4" fmla="*/ 310140 w 505240"/>
                  <a:gd name="connsiteY4" fmla="*/ 189465 h 605517"/>
                  <a:gd name="connsiteX5" fmla="*/ 409200 w 505240"/>
                  <a:gd name="connsiteY5" fmla="*/ 207753 h 605517"/>
                  <a:gd name="connsiteX6" fmla="*/ 493020 w 505240"/>
                  <a:gd name="connsiteY6" fmla="*/ 305289 h 605517"/>
                  <a:gd name="connsiteX7" fmla="*/ 505240 w 505240"/>
                  <a:gd name="connsiteY7" fmla="*/ 424153 h 605517"/>
                  <a:gd name="connsiteX8" fmla="*/ 409200 w 505240"/>
                  <a:gd name="connsiteY8" fmla="*/ 450069 h 605517"/>
                  <a:gd name="connsiteX9" fmla="*/ 390912 w 505240"/>
                  <a:gd name="connsiteY9" fmla="*/ 322053 h 605517"/>
                  <a:gd name="connsiteX10" fmla="*/ 393960 w 505240"/>
                  <a:gd name="connsiteY10" fmla="*/ 603993 h 605517"/>
                  <a:gd name="connsiteX11" fmla="*/ 107448 w 505240"/>
                  <a:gd name="connsiteY11" fmla="*/ 605517 h 605517"/>
                  <a:gd name="connsiteX12" fmla="*/ 83064 w 505240"/>
                  <a:gd name="connsiteY12" fmla="*/ 308337 h 605517"/>
                  <a:gd name="connsiteX13" fmla="*/ 66300 w 505240"/>
                  <a:gd name="connsiteY13" fmla="*/ 442449 h 605517"/>
                  <a:gd name="connsiteX14" fmla="*/ 5340 w 505240"/>
                  <a:gd name="connsiteY14" fmla="*/ 410445 h 605517"/>
                  <a:gd name="connsiteX15" fmla="*/ 14484 w 505240"/>
                  <a:gd name="connsiteY15" fmla="*/ 297669 h 605517"/>
                  <a:gd name="connsiteX16" fmla="*/ 105924 w 505240"/>
                  <a:gd name="connsiteY16" fmla="*/ 215373 h 605517"/>
                  <a:gd name="connsiteX17" fmla="*/ 169932 w 505240"/>
                  <a:gd name="connsiteY17" fmla="*/ 195561 h 605517"/>
                  <a:gd name="connsiteX18" fmla="*/ 125736 w 505240"/>
                  <a:gd name="connsiteY18" fmla="*/ 160509 h 605517"/>
                  <a:gd name="connsiteX0" fmla="*/ 125736 w 505321"/>
                  <a:gd name="connsiteY0" fmla="*/ 160509 h 605517"/>
                  <a:gd name="connsiteX1" fmla="*/ 145548 w 505321"/>
                  <a:gd name="connsiteY1" fmla="*/ 26397 h 605517"/>
                  <a:gd name="connsiteX2" fmla="*/ 331476 w 505321"/>
                  <a:gd name="connsiteY2" fmla="*/ 30969 h 605517"/>
                  <a:gd name="connsiteX3" fmla="*/ 349764 w 505321"/>
                  <a:gd name="connsiteY3" fmla="*/ 154413 h 605517"/>
                  <a:gd name="connsiteX4" fmla="*/ 310140 w 505321"/>
                  <a:gd name="connsiteY4" fmla="*/ 189465 h 605517"/>
                  <a:gd name="connsiteX5" fmla="*/ 409200 w 505321"/>
                  <a:gd name="connsiteY5" fmla="*/ 207753 h 605517"/>
                  <a:gd name="connsiteX6" fmla="*/ 493020 w 505321"/>
                  <a:gd name="connsiteY6" fmla="*/ 305289 h 605517"/>
                  <a:gd name="connsiteX7" fmla="*/ 505240 w 505321"/>
                  <a:gd name="connsiteY7" fmla="*/ 424153 h 605517"/>
                  <a:gd name="connsiteX8" fmla="*/ 409200 w 505321"/>
                  <a:gd name="connsiteY8" fmla="*/ 450069 h 605517"/>
                  <a:gd name="connsiteX9" fmla="*/ 390912 w 505321"/>
                  <a:gd name="connsiteY9" fmla="*/ 322053 h 605517"/>
                  <a:gd name="connsiteX10" fmla="*/ 393960 w 505321"/>
                  <a:gd name="connsiteY10" fmla="*/ 603993 h 605517"/>
                  <a:gd name="connsiteX11" fmla="*/ 107448 w 505321"/>
                  <a:gd name="connsiteY11" fmla="*/ 605517 h 605517"/>
                  <a:gd name="connsiteX12" fmla="*/ 83064 w 505321"/>
                  <a:gd name="connsiteY12" fmla="*/ 308337 h 605517"/>
                  <a:gd name="connsiteX13" fmla="*/ 66300 w 505321"/>
                  <a:gd name="connsiteY13" fmla="*/ 442449 h 605517"/>
                  <a:gd name="connsiteX14" fmla="*/ 5340 w 505321"/>
                  <a:gd name="connsiteY14" fmla="*/ 410445 h 605517"/>
                  <a:gd name="connsiteX15" fmla="*/ 14484 w 505321"/>
                  <a:gd name="connsiteY15" fmla="*/ 297669 h 605517"/>
                  <a:gd name="connsiteX16" fmla="*/ 105924 w 505321"/>
                  <a:gd name="connsiteY16" fmla="*/ 215373 h 605517"/>
                  <a:gd name="connsiteX17" fmla="*/ 169932 w 505321"/>
                  <a:gd name="connsiteY17" fmla="*/ 195561 h 605517"/>
                  <a:gd name="connsiteX18" fmla="*/ 125736 w 505321"/>
                  <a:gd name="connsiteY18" fmla="*/ 160509 h 605517"/>
                  <a:gd name="connsiteX0" fmla="*/ 125736 w 505240"/>
                  <a:gd name="connsiteY0" fmla="*/ 160509 h 605517"/>
                  <a:gd name="connsiteX1" fmla="*/ 145548 w 505240"/>
                  <a:gd name="connsiteY1" fmla="*/ 26397 h 605517"/>
                  <a:gd name="connsiteX2" fmla="*/ 331476 w 505240"/>
                  <a:gd name="connsiteY2" fmla="*/ 30969 h 605517"/>
                  <a:gd name="connsiteX3" fmla="*/ 349764 w 505240"/>
                  <a:gd name="connsiteY3" fmla="*/ 154413 h 605517"/>
                  <a:gd name="connsiteX4" fmla="*/ 310140 w 505240"/>
                  <a:gd name="connsiteY4" fmla="*/ 189465 h 605517"/>
                  <a:gd name="connsiteX5" fmla="*/ 409200 w 505240"/>
                  <a:gd name="connsiteY5" fmla="*/ 207753 h 605517"/>
                  <a:gd name="connsiteX6" fmla="*/ 491494 w 505240"/>
                  <a:gd name="connsiteY6" fmla="*/ 306814 h 605517"/>
                  <a:gd name="connsiteX7" fmla="*/ 505240 w 505240"/>
                  <a:gd name="connsiteY7" fmla="*/ 424153 h 605517"/>
                  <a:gd name="connsiteX8" fmla="*/ 409200 w 505240"/>
                  <a:gd name="connsiteY8" fmla="*/ 450069 h 605517"/>
                  <a:gd name="connsiteX9" fmla="*/ 390912 w 505240"/>
                  <a:gd name="connsiteY9" fmla="*/ 322053 h 605517"/>
                  <a:gd name="connsiteX10" fmla="*/ 393960 w 505240"/>
                  <a:gd name="connsiteY10" fmla="*/ 603993 h 605517"/>
                  <a:gd name="connsiteX11" fmla="*/ 107448 w 505240"/>
                  <a:gd name="connsiteY11" fmla="*/ 605517 h 605517"/>
                  <a:gd name="connsiteX12" fmla="*/ 83064 w 505240"/>
                  <a:gd name="connsiteY12" fmla="*/ 308337 h 605517"/>
                  <a:gd name="connsiteX13" fmla="*/ 66300 w 505240"/>
                  <a:gd name="connsiteY13" fmla="*/ 442449 h 605517"/>
                  <a:gd name="connsiteX14" fmla="*/ 5340 w 505240"/>
                  <a:gd name="connsiteY14" fmla="*/ 410445 h 605517"/>
                  <a:gd name="connsiteX15" fmla="*/ 14484 w 505240"/>
                  <a:gd name="connsiteY15" fmla="*/ 297669 h 605517"/>
                  <a:gd name="connsiteX16" fmla="*/ 105924 w 505240"/>
                  <a:gd name="connsiteY16" fmla="*/ 215373 h 605517"/>
                  <a:gd name="connsiteX17" fmla="*/ 169932 w 505240"/>
                  <a:gd name="connsiteY17" fmla="*/ 195561 h 605517"/>
                  <a:gd name="connsiteX18" fmla="*/ 125736 w 505240"/>
                  <a:gd name="connsiteY18" fmla="*/ 160509 h 605517"/>
                  <a:gd name="connsiteX0" fmla="*/ 125736 w 509816"/>
                  <a:gd name="connsiteY0" fmla="*/ 160509 h 605517"/>
                  <a:gd name="connsiteX1" fmla="*/ 145548 w 509816"/>
                  <a:gd name="connsiteY1" fmla="*/ 26397 h 605517"/>
                  <a:gd name="connsiteX2" fmla="*/ 331476 w 509816"/>
                  <a:gd name="connsiteY2" fmla="*/ 30969 h 605517"/>
                  <a:gd name="connsiteX3" fmla="*/ 349764 w 509816"/>
                  <a:gd name="connsiteY3" fmla="*/ 154413 h 605517"/>
                  <a:gd name="connsiteX4" fmla="*/ 310140 w 509816"/>
                  <a:gd name="connsiteY4" fmla="*/ 189465 h 605517"/>
                  <a:gd name="connsiteX5" fmla="*/ 409200 w 509816"/>
                  <a:gd name="connsiteY5" fmla="*/ 207753 h 605517"/>
                  <a:gd name="connsiteX6" fmla="*/ 491494 w 509816"/>
                  <a:gd name="connsiteY6" fmla="*/ 306814 h 605517"/>
                  <a:gd name="connsiteX7" fmla="*/ 509816 w 509816"/>
                  <a:gd name="connsiteY7" fmla="*/ 424153 h 605517"/>
                  <a:gd name="connsiteX8" fmla="*/ 409200 w 509816"/>
                  <a:gd name="connsiteY8" fmla="*/ 450069 h 605517"/>
                  <a:gd name="connsiteX9" fmla="*/ 390912 w 509816"/>
                  <a:gd name="connsiteY9" fmla="*/ 322053 h 605517"/>
                  <a:gd name="connsiteX10" fmla="*/ 393960 w 509816"/>
                  <a:gd name="connsiteY10" fmla="*/ 603993 h 605517"/>
                  <a:gd name="connsiteX11" fmla="*/ 107448 w 509816"/>
                  <a:gd name="connsiteY11" fmla="*/ 605517 h 605517"/>
                  <a:gd name="connsiteX12" fmla="*/ 83064 w 509816"/>
                  <a:gd name="connsiteY12" fmla="*/ 308337 h 605517"/>
                  <a:gd name="connsiteX13" fmla="*/ 66300 w 509816"/>
                  <a:gd name="connsiteY13" fmla="*/ 442449 h 605517"/>
                  <a:gd name="connsiteX14" fmla="*/ 5340 w 509816"/>
                  <a:gd name="connsiteY14" fmla="*/ 410445 h 605517"/>
                  <a:gd name="connsiteX15" fmla="*/ 14484 w 509816"/>
                  <a:gd name="connsiteY15" fmla="*/ 297669 h 605517"/>
                  <a:gd name="connsiteX16" fmla="*/ 105924 w 509816"/>
                  <a:gd name="connsiteY16" fmla="*/ 215373 h 605517"/>
                  <a:gd name="connsiteX17" fmla="*/ 169932 w 509816"/>
                  <a:gd name="connsiteY17" fmla="*/ 195561 h 605517"/>
                  <a:gd name="connsiteX18" fmla="*/ 125736 w 509816"/>
                  <a:gd name="connsiteY18" fmla="*/ 160509 h 605517"/>
                  <a:gd name="connsiteX0" fmla="*/ 125736 w 509816"/>
                  <a:gd name="connsiteY0" fmla="*/ 160509 h 605517"/>
                  <a:gd name="connsiteX1" fmla="*/ 145548 w 509816"/>
                  <a:gd name="connsiteY1" fmla="*/ 26397 h 605517"/>
                  <a:gd name="connsiteX2" fmla="*/ 331476 w 509816"/>
                  <a:gd name="connsiteY2" fmla="*/ 30969 h 605517"/>
                  <a:gd name="connsiteX3" fmla="*/ 349764 w 509816"/>
                  <a:gd name="connsiteY3" fmla="*/ 154413 h 605517"/>
                  <a:gd name="connsiteX4" fmla="*/ 310140 w 509816"/>
                  <a:gd name="connsiteY4" fmla="*/ 189465 h 605517"/>
                  <a:gd name="connsiteX5" fmla="*/ 409200 w 509816"/>
                  <a:gd name="connsiteY5" fmla="*/ 207753 h 605517"/>
                  <a:gd name="connsiteX6" fmla="*/ 491494 w 509816"/>
                  <a:gd name="connsiteY6" fmla="*/ 306814 h 605517"/>
                  <a:gd name="connsiteX7" fmla="*/ 509816 w 509816"/>
                  <a:gd name="connsiteY7" fmla="*/ 424153 h 605517"/>
                  <a:gd name="connsiteX8" fmla="*/ 409200 w 509816"/>
                  <a:gd name="connsiteY8" fmla="*/ 450069 h 605517"/>
                  <a:gd name="connsiteX9" fmla="*/ 390912 w 509816"/>
                  <a:gd name="connsiteY9" fmla="*/ 322053 h 605517"/>
                  <a:gd name="connsiteX10" fmla="*/ 393960 w 509816"/>
                  <a:gd name="connsiteY10" fmla="*/ 603993 h 605517"/>
                  <a:gd name="connsiteX11" fmla="*/ 107448 w 509816"/>
                  <a:gd name="connsiteY11" fmla="*/ 605517 h 605517"/>
                  <a:gd name="connsiteX12" fmla="*/ 83064 w 509816"/>
                  <a:gd name="connsiteY12" fmla="*/ 308337 h 605517"/>
                  <a:gd name="connsiteX13" fmla="*/ 66300 w 509816"/>
                  <a:gd name="connsiteY13" fmla="*/ 442449 h 605517"/>
                  <a:gd name="connsiteX14" fmla="*/ 5340 w 509816"/>
                  <a:gd name="connsiteY14" fmla="*/ 410445 h 605517"/>
                  <a:gd name="connsiteX15" fmla="*/ 14484 w 509816"/>
                  <a:gd name="connsiteY15" fmla="*/ 297669 h 605517"/>
                  <a:gd name="connsiteX16" fmla="*/ 105924 w 509816"/>
                  <a:gd name="connsiteY16" fmla="*/ 215373 h 605517"/>
                  <a:gd name="connsiteX17" fmla="*/ 169932 w 509816"/>
                  <a:gd name="connsiteY17" fmla="*/ 195561 h 605517"/>
                  <a:gd name="connsiteX18" fmla="*/ 125736 w 509816"/>
                  <a:gd name="connsiteY18" fmla="*/ 160509 h 605517"/>
                  <a:gd name="connsiteX0" fmla="*/ 125736 w 509816"/>
                  <a:gd name="connsiteY0" fmla="*/ 160509 h 605517"/>
                  <a:gd name="connsiteX1" fmla="*/ 145548 w 509816"/>
                  <a:gd name="connsiteY1" fmla="*/ 26397 h 605517"/>
                  <a:gd name="connsiteX2" fmla="*/ 331476 w 509816"/>
                  <a:gd name="connsiteY2" fmla="*/ 30969 h 605517"/>
                  <a:gd name="connsiteX3" fmla="*/ 349764 w 509816"/>
                  <a:gd name="connsiteY3" fmla="*/ 154413 h 605517"/>
                  <a:gd name="connsiteX4" fmla="*/ 310140 w 509816"/>
                  <a:gd name="connsiteY4" fmla="*/ 189465 h 605517"/>
                  <a:gd name="connsiteX5" fmla="*/ 409200 w 509816"/>
                  <a:gd name="connsiteY5" fmla="*/ 207753 h 605517"/>
                  <a:gd name="connsiteX6" fmla="*/ 491494 w 509816"/>
                  <a:gd name="connsiteY6" fmla="*/ 306814 h 605517"/>
                  <a:gd name="connsiteX7" fmla="*/ 509816 w 509816"/>
                  <a:gd name="connsiteY7" fmla="*/ 424153 h 605517"/>
                  <a:gd name="connsiteX8" fmla="*/ 407675 w 509816"/>
                  <a:gd name="connsiteY8" fmla="*/ 451594 h 605517"/>
                  <a:gd name="connsiteX9" fmla="*/ 390912 w 509816"/>
                  <a:gd name="connsiteY9" fmla="*/ 322053 h 605517"/>
                  <a:gd name="connsiteX10" fmla="*/ 393960 w 509816"/>
                  <a:gd name="connsiteY10" fmla="*/ 603993 h 605517"/>
                  <a:gd name="connsiteX11" fmla="*/ 107448 w 509816"/>
                  <a:gd name="connsiteY11" fmla="*/ 605517 h 605517"/>
                  <a:gd name="connsiteX12" fmla="*/ 83064 w 509816"/>
                  <a:gd name="connsiteY12" fmla="*/ 308337 h 605517"/>
                  <a:gd name="connsiteX13" fmla="*/ 66300 w 509816"/>
                  <a:gd name="connsiteY13" fmla="*/ 442449 h 605517"/>
                  <a:gd name="connsiteX14" fmla="*/ 5340 w 509816"/>
                  <a:gd name="connsiteY14" fmla="*/ 410445 h 605517"/>
                  <a:gd name="connsiteX15" fmla="*/ 14484 w 509816"/>
                  <a:gd name="connsiteY15" fmla="*/ 297669 h 605517"/>
                  <a:gd name="connsiteX16" fmla="*/ 105924 w 509816"/>
                  <a:gd name="connsiteY16" fmla="*/ 215373 h 605517"/>
                  <a:gd name="connsiteX17" fmla="*/ 169932 w 509816"/>
                  <a:gd name="connsiteY17" fmla="*/ 195561 h 605517"/>
                  <a:gd name="connsiteX18" fmla="*/ 125736 w 509816"/>
                  <a:gd name="connsiteY18" fmla="*/ 160509 h 605517"/>
                  <a:gd name="connsiteX0" fmla="*/ 125736 w 509816"/>
                  <a:gd name="connsiteY0" fmla="*/ 160509 h 605517"/>
                  <a:gd name="connsiteX1" fmla="*/ 145548 w 509816"/>
                  <a:gd name="connsiteY1" fmla="*/ 26397 h 605517"/>
                  <a:gd name="connsiteX2" fmla="*/ 331476 w 509816"/>
                  <a:gd name="connsiteY2" fmla="*/ 30969 h 605517"/>
                  <a:gd name="connsiteX3" fmla="*/ 349764 w 509816"/>
                  <a:gd name="connsiteY3" fmla="*/ 154413 h 605517"/>
                  <a:gd name="connsiteX4" fmla="*/ 310140 w 509816"/>
                  <a:gd name="connsiteY4" fmla="*/ 189465 h 605517"/>
                  <a:gd name="connsiteX5" fmla="*/ 409200 w 509816"/>
                  <a:gd name="connsiteY5" fmla="*/ 207753 h 605517"/>
                  <a:gd name="connsiteX6" fmla="*/ 491494 w 509816"/>
                  <a:gd name="connsiteY6" fmla="*/ 306814 h 605517"/>
                  <a:gd name="connsiteX7" fmla="*/ 509816 w 509816"/>
                  <a:gd name="connsiteY7" fmla="*/ 424153 h 605517"/>
                  <a:gd name="connsiteX8" fmla="*/ 407675 w 509816"/>
                  <a:gd name="connsiteY8" fmla="*/ 451594 h 605517"/>
                  <a:gd name="connsiteX9" fmla="*/ 390912 w 509816"/>
                  <a:gd name="connsiteY9" fmla="*/ 322053 h 605517"/>
                  <a:gd name="connsiteX10" fmla="*/ 393960 w 509816"/>
                  <a:gd name="connsiteY10" fmla="*/ 603993 h 605517"/>
                  <a:gd name="connsiteX11" fmla="*/ 107448 w 509816"/>
                  <a:gd name="connsiteY11" fmla="*/ 605517 h 605517"/>
                  <a:gd name="connsiteX12" fmla="*/ 83064 w 509816"/>
                  <a:gd name="connsiteY12" fmla="*/ 308337 h 605517"/>
                  <a:gd name="connsiteX13" fmla="*/ 66300 w 509816"/>
                  <a:gd name="connsiteY13" fmla="*/ 442449 h 605517"/>
                  <a:gd name="connsiteX14" fmla="*/ 5340 w 509816"/>
                  <a:gd name="connsiteY14" fmla="*/ 410445 h 605517"/>
                  <a:gd name="connsiteX15" fmla="*/ 14484 w 509816"/>
                  <a:gd name="connsiteY15" fmla="*/ 297669 h 605517"/>
                  <a:gd name="connsiteX16" fmla="*/ 105924 w 509816"/>
                  <a:gd name="connsiteY16" fmla="*/ 215373 h 605517"/>
                  <a:gd name="connsiteX17" fmla="*/ 169932 w 509816"/>
                  <a:gd name="connsiteY17" fmla="*/ 195561 h 605517"/>
                  <a:gd name="connsiteX18" fmla="*/ 125736 w 509816"/>
                  <a:gd name="connsiteY18" fmla="*/ 160509 h 605517"/>
                  <a:gd name="connsiteX0" fmla="*/ 125736 w 509816"/>
                  <a:gd name="connsiteY0" fmla="*/ 160509 h 605517"/>
                  <a:gd name="connsiteX1" fmla="*/ 145548 w 509816"/>
                  <a:gd name="connsiteY1" fmla="*/ 26397 h 605517"/>
                  <a:gd name="connsiteX2" fmla="*/ 331476 w 509816"/>
                  <a:gd name="connsiteY2" fmla="*/ 30969 h 605517"/>
                  <a:gd name="connsiteX3" fmla="*/ 349764 w 509816"/>
                  <a:gd name="connsiteY3" fmla="*/ 154413 h 605517"/>
                  <a:gd name="connsiteX4" fmla="*/ 310140 w 509816"/>
                  <a:gd name="connsiteY4" fmla="*/ 189465 h 605517"/>
                  <a:gd name="connsiteX5" fmla="*/ 409200 w 509816"/>
                  <a:gd name="connsiteY5" fmla="*/ 207753 h 605517"/>
                  <a:gd name="connsiteX6" fmla="*/ 491494 w 509816"/>
                  <a:gd name="connsiteY6" fmla="*/ 306814 h 605517"/>
                  <a:gd name="connsiteX7" fmla="*/ 509816 w 509816"/>
                  <a:gd name="connsiteY7" fmla="*/ 424153 h 605517"/>
                  <a:gd name="connsiteX8" fmla="*/ 412252 w 509816"/>
                  <a:gd name="connsiteY8" fmla="*/ 453119 h 605517"/>
                  <a:gd name="connsiteX9" fmla="*/ 390912 w 509816"/>
                  <a:gd name="connsiteY9" fmla="*/ 322053 h 605517"/>
                  <a:gd name="connsiteX10" fmla="*/ 393960 w 509816"/>
                  <a:gd name="connsiteY10" fmla="*/ 603993 h 605517"/>
                  <a:gd name="connsiteX11" fmla="*/ 107448 w 509816"/>
                  <a:gd name="connsiteY11" fmla="*/ 605517 h 605517"/>
                  <a:gd name="connsiteX12" fmla="*/ 83064 w 509816"/>
                  <a:gd name="connsiteY12" fmla="*/ 308337 h 605517"/>
                  <a:gd name="connsiteX13" fmla="*/ 66300 w 509816"/>
                  <a:gd name="connsiteY13" fmla="*/ 442449 h 605517"/>
                  <a:gd name="connsiteX14" fmla="*/ 5340 w 509816"/>
                  <a:gd name="connsiteY14" fmla="*/ 410445 h 605517"/>
                  <a:gd name="connsiteX15" fmla="*/ 14484 w 509816"/>
                  <a:gd name="connsiteY15" fmla="*/ 297669 h 605517"/>
                  <a:gd name="connsiteX16" fmla="*/ 105924 w 509816"/>
                  <a:gd name="connsiteY16" fmla="*/ 215373 h 605517"/>
                  <a:gd name="connsiteX17" fmla="*/ 169932 w 509816"/>
                  <a:gd name="connsiteY17" fmla="*/ 195561 h 605517"/>
                  <a:gd name="connsiteX18" fmla="*/ 125736 w 509816"/>
                  <a:gd name="connsiteY18" fmla="*/ 160509 h 605517"/>
                  <a:gd name="connsiteX0" fmla="*/ 125736 w 509816"/>
                  <a:gd name="connsiteY0" fmla="*/ 160509 h 605517"/>
                  <a:gd name="connsiteX1" fmla="*/ 145548 w 509816"/>
                  <a:gd name="connsiteY1" fmla="*/ 26397 h 605517"/>
                  <a:gd name="connsiteX2" fmla="*/ 331476 w 509816"/>
                  <a:gd name="connsiteY2" fmla="*/ 30969 h 605517"/>
                  <a:gd name="connsiteX3" fmla="*/ 349764 w 509816"/>
                  <a:gd name="connsiteY3" fmla="*/ 154413 h 605517"/>
                  <a:gd name="connsiteX4" fmla="*/ 310140 w 509816"/>
                  <a:gd name="connsiteY4" fmla="*/ 189465 h 605517"/>
                  <a:gd name="connsiteX5" fmla="*/ 409200 w 509816"/>
                  <a:gd name="connsiteY5" fmla="*/ 207753 h 605517"/>
                  <a:gd name="connsiteX6" fmla="*/ 491494 w 509816"/>
                  <a:gd name="connsiteY6" fmla="*/ 306814 h 605517"/>
                  <a:gd name="connsiteX7" fmla="*/ 509816 w 509816"/>
                  <a:gd name="connsiteY7" fmla="*/ 424153 h 605517"/>
                  <a:gd name="connsiteX8" fmla="*/ 412252 w 509816"/>
                  <a:gd name="connsiteY8" fmla="*/ 453119 h 605517"/>
                  <a:gd name="connsiteX9" fmla="*/ 390912 w 509816"/>
                  <a:gd name="connsiteY9" fmla="*/ 322053 h 605517"/>
                  <a:gd name="connsiteX10" fmla="*/ 393960 w 509816"/>
                  <a:gd name="connsiteY10" fmla="*/ 603993 h 605517"/>
                  <a:gd name="connsiteX11" fmla="*/ 107448 w 509816"/>
                  <a:gd name="connsiteY11" fmla="*/ 605517 h 605517"/>
                  <a:gd name="connsiteX12" fmla="*/ 83064 w 509816"/>
                  <a:gd name="connsiteY12" fmla="*/ 308337 h 605517"/>
                  <a:gd name="connsiteX13" fmla="*/ 66300 w 509816"/>
                  <a:gd name="connsiteY13" fmla="*/ 442449 h 605517"/>
                  <a:gd name="connsiteX14" fmla="*/ 5340 w 509816"/>
                  <a:gd name="connsiteY14" fmla="*/ 410445 h 605517"/>
                  <a:gd name="connsiteX15" fmla="*/ 14484 w 509816"/>
                  <a:gd name="connsiteY15" fmla="*/ 297669 h 605517"/>
                  <a:gd name="connsiteX16" fmla="*/ 105924 w 509816"/>
                  <a:gd name="connsiteY16" fmla="*/ 215373 h 605517"/>
                  <a:gd name="connsiteX17" fmla="*/ 169932 w 509816"/>
                  <a:gd name="connsiteY17" fmla="*/ 195561 h 605517"/>
                  <a:gd name="connsiteX18" fmla="*/ 125736 w 509816"/>
                  <a:gd name="connsiteY18" fmla="*/ 160509 h 605517"/>
                  <a:gd name="connsiteX0" fmla="*/ 125736 w 509816"/>
                  <a:gd name="connsiteY0" fmla="*/ 160509 h 605517"/>
                  <a:gd name="connsiteX1" fmla="*/ 145548 w 509816"/>
                  <a:gd name="connsiteY1" fmla="*/ 26397 h 605517"/>
                  <a:gd name="connsiteX2" fmla="*/ 331476 w 509816"/>
                  <a:gd name="connsiteY2" fmla="*/ 30969 h 605517"/>
                  <a:gd name="connsiteX3" fmla="*/ 349764 w 509816"/>
                  <a:gd name="connsiteY3" fmla="*/ 154413 h 605517"/>
                  <a:gd name="connsiteX4" fmla="*/ 310140 w 509816"/>
                  <a:gd name="connsiteY4" fmla="*/ 189465 h 605517"/>
                  <a:gd name="connsiteX5" fmla="*/ 409200 w 509816"/>
                  <a:gd name="connsiteY5" fmla="*/ 207753 h 605517"/>
                  <a:gd name="connsiteX6" fmla="*/ 491494 w 509816"/>
                  <a:gd name="connsiteY6" fmla="*/ 306814 h 605517"/>
                  <a:gd name="connsiteX7" fmla="*/ 509816 w 509816"/>
                  <a:gd name="connsiteY7" fmla="*/ 424153 h 605517"/>
                  <a:gd name="connsiteX8" fmla="*/ 412252 w 509816"/>
                  <a:gd name="connsiteY8" fmla="*/ 453119 h 605517"/>
                  <a:gd name="connsiteX9" fmla="*/ 390912 w 509816"/>
                  <a:gd name="connsiteY9" fmla="*/ 322053 h 605517"/>
                  <a:gd name="connsiteX10" fmla="*/ 393960 w 509816"/>
                  <a:gd name="connsiteY10" fmla="*/ 603993 h 605517"/>
                  <a:gd name="connsiteX11" fmla="*/ 107448 w 509816"/>
                  <a:gd name="connsiteY11" fmla="*/ 605517 h 605517"/>
                  <a:gd name="connsiteX12" fmla="*/ 83064 w 509816"/>
                  <a:gd name="connsiteY12" fmla="*/ 308337 h 605517"/>
                  <a:gd name="connsiteX13" fmla="*/ 66300 w 509816"/>
                  <a:gd name="connsiteY13" fmla="*/ 442449 h 605517"/>
                  <a:gd name="connsiteX14" fmla="*/ 5340 w 509816"/>
                  <a:gd name="connsiteY14" fmla="*/ 410445 h 605517"/>
                  <a:gd name="connsiteX15" fmla="*/ 14484 w 509816"/>
                  <a:gd name="connsiteY15" fmla="*/ 297669 h 605517"/>
                  <a:gd name="connsiteX16" fmla="*/ 105924 w 509816"/>
                  <a:gd name="connsiteY16" fmla="*/ 215373 h 605517"/>
                  <a:gd name="connsiteX17" fmla="*/ 169932 w 509816"/>
                  <a:gd name="connsiteY17" fmla="*/ 195561 h 605517"/>
                  <a:gd name="connsiteX18" fmla="*/ 125736 w 509816"/>
                  <a:gd name="connsiteY18" fmla="*/ 160509 h 605517"/>
                  <a:gd name="connsiteX0" fmla="*/ 125736 w 509816"/>
                  <a:gd name="connsiteY0" fmla="*/ 160509 h 605517"/>
                  <a:gd name="connsiteX1" fmla="*/ 145548 w 509816"/>
                  <a:gd name="connsiteY1" fmla="*/ 26397 h 605517"/>
                  <a:gd name="connsiteX2" fmla="*/ 331476 w 509816"/>
                  <a:gd name="connsiteY2" fmla="*/ 30969 h 605517"/>
                  <a:gd name="connsiteX3" fmla="*/ 349764 w 509816"/>
                  <a:gd name="connsiteY3" fmla="*/ 154413 h 605517"/>
                  <a:gd name="connsiteX4" fmla="*/ 310140 w 509816"/>
                  <a:gd name="connsiteY4" fmla="*/ 189465 h 605517"/>
                  <a:gd name="connsiteX5" fmla="*/ 409200 w 509816"/>
                  <a:gd name="connsiteY5" fmla="*/ 207753 h 605517"/>
                  <a:gd name="connsiteX6" fmla="*/ 491494 w 509816"/>
                  <a:gd name="connsiteY6" fmla="*/ 306814 h 605517"/>
                  <a:gd name="connsiteX7" fmla="*/ 509816 w 509816"/>
                  <a:gd name="connsiteY7" fmla="*/ 424153 h 605517"/>
                  <a:gd name="connsiteX8" fmla="*/ 412252 w 509816"/>
                  <a:gd name="connsiteY8" fmla="*/ 453119 h 605517"/>
                  <a:gd name="connsiteX9" fmla="*/ 390912 w 509816"/>
                  <a:gd name="connsiteY9" fmla="*/ 322053 h 605517"/>
                  <a:gd name="connsiteX10" fmla="*/ 393960 w 509816"/>
                  <a:gd name="connsiteY10" fmla="*/ 603993 h 605517"/>
                  <a:gd name="connsiteX11" fmla="*/ 107448 w 509816"/>
                  <a:gd name="connsiteY11" fmla="*/ 605517 h 605517"/>
                  <a:gd name="connsiteX12" fmla="*/ 83064 w 509816"/>
                  <a:gd name="connsiteY12" fmla="*/ 308337 h 605517"/>
                  <a:gd name="connsiteX13" fmla="*/ 66300 w 509816"/>
                  <a:gd name="connsiteY13" fmla="*/ 442449 h 605517"/>
                  <a:gd name="connsiteX14" fmla="*/ 5340 w 509816"/>
                  <a:gd name="connsiteY14" fmla="*/ 410445 h 605517"/>
                  <a:gd name="connsiteX15" fmla="*/ 14484 w 509816"/>
                  <a:gd name="connsiteY15" fmla="*/ 297669 h 605517"/>
                  <a:gd name="connsiteX16" fmla="*/ 105924 w 509816"/>
                  <a:gd name="connsiteY16" fmla="*/ 215373 h 605517"/>
                  <a:gd name="connsiteX17" fmla="*/ 169932 w 509816"/>
                  <a:gd name="connsiteY17" fmla="*/ 195561 h 605517"/>
                  <a:gd name="connsiteX18" fmla="*/ 125736 w 509816"/>
                  <a:gd name="connsiteY18" fmla="*/ 160509 h 605517"/>
                  <a:gd name="connsiteX0" fmla="*/ 125736 w 509816"/>
                  <a:gd name="connsiteY0" fmla="*/ 160509 h 605517"/>
                  <a:gd name="connsiteX1" fmla="*/ 145548 w 509816"/>
                  <a:gd name="connsiteY1" fmla="*/ 26397 h 605517"/>
                  <a:gd name="connsiteX2" fmla="*/ 331476 w 509816"/>
                  <a:gd name="connsiteY2" fmla="*/ 30969 h 605517"/>
                  <a:gd name="connsiteX3" fmla="*/ 349764 w 509816"/>
                  <a:gd name="connsiteY3" fmla="*/ 154413 h 605517"/>
                  <a:gd name="connsiteX4" fmla="*/ 310140 w 509816"/>
                  <a:gd name="connsiteY4" fmla="*/ 189465 h 605517"/>
                  <a:gd name="connsiteX5" fmla="*/ 409200 w 509816"/>
                  <a:gd name="connsiteY5" fmla="*/ 207753 h 605517"/>
                  <a:gd name="connsiteX6" fmla="*/ 491494 w 509816"/>
                  <a:gd name="connsiteY6" fmla="*/ 306814 h 605517"/>
                  <a:gd name="connsiteX7" fmla="*/ 509816 w 509816"/>
                  <a:gd name="connsiteY7" fmla="*/ 424153 h 605517"/>
                  <a:gd name="connsiteX8" fmla="*/ 412252 w 509816"/>
                  <a:gd name="connsiteY8" fmla="*/ 453119 h 605517"/>
                  <a:gd name="connsiteX9" fmla="*/ 390912 w 509816"/>
                  <a:gd name="connsiteY9" fmla="*/ 322053 h 605517"/>
                  <a:gd name="connsiteX10" fmla="*/ 393960 w 509816"/>
                  <a:gd name="connsiteY10" fmla="*/ 603993 h 605517"/>
                  <a:gd name="connsiteX11" fmla="*/ 107448 w 509816"/>
                  <a:gd name="connsiteY11" fmla="*/ 605517 h 605517"/>
                  <a:gd name="connsiteX12" fmla="*/ 83064 w 509816"/>
                  <a:gd name="connsiteY12" fmla="*/ 308337 h 605517"/>
                  <a:gd name="connsiteX13" fmla="*/ 66300 w 509816"/>
                  <a:gd name="connsiteY13" fmla="*/ 442449 h 605517"/>
                  <a:gd name="connsiteX14" fmla="*/ 5340 w 509816"/>
                  <a:gd name="connsiteY14" fmla="*/ 410445 h 605517"/>
                  <a:gd name="connsiteX15" fmla="*/ 14484 w 509816"/>
                  <a:gd name="connsiteY15" fmla="*/ 297669 h 605517"/>
                  <a:gd name="connsiteX16" fmla="*/ 105924 w 509816"/>
                  <a:gd name="connsiteY16" fmla="*/ 215373 h 605517"/>
                  <a:gd name="connsiteX17" fmla="*/ 169932 w 509816"/>
                  <a:gd name="connsiteY17" fmla="*/ 195561 h 605517"/>
                  <a:gd name="connsiteX18" fmla="*/ 125736 w 509816"/>
                  <a:gd name="connsiteY18" fmla="*/ 160509 h 605517"/>
                  <a:gd name="connsiteX0" fmla="*/ 125736 w 509816"/>
                  <a:gd name="connsiteY0" fmla="*/ 160509 h 605517"/>
                  <a:gd name="connsiteX1" fmla="*/ 145548 w 509816"/>
                  <a:gd name="connsiteY1" fmla="*/ 26397 h 605517"/>
                  <a:gd name="connsiteX2" fmla="*/ 331476 w 509816"/>
                  <a:gd name="connsiteY2" fmla="*/ 30969 h 605517"/>
                  <a:gd name="connsiteX3" fmla="*/ 349764 w 509816"/>
                  <a:gd name="connsiteY3" fmla="*/ 154413 h 605517"/>
                  <a:gd name="connsiteX4" fmla="*/ 310140 w 509816"/>
                  <a:gd name="connsiteY4" fmla="*/ 189465 h 605517"/>
                  <a:gd name="connsiteX5" fmla="*/ 409200 w 509816"/>
                  <a:gd name="connsiteY5" fmla="*/ 207753 h 605517"/>
                  <a:gd name="connsiteX6" fmla="*/ 491494 w 509816"/>
                  <a:gd name="connsiteY6" fmla="*/ 306814 h 605517"/>
                  <a:gd name="connsiteX7" fmla="*/ 509816 w 509816"/>
                  <a:gd name="connsiteY7" fmla="*/ 424153 h 605517"/>
                  <a:gd name="connsiteX8" fmla="*/ 412252 w 509816"/>
                  <a:gd name="connsiteY8" fmla="*/ 453119 h 605517"/>
                  <a:gd name="connsiteX9" fmla="*/ 390912 w 509816"/>
                  <a:gd name="connsiteY9" fmla="*/ 322053 h 605517"/>
                  <a:gd name="connsiteX10" fmla="*/ 393960 w 509816"/>
                  <a:gd name="connsiteY10" fmla="*/ 603993 h 605517"/>
                  <a:gd name="connsiteX11" fmla="*/ 107448 w 509816"/>
                  <a:gd name="connsiteY11" fmla="*/ 605517 h 605517"/>
                  <a:gd name="connsiteX12" fmla="*/ 83064 w 509816"/>
                  <a:gd name="connsiteY12" fmla="*/ 308337 h 605517"/>
                  <a:gd name="connsiteX13" fmla="*/ 66300 w 509816"/>
                  <a:gd name="connsiteY13" fmla="*/ 442449 h 605517"/>
                  <a:gd name="connsiteX14" fmla="*/ 5340 w 509816"/>
                  <a:gd name="connsiteY14" fmla="*/ 410445 h 605517"/>
                  <a:gd name="connsiteX15" fmla="*/ 14484 w 509816"/>
                  <a:gd name="connsiteY15" fmla="*/ 297669 h 605517"/>
                  <a:gd name="connsiteX16" fmla="*/ 105924 w 509816"/>
                  <a:gd name="connsiteY16" fmla="*/ 215373 h 605517"/>
                  <a:gd name="connsiteX17" fmla="*/ 169932 w 509816"/>
                  <a:gd name="connsiteY17" fmla="*/ 195561 h 605517"/>
                  <a:gd name="connsiteX18" fmla="*/ 125736 w 509816"/>
                  <a:gd name="connsiteY18" fmla="*/ 160509 h 605517"/>
                  <a:gd name="connsiteX0" fmla="*/ 125736 w 509816"/>
                  <a:gd name="connsiteY0" fmla="*/ 160509 h 605517"/>
                  <a:gd name="connsiteX1" fmla="*/ 145548 w 509816"/>
                  <a:gd name="connsiteY1" fmla="*/ 26397 h 605517"/>
                  <a:gd name="connsiteX2" fmla="*/ 331476 w 509816"/>
                  <a:gd name="connsiteY2" fmla="*/ 30969 h 605517"/>
                  <a:gd name="connsiteX3" fmla="*/ 349764 w 509816"/>
                  <a:gd name="connsiteY3" fmla="*/ 154413 h 605517"/>
                  <a:gd name="connsiteX4" fmla="*/ 310140 w 509816"/>
                  <a:gd name="connsiteY4" fmla="*/ 189465 h 605517"/>
                  <a:gd name="connsiteX5" fmla="*/ 409200 w 509816"/>
                  <a:gd name="connsiteY5" fmla="*/ 207753 h 605517"/>
                  <a:gd name="connsiteX6" fmla="*/ 491494 w 509816"/>
                  <a:gd name="connsiteY6" fmla="*/ 306814 h 605517"/>
                  <a:gd name="connsiteX7" fmla="*/ 509816 w 509816"/>
                  <a:gd name="connsiteY7" fmla="*/ 424153 h 605517"/>
                  <a:gd name="connsiteX8" fmla="*/ 412252 w 509816"/>
                  <a:gd name="connsiteY8" fmla="*/ 453119 h 605517"/>
                  <a:gd name="connsiteX9" fmla="*/ 390912 w 509816"/>
                  <a:gd name="connsiteY9" fmla="*/ 322053 h 605517"/>
                  <a:gd name="connsiteX10" fmla="*/ 393960 w 509816"/>
                  <a:gd name="connsiteY10" fmla="*/ 603993 h 605517"/>
                  <a:gd name="connsiteX11" fmla="*/ 107448 w 509816"/>
                  <a:gd name="connsiteY11" fmla="*/ 605517 h 605517"/>
                  <a:gd name="connsiteX12" fmla="*/ 83064 w 509816"/>
                  <a:gd name="connsiteY12" fmla="*/ 308337 h 605517"/>
                  <a:gd name="connsiteX13" fmla="*/ 66300 w 509816"/>
                  <a:gd name="connsiteY13" fmla="*/ 442449 h 605517"/>
                  <a:gd name="connsiteX14" fmla="*/ 5340 w 509816"/>
                  <a:gd name="connsiteY14" fmla="*/ 410445 h 605517"/>
                  <a:gd name="connsiteX15" fmla="*/ 14484 w 509816"/>
                  <a:gd name="connsiteY15" fmla="*/ 297669 h 605517"/>
                  <a:gd name="connsiteX16" fmla="*/ 105924 w 509816"/>
                  <a:gd name="connsiteY16" fmla="*/ 215373 h 605517"/>
                  <a:gd name="connsiteX17" fmla="*/ 169932 w 509816"/>
                  <a:gd name="connsiteY17" fmla="*/ 195561 h 605517"/>
                  <a:gd name="connsiteX18" fmla="*/ 125736 w 509816"/>
                  <a:gd name="connsiteY18" fmla="*/ 160509 h 605517"/>
                  <a:gd name="connsiteX0" fmla="*/ 125736 w 509816"/>
                  <a:gd name="connsiteY0" fmla="*/ 160509 h 605517"/>
                  <a:gd name="connsiteX1" fmla="*/ 145548 w 509816"/>
                  <a:gd name="connsiteY1" fmla="*/ 26397 h 605517"/>
                  <a:gd name="connsiteX2" fmla="*/ 331476 w 509816"/>
                  <a:gd name="connsiteY2" fmla="*/ 30969 h 605517"/>
                  <a:gd name="connsiteX3" fmla="*/ 349764 w 509816"/>
                  <a:gd name="connsiteY3" fmla="*/ 154413 h 605517"/>
                  <a:gd name="connsiteX4" fmla="*/ 310140 w 509816"/>
                  <a:gd name="connsiteY4" fmla="*/ 189465 h 605517"/>
                  <a:gd name="connsiteX5" fmla="*/ 409200 w 509816"/>
                  <a:gd name="connsiteY5" fmla="*/ 207753 h 605517"/>
                  <a:gd name="connsiteX6" fmla="*/ 491494 w 509816"/>
                  <a:gd name="connsiteY6" fmla="*/ 306814 h 605517"/>
                  <a:gd name="connsiteX7" fmla="*/ 509816 w 509816"/>
                  <a:gd name="connsiteY7" fmla="*/ 424153 h 605517"/>
                  <a:gd name="connsiteX8" fmla="*/ 412252 w 509816"/>
                  <a:gd name="connsiteY8" fmla="*/ 453119 h 605517"/>
                  <a:gd name="connsiteX9" fmla="*/ 390912 w 509816"/>
                  <a:gd name="connsiteY9" fmla="*/ 322053 h 605517"/>
                  <a:gd name="connsiteX10" fmla="*/ 393960 w 509816"/>
                  <a:gd name="connsiteY10" fmla="*/ 603993 h 605517"/>
                  <a:gd name="connsiteX11" fmla="*/ 107448 w 509816"/>
                  <a:gd name="connsiteY11" fmla="*/ 605517 h 605517"/>
                  <a:gd name="connsiteX12" fmla="*/ 83064 w 509816"/>
                  <a:gd name="connsiteY12" fmla="*/ 308337 h 605517"/>
                  <a:gd name="connsiteX13" fmla="*/ 66300 w 509816"/>
                  <a:gd name="connsiteY13" fmla="*/ 442449 h 605517"/>
                  <a:gd name="connsiteX14" fmla="*/ 5340 w 509816"/>
                  <a:gd name="connsiteY14" fmla="*/ 410445 h 605517"/>
                  <a:gd name="connsiteX15" fmla="*/ 14484 w 509816"/>
                  <a:gd name="connsiteY15" fmla="*/ 297669 h 605517"/>
                  <a:gd name="connsiteX16" fmla="*/ 105924 w 509816"/>
                  <a:gd name="connsiteY16" fmla="*/ 215373 h 605517"/>
                  <a:gd name="connsiteX17" fmla="*/ 169932 w 509816"/>
                  <a:gd name="connsiteY17" fmla="*/ 195561 h 605517"/>
                  <a:gd name="connsiteX18" fmla="*/ 125736 w 509816"/>
                  <a:gd name="connsiteY18" fmla="*/ 160509 h 605517"/>
                  <a:gd name="connsiteX0" fmla="*/ 125736 w 509816"/>
                  <a:gd name="connsiteY0" fmla="*/ 160509 h 605517"/>
                  <a:gd name="connsiteX1" fmla="*/ 145548 w 509816"/>
                  <a:gd name="connsiteY1" fmla="*/ 26397 h 605517"/>
                  <a:gd name="connsiteX2" fmla="*/ 331476 w 509816"/>
                  <a:gd name="connsiteY2" fmla="*/ 30969 h 605517"/>
                  <a:gd name="connsiteX3" fmla="*/ 349764 w 509816"/>
                  <a:gd name="connsiteY3" fmla="*/ 154413 h 605517"/>
                  <a:gd name="connsiteX4" fmla="*/ 310140 w 509816"/>
                  <a:gd name="connsiteY4" fmla="*/ 189465 h 605517"/>
                  <a:gd name="connsiteX5" fmla="*/ 409200 w 509816"/>
                  <a:gd name="connsiteY5" fmla="*/ 207753 h 605517"/>
                  <a:gd name="connsiteX6" fmla="*/ 491494 w 509816"/>
                  <a:gd name="connsiteY6" fmla="*/ 306814 h 605517"/>
                  <a:gd name="connsiteX7" fmla="*/ 509816 w 509816"/>
                  <a:gd name="connsiteY7" fmla="*/ 424153 h 605517"/>
                  <a:gd name="connsiteX8" fmla="*/ 412252 w 509816"/>
                  <a:gd name="connsiteY8" fmla="*/ 453119 h 605517"/>
                  <a:gd name="connsiteX9" fmla="*/ 390912 w 509816"/>
                  <a:gd name="connsiteY9" fmla="*/ 322053 h 605517"/>
                  <a:gd name="connsiteX10" fmla="*/ 393960 w 509816"/>
                  <a:gd name="connsiteY10" fmla="*/ 603993 h 605517"/>
                  <a:gd name="connsiteX11" fmla="*/ 107448 w 509816"/>
                  <a:gd name="connsiteY11" fmla="*/ 605517 h 605517"/>
                  <a:gd name="connsiteX12" fmla="*/ 83064 w 509816"/>
                  <a:gd name="connsiteY12" fmla="*/ 308337 h 605517"/>
                  <a:gd name="connsiteX13" fmla="*/ 66300 w 509816"/>
                  <a:gd name="connsiteY13" fmla="*/ 442449 h 605517"/>
                  <a:gd name="connsiteX14" fmla="*/ 5340 w 509816"/>
                  <a:gd name="connsiteY14" fmla="*/ 410445 h 605517"/>
                  <a:gd name="connsiteX15" fmla="*/ 14484 w 509816"/>
                  <a:gd name="connsiteY15" fmla="*/ 297669 h 605517"/>
                  <a:gd name="connsiteX16" fmla="*/ 105924 w 509816"/>
                  <a:gd name="connsiteY16" fmla="*/ 215373 h 605517"/>
                  <a:gd name="connsiteX17" fmla="*/ 169932 w 509816"/>
                  <a:gd name="connsiteY17" fmla="*/ 195561 h 605517"/>
                  <a:gd name="connsiteX18" fmla="*/ 125736 w 509816"/>
                  <a:gd name="connsiteY18" fmla="*/ 160509 h 605517"/>
                  <a:gd name="connsiteX0" fmla="*/ 125736 w 509816"/>
                  <a:gd name="connsiteY0" fmla="*/ 160509 h 605517"/>
                  <a:gd name="connsiteX1" fmla="*/ 145548 w 509816"/>
                  <a:gd name="connsiteY1" fmla="*/ 26397 h 605517"/>
                  <a:gd name="connsiteX2" fmla="*/ 331476 w 509816"/>
                  <a:gd name="connsiteY2" fmla="*/ 30969 h 605517"/>
                  <a:gd name="connsiteX3" fmla="*/ 349764 w 509816"/>
                  <a:gd name="connsiteY3" fmla="*/ 154413 h 605517"/>
                  <a:gd name="connsiteX4" fmla="*/ 310140 w 509816"/>
                  <a:gd name="connsiteY4" fmla="*/ 189465 h 605517"/>
                  <a:gd name="connsiteX5" fmla="*/ 409200 w 509816"/>
                  <a:gd name="connsiteY5" fmla="*/ 207753 h 605517"/>
                  <a:gd name="connsiteX6" fmla="*/ 491494 w 509816"/>
                  <a:gd name="connsiteY6" fmla="*/ 306814 h 605517"/>
                  <a:gd name="connsiteX7" fmla="*/ 509816 w 509816"/>
                  <a:gd name="connsiteY7" fmla="*/ 424153 h 605517"/>
                  <a:gd name="connsiteX8" fmla="*/ 412252 w 509816"/>
                  <a:gd name="connsiteY8" fmla="*/ 453119 h 605517"/>
                  <a:gd name="connsiteX9" fmla="*/ 390912 w 509816"/>
                  <a:gd name="connsiteY9" fmla="*/ 322053 h 605517"/>
                  <a:gd name="connsiteX10" fmla="*/ 393960 w 509816"/>
                  <a:gd name="connsiteY10" fmla="*/ 603993 h 605517"/>
                  <a:gd name="connsiteX11" fmla="*/ 107448 w 509816"/>
                  <a:gd name="connsiteY11" fmla="*/ 605517 h 605517"/>
                  <a:gd name="connsiteX12" fmla="*/ 83064 w 509816"/>
                  <a:gd name="connsiteY12" fmla="*/ 308337 h 605517"/>
                  <a:gd name="connsiteX13" fmla="*/ 66300 w 509816"/>
                  <a:gd name="connsiteY13" fmla="*/ 442449 h 605517"/>
                  <a:gd name="connsiteX14" fmla="*/ 5340 w 509816"/>
                  <a:gd name="connsiteY14" fmla="*/ 410445 h 605517"/>
                  <a:gd name="connsiteX15" fmla="*/ 14484 w 509816"/>
                  <a:gd name="connsiteY15" fmla="*/ 297669 h 605517"/>
                  <a:gd name="connsiteX16" fmla="*/ 105924 w 509816"/>
                  <a:gd name="connsiteY16" fmla="*/ 215373 h 605517"/>
                  <a:gd name="connsiteX17" fmla="*/ 169932 w 509816"/>
                  <a:gd name="connsiteY17" fmla="*/ 195561 h 605517"/>
                  <a:gd name="connsiteX18" fmla="*/ 125736 w 509816"/>
                  <a:gd name="connsiteY18" fmla="*/ 160509 h 605517"/>
                  <a:gd name="connsiteX0" fmla="*/ 125736 w 509816"/>
                  <a:gd name="connsiteY0" fmla="*/ 160509 h 605517"/>
                  <a:gd name="connsiteX1" fmla="*/ 145548 w 509816"/>
                  <a:gd name="connsiteY1" fmla="*/ 26397 h 605517"/>
                  <a:gd name="connsiteX2" fmla="*/ 331476 w 509816"/>
                  <a:gd name="connsiteY2" fmla="*/ 30969 h 605517"/>
                  <a:gd name="connsiteX3" fmla="*/ 349764 w 509816"/>
                  <a:gd name="connsiteY3" fmla="*/ 154413 h 605517"/>
                  <a:gd name="connsiteX4" fmla="*/ 310140 w 509816"/>
                  <a:gd name="connsiteY4" fmla="*/ 189465 h 605517"/>
                  <a:gd name="connsiteX5" fmla="*/ 409200 w 509816"/>
                  <a:gd name="connsiteY5" fmla="*/ 207753 h 605517"/>
                  <a:gd name="connsiteX6" fmla="*/ 491494 w 509816"/>
                  <a:gd name="connsiteY6" fmla="*/ 306814 h 605517"/>
                  <a:gd name="connsiteX7" fmla="*/ 509816 w 509816"/>
                  <a:gd name="connsiteY7" fmla="*/ 424153 h 605517"/>
                  <a:gd name="connsiteX8" fmla="*/ 412252 w 509816"/>
                  <a:gd name="connsiteY8" fmla="*/ 453119 h 605517"/>
                  <a:gd name="connsiteX9" fmla="*/ 390912 w 509816"/>
                  <a:gd name="connsiteY9" fmla="*/ 322053 h 605517"/>
                  <a:gd name="connsiteX10" fmla="*/ 361922 w 509816"/>
                  <a:gd name="connsiteY10" fmla="*/ 578070 h 605517"/>
                  <a:gd name="connsiteX11" fmla="*/ 107448 w 509816"/>
                  <a:gd name="connsiteY11" fmla="*/ 605517 h 605517"/>
                  <a:gd name="connsiteX12" fmla="*/ 83064 w 509816"/>
                  <a:gd name="connsiteY12" fmla="*/ 308337 h 605517"/>
                  <a:gd name="connsiteX13" fmla="*/ 66300 w 509816"/>
                  <a:gd name="connsiteY13" fmla="*/ 442449 h 605517"/>
                  <a:gd name="connsiteX14" fmla="*/ 5340 w 509816"/>
                  <a:gd name="connsiteY14" fmla="*/ 410445 h 605517"/>
                  <a:gd name="connsiteX15" fmla="*/ 14484 w 509816"/>
                  <a:gd name="connsiteY15" fmla="*/ 297669 h 605517"/>
                  <a:gd name="connsiteX16" fmla="*/ 105924 w 509816"/>
                  <a:gd name="connsiteY16" fmla="*/ 215373 h 605517"/>
                  <a:gd name="connsiteX17" fmla="*/ 169932 w 509816"/>
                  <a:gd name="connsiteY17" fmla="*/ 195561 h 605517"/>
                  <a:gd name="connsiteX18" fmla="*/ 125736 w 509816"/>
                  <a:gd name="connsiteY18" fmla="*/ 160509 h 605517"/>
                  <a:gd name="connsiteX0" fmla="*/ 125736 w 509816"/>
                  <a:gd name="connsiteY0" fmla="*/ 160509 h 607043"/>
                  <a:gd name="connsiteX1" fmla="*/ 145548 w 509816"/>
                  <a:gd name="connsiteY1" fmla="*/ 26397 h 607043"/>
                  <a:gd name="connsiteX2" fmla="*/ 331476 w 509816"/>
                  <a:gd name="connsiteY2" fmla="*/ 30969 h 607043"/>
                  <a:gd name="connsiteX3" fmla="*/ 349764 w 509816"/>
                  <a:gd name="connsiteY3" fmla="*/ 154413 h 607043"/>
                  <a:gd name="connsiteX4" fmla="*/ 310140 w 509816"/>
                  <a:gd name="connsiteY4" fmla="*/ 189465 h 607043"/>
                  <a:gd name="connsiteX5" fmla="*/ 409200 w 509816"/>
                  <a:gd name="connsiteY5" fmla="*/ 207753 h 607043"/>
                  <a:gd name="connsiteX6" fmla="*/ 491494 w 509816"/>
                  <a:gd name="connsiteY6" fmla="*/ 306814 h 607043"/>
                  <a:gd name="connsiteX7" fmla="*/ 509816 w 509816"/>
                  <a:gd name="connsiteY7" fmla="*/ 424153 h 607043"/>
                  <a:gd name="connsiteX8" fmla="*/ 412252 w 509816"/>
                  <a:gd name="connsiteY8" fmla="*/ 453119 h 607043"/>
                  <a:gd name="connsiteX9" fmla="*/ 390912 w 509816"/>
                  <a:gd name="connsiteY9" fmla="*/ 322053 h 607043"/>
                  <a:gd name="connsiteX10" fmla="*/ 395486 w 509816"/>
                  <a:gd name="connsiteY10" fmla="*/ 607043 h 607043"/>
                  <a:gd name="connsiteX11" fmla="*/ 107448 w 509816"/>
                  <a:gd name="connsiteY11" fmla="*/ 605517 h 607043"/>
                  <a:gd name="connsiteX12" fmla="*/ 83064 w 509816"/>
                  <a:gd name="connsiteY12" fmla="*/ 308337 h 607043"/>
                  <a:gd name="connsiteX13" fmla="*/ 66300 w 509816"/>
                  <a:gd name="connsiteY13" fmla="*/ 442449 h 607043"/>
                  <a:gd name="connsiteX14" fmla="*/ 5340 w 509816"/>
                  <a:gd name="connsiteY14" fmla="*/ 410445 h 607043"/>
                  <a:gd name="connsiteX15" fmla="*/ 14484 w 509816"/>
                  <a:gd name="connsiteY15" fmla="*/ 297669 h 607043"/>
                  <a:gd name="connsiteX16" fmla="*/ 105924 w 509816"/>
                  <a:gd name="connsiteY16" fmla="*/ 215373 h 607043"/>
                  <a:gd name="connsiteX17" fmla="*/ 169932 w 509816"/>
                  <a:gd name="connsiteY17" fmla="*/ 195561 h 607043"/>
                  <a:gd name="connsiteX18" fmla="*/ 125736 w 509816"/>
                  <a:gd name="connsiteY18" fmla="*/ 160509 h 607043"/>
                  <a:gd name="connsiteX0" fmla="*/ 125736 w 509816"/>
                  <a:gd name="connsiteY0" fmla="*/ 160509 h 607043"/>
                  <a:gd name="connsiteX1" fmla="*/ 145548 w 509816"/>
                  <a:gd name="connsiteY1" fmla="*/ 26397 h 607043"/>
                  <a:gd name="connsiteX2" fmla="*/ 331476 w 509816"/>
                  <a:gd name="connsiteY2" fmla="*/ 30969 h 607043"/>
                  <a:gd name="connsiteX3" fmla="*/ 349764 w 509816"/>
                  <a:gd name="connsiteY3" fmla="*/ 154413 h 607043"/>
                  <a:gd name="connsiteX4" fmla="*/ 310140 w 509816"/>
                  <a:gd name="connsiteY4" fmla="*/ 189465 h 607043"/>
                  <a:gd name="connsiteX5" fmla="*/ 409200 w 509816"/>
                  <a:gd name="connsiteY5" fmla="*/ 207753 h 607043"/>
                  <a:gd name="connsiteX6" fmla="*/ 491494 w 509816"/>
                  <a:gd name="connsiteY6" fmla="*/ 306814 h 607043"/>
                  <a:gd name="connsiteX7" fmla="*/ 509816 w 509816"/>
                  <a:gd name="connsiteY7" fmla="*/ 424153 h 607043"/>
                  <a:gd name="connsiteX8" fmla="*/ 412252 w 509816"/>
                  <a:gd name="connsiteY8" fmla="*/ 453119 h 607043"/>
                  <a:gd name="connsiteX9" fmla="*/ 390912 w 509816"/>
                  <a:gd name="connsiteY9" fmla="*/ 322053 h 607043"/>
                  <a:gd name="connsiteX10" fmla="*/ 395486 w 509816"/>
                  <a:gd name="connsiteY10" fmla="*/ 607043 h 607043"/>
                  <a:gd name="connsiteX11" fmla="*/ 107448 w 509816"/>
                  <a:gd name="connsiteY11" fmla="*/ 605517 h 607043"/>
                  <a:gd name="connsiteX12" fmla="*/ 83064 w 509816"/>
                  <a:gd name="connsiteY12" fmla="*/ 308337 h 607043"/>
                  <a:gd name="connsiteX13" fmla="*/ 66300 w 509816"/>
                  <a:gd name="connsiteY13" fmla="*/ 442449 h 607043"/>
                  <a:gd name="connsiteX14" fmla="*/ 5340 w 509816"/>
                  <a:gd name="connsiteY14" fmla="*/ 410445 h 607043"/>
                  <a:gd name="connsiteX15" fmla="*/ 14484 w 509816"/>
                  <a:gd name="connsiteY15" fmla="*/ 297669 h 607043"/>
                  <a:gd name="connsiteX16" fmla="*/ 105924 w 509816"/>
                  <a:gd name="connsiteY16" fmla="*/ 215373 h 607043"/>
                  <a:gd name="connsiteX17" fmla="*/ 169932 w 509816"/>
                  <a:gd name="connsiteY17" fmla="*/ 195561 h 607043"/>
                  <a:gd name="connsiteX18" fmla="*/ 125736 w 509816"/>
                  <a:gd name="connsiteY18" fmla="*/ 160509 h 607043"/>
                  <a:gd name="connsiteX0" fmla="*/ 125736 w 509816"/>
                  <a:gd name="connsiteY0" fmla="*/ 160509 h 607043"/>
                  <a:gd name="connsiteX1" fmla="*/ 145548 w 509816"/>
                  <a:gd name="connsiteY1" fmla="*/ 26397 h 607043"/>
                  <a:gd name="connsiteX2" fmla="*/ 331476 w 509816"/>
                  <a:gd name="connsiteY2" fmla="*/ 30969 h 607043"/>
                  <a:gd name="connsiteX3" fmla="*/ 349764 w 509816"/>
                  <a:gd name="connsiteY3" fmla="*/ 154413 h 607043"/>
                  <a:gd name="connsiteX4" fmla="*/ 310140 w 509816"/>
                  <a:gd name="connsiteY4" fmla="*/ 189465 h 607043"/>
                  <a:gd name="connsiteX5" fmla="*/ 409200 w 509816"/>
                  <a:gd name="connsiteY5" fmla="*/ 207753 h 607043"/>
                  <a:gd name="connsiteX6" fmla="*/ 491494 w 509816"/>
                  <a:gd name="connsiteY6" fmla="*/ 306814 h 607043"/>
                  <a:gd name="connsiteX7" fmla="*/ 509816 w 509816"/>
                  <a:gd name="connsiteY7" fmla="*/ 424153 h 607043"/>
                  <a:gd name="connsiteX8" fmla="*/ 412252 w 509816"/>
                  <a:gd name="connsiteY8" fmla="*/ 453119 h 607043"/>
                  <a:gd name="connsiteX9" fmla="*/ 390912 w 509816"/>
                  <a:gd name="connsiteY9" fmla="*/ 322053 h 607043"/>
                  <a:gd name="connsiteX10" fmla="*/ 395486 w 509816"/>
                  <a:gd name="connsiteY10" fmla="*/ 607043 h 607043"/>
                  <a:gd name="connsiteX11" fmla="*/ 107448 w 509816"/>
                  <a:gd name="connsiteY11" fmla="*/ 605517 h 607043"/>
                  <a:gd name="connsiteX12" fmla="*/ 83064 w 509816"/>
                  <a:gd name="connsiteY12" fmla="*/ 308337 h 607043"/>
                  <a:gd name="connsiteX13" fmla="*/ 66300 w 509816"/>
                  <a:gd name="connsiteY13" fmla="*/ 442449 h 607043"/>
                  <a:gd name="connsiteX14" fmla="*/ 5340 w 509816"/>
                  <a:gd name="connsiteY14" fmla="*/ 410445 h 607043"/>
                  <a:gd name="connsiteX15" fmla="*/ 14484 w 509816"/>
                  <a:gd name="connsiteY15" fmla="*/ 297669 h 607043"/>
                  <a:gd name="connsiteX16" fmla="*/ 105924 w 509816"/>
                  <a:gd name="connsiteY16" fmla="*/ 215373 h 607043"/>
                  <a:gd name="connsiteX17" fmla="*/ 169932 w 509816"/>
                  <a:gd name="connsiteY17" fmla="*/ 195561 h 607043"/>
                  <a:gd name="connsiteX18" fmla="*/ 125736 w 509816"/>
                  <a:gd name="connsiteY18" fmla="*/ 160509 h 607043"/>
                  <a:gd name="connsiteX0" fmla="*/ 125736 w 509816"/>
                  <a:gd name="connsiteY0" fmla="*/ 160509 h 607043"/>
                  <a:gd name="connsiteX1" fmla="*/ 145548 w 509816"/>
                  <a:gd name="connsiteY1" fmla="*/ 26397 h 607043"/>
                  <a:gd name="connsiteX2" fmla="*/ 331476 w 509816"/>
                  <a:gd name="connsiteY2" fmla="*/ 30969 h 607043"/>
                  <a:gd name="connsiteX3" fmla="*/ 349764 w 509816"/>
                  <a:gd name="connsiteY3" fmla="*/ 154413 h 607043"/>
                  <a:gd name="connsiteX4" fmla="*/ 310140 w 509816"/>
                  <a:gd name="connsiteY4" fmla="*/ 189465 h 607043"/>
                  <a:gd name="connsiteX5" fmla="*/ 409200 w 509816"/>
                  <a:gd name="connsiteY5" fmla="*/ 207753 h 607043"/>
                  <a:gd name="connsiteX6" fmla="*/ 491494 w 509816"/>
                  <a:gd name="connsiteY6" fmla="*/ 306814 h 607043"/>
                  <a:gd name="connsiteX7" fmla="*/ 509816 w 509816"/>
                  <a:gd name="connsiteY7" fmla="*/ 424153 h 607043"/>
                  <a:gd name="connsiteX8" fmla="*/ 412252 w 509816"/>
                  <a:gd name="connsiteY8" fmla="*/ 453119 h 607043"/>
                  <a:gd name="connsiteX9" fmla="*/ 390912 w 509816"/>
                  <a:gd name="connsiteY9" fmla="*/ 322053 h 607043"/>
                  <a:gd name="connsiteX10" fmla="*/ 395486 w 509816"/>
                  <a:gd name="connsiteY10" fmla="*/ 607043 h 607043"/>
                  <a:gd name="connsiteX11" fmla="*/ 107448 w 509816"/>
                  <a:gd name="connsiteY11" fmla="*/ 605517 h 607043"/>
                  <a:gd name="connsiteX12" fmla="*/ 83064 w 509816"/>
                  <a:gd name="connsiteY12" fmla="*/ 308337 h 607043"/>
                  <a:gd name="connsiteX13" fmla="*/ 66300 w 509816"/>
                  <a:gd name="connsiteY13" fmla="*/ 442449 h 607043"/>
                  <a:gd name="connsiteX14" fmla="*/ 5340 w 509816"/>
                  <a:gd name="connsiteY14" fmla="*/ 410445 h 607043"/>
                  <a:gd name="connsiteX15" fmla="*/ 14484 w 509816"/>
                  <a:gd name="connsiteY15" fmla="*/ 297669 h 607043"/>
                  <a:gd name="connsiteX16" fmla="*/ 105924 w 509816"/>
                  <a:gd name="connsiteY16" fmla="*/ 215373 h 607043"/>
                  <a:gd name="connsiteX17" fmla="*/ 169932 w 509816"/>
                  <a:gd name="connsiteY17" fmla="*/ 195561 h 607043"/>
                  <a:gd name="connsiteX18" fmla="*/ 125736 w 509816"/>
                  <a:gd name="connsiteY18" fmla="*/ 160509 h 607043"/>
                  <a:gd name="connsiteX0" fmla="*/ 125736 w 509816"/>
                  <a:gd name="connsiteY0" fmla="*/ 160509 h 607043"/>
                  <a:gd name="connsiteX1" fmla="*/ 145548 w 509816"/>
                  <a:gd name="connsiteY1" fmla="*/ 26397 h 607043"/>
                  <a:gd name="connsiteX2" fmla="*/ 331476 w 509816"/>
                  <a:gd name="connsiteY2" fmla="*/ 30969 h 607043"/>
                  <a:gd name="connsiteX3" fmla="*/ 349764 w 509816"/>
                  <a:gd name="connsiteY3" fmla="*/ 154413 h 607043"/>
                  <a:gd name="connsiteX4" fmla="*/ 310140 w 509816"/>
                  <a:gd name="connsiteY4" fmla="*/ 189465 h 607043"/>
                  <a:gd name="connsiteX5" fmla="*/ 409200 w 509816"/>
                  <a:gd name="connsiteY5" fmla="*/ 207753 h 607043"/>
                  <a:gd name="connsiteX6" fmla="*/ 491494 w 509816"/>
                  <a:gd name="connsiteY6" fmla="*/ 306814 h 607043"/>
                  <a:gd name="connsiteX7" fmla="*/ 509816 w 509816"/>
                  <a:gd name="connsiteY7" fmla="*/ 424153 h 607043"/>
                  <a:gd name="connsiteX8" fmla="*/ 407676 w 509816"/>
                  <a:gd name="connsiteY8" fmla="*/ 453119 h 607043"/>
                  <a:gd name="connsiteX9" fmla="*/ 390912 w 509816"/>
                  <a:gd name="connsiteY9" fmla="*/ 322053 h 607043"/>
                  <a:gd name="connsiteX10" fmla="*/ 395486 w 509816"/>
                  <a:gd name="connsiteY10" fmla="*/ 607043 h 607043"/>
                  <a:gd name="connsiteX11" fmla="*/ 107448 w 509816"/>
                  <a:gd name="connsiteY11" fmla="*/ 605517 h 607043"/>
                  <a:gd name="connsiteX12" fmla="*/ 83064 w 509816"/>
                  <a:gd name="connsiteY12" fmla="*/ 308337 h 607043"/>
                  <a:gd name="connsiteX13" fmla="*/ 66300 w 509816"/>
                  <a:gd name="connsiteY13" fmla="*/ 442449 h 607043"/>
                  <a:gd name="connsiteX14" fmla="*/ 5340 w 509816"/>
                  <a:gd name="connsiteY14" fmla="*/ 410445 h 607043"/>
                  <a:gd name="connsiteX15" fmla="*/ 14484 w 509816"/>
                  <a:gd name="connsiteY15" fmla="*/ 297669 h 607043"/>
                  <a:gd name="connsiteX16" fmla="*/ 105924 w 509816"/>
                  <a:gd name="connsiteY16" fmla="*/ 215373 h 607043"/>
                  <a:gd name="connsiteX17" fmla="*/ 169932 w 509816"/>
                  <a:gd name="connsiteY17" fmla="*/ 195561 h 607043"/>
                  <a:gd name="connsiteX18" fmla="*/ 125736 w 509816"/>
                  <a:gd name="connsiteY18" fmla="*/ 160509 h 607043"/>
                  <a:gd name="connsiteX0" fmla="*/ 125736 w 509816"/>
                  <a:gd name="connsiteY0" fmla="*/ 160509 h 607043"/>
                  <a:gd name="connsiteX1" fmla="*/ 145548 w 509816"/>
                  <a:gd name="connsiteY1" fmla="*/ 26397 h 607043"/>
                  <a:gd name="connsiteX2" fmla="*/ 331476 w 509816"/>
                  <a:gd name="connsiteY2" fmla="*/ 30969 h 607043"/>
                  <a:gd name="connsiteX3" fmla="*/ 349764 w 509816"/>
                  <a:gd name="connsiteY3" fmla="*/ 154413 h 607043"/>
                  <a:gd name="connsiteX4" fmla="*/ 310140 w 509816"/>
                  <a:gd name="connsiteY4" fmla="*/ 189465 h 607043"/>
                  <a:gd name="connsiteX5" fmla="*/ 409200 w 509816"/>
                  <a:gd name="connsiteY5" fmla="*/ 207753 h 607043"/>
                  <a:gd name="connsiteX6" fmla="*/ 491494 w 509816"/>
                  <a:gd name="connsiteY6" fmla="*/ 306814 h 607043"/>
                  <a:gd name="connsiteX7" fmla="*/ 509816 w 509816"/>
                  <a:gd name="connsiteY7" fmla="*/ 424153 h 607043"/>
                  <a:gd name="connsiteX8" fmla="*/ 407676 w 509816"/>
                  <a:gd name="connsiteY8" fmla="*/ 453119 h 607043"/>
                  <a:gd name="connsiteX9" fmla="*/ 390912 w 509816"/>
                  <a:gd name="connsiteY9" fmla="*/ 322053 h 607043"/>
                  <a:gd name="connsiteX10" fmla="*/ 395486 w 509816"/>
                  <a:gd name="connsiteY10" fmla="*/ 607043 h 607043"/>
                  <a:gd name="connsiteX11" fmla="*/ 107448 w 509816"/>
                  <a:gd name="connsiteY11" fmla="*/ 605517 h 607043"/>
                  <a:gd name="connsiteX12" fmla="*/ 83064 w 509816"/>
                  <a:gd name="connsiteY12" fmla="*/ 308337 h 607043"/>
                  <a:gd name="connsiteX13" fmla="*/ 66300 w 509816"/>
                  <a:gd name="connsiteY13" fmla="*/ 442449 h 607043"/>
                  <a:gd name="connsiteX14" fmla="*/ 5340 w 509816"/>
                  <a:gd name="connsiteY14" fmla="*/ 410445 h 607043"/>
                  <a:gd name="connsiteX15" fmla="*/ 14484 w 509816"/>
                  <a:gd name="connsiteY15" fmla="*/ 297669 h 607043"/>
                  <a:gd name="connsiteX16" fmla="*/ 105924 w 509816"/>
                  <a:gd name="connsiteY16" fmla="*/ 215373 h 607043"/>
                  <a:gd name="connsiteX17" fmla="*/ 169932 w 509816"/>
                  <a:gd name="connsiteY17" fmla="*/ 195561 h 607043"/>
                  <a:gd name="connsiteX18" fmla="*/ 125736 w 509816"/>
                  <a:gd name="connsiteY18" fmla="*/ 160509 h 607043"/>
                  <a:gd name="connsiteX0" fmla="*/ 125736 w 509816"/>
                  <a:gd name="connsiteY0" fmla="*/ 160509 h 607043"/>
                  <a:gd name="connsiteX1" fmla="*/ 145548 w 509816"/>
                  <a:gd name="connsiteY1" fmla="*/ 26397 h 607043"/>
                  <a:gd name="connsiteX2" fmla="*/ 331476 w 509816"/>
                  <a:gd name="connsiteY2" fmla="*/ 30969 h 607043"/>
                  <a:gd name="connsiteX3" fmla="*/ 349764 w 509816"/>
                  <a:gd name="connsiteY3" fmla="*/ 154413 h 607043"/>
                  <a:gd name="connsiteX4" fmla="*/ 310140 w 509816"/>
                  <a:gd name="connsiteY4" fmla="*/ 189465 h 607043"/>
                  <a:gd name="connsiteX5" fmla="*/ 409200 w 509816"/>
                  <a:gd name="connsiteY5" fmla="*/ 207753 h 607043"/>
                  <a:gd name="connsiteX6" fmla="*/ 491494 w 509816"/>
                  <a:gd name="connsiteY6" fmla="*/ 306814 h 607043"/>
                  <a:gd name="connsiteX7" fmla="*/ 509816 w 509816"/>
                  <a:gd name="connsiteY7" fmla="*/ 424153 h 607043"/>
                  <a:gd name="connsiteX8" fmla="*/ 407676 w 509816"/>
                  <a:gd name="connsiteY8" fmla="*/ 453119 h 607043"/>
                  <a:gd name="connsiteX9" fmla="*/ 390912 w 509816"/>
                  <a:gd name="connsiteY9" fmla="*/ 322053 h 607043"/>
                  <a:gd name="connsiteX10" fmla="*/ 395486 w 509816"/>
                  <a:gd name="connsiteY10" fmla="*/ 607043 h 607043"/>
                  <a:gd name="connsiteX11" fmla="*/ 107448 w 509816"/>
                  <a:gd name="connsiteY11" fmla="*/ 605517 h 607043"/>
                  <a:gd name="connsiteX12" fmla="*/ 83064 w 509816"/>
                  <a:gd name="connsiteY12" fmla="*/ 308337 h 607043"/>
                  <a:gd name="connsiteX13" fmla="*/ 66300 w 509816"/>
                  <a:gd name="connsiteY13" fmla="*/ 442449 h 607043"/>
                  <a:gd name="connsiteX14" fmla="*/ 5340 w 509816"/>
                  <a:gd name="connsiteY14" fmla="*/ 410445 h 607043"/>
                  <a:gd name="connsiteX15" fmla="*/ 14484 w 509816"/>
                  <a:gd name="connsiteY15" fmla="*/ 297669 h 607043"/>
                  <a:gd name="connsiteX16" fmla="*/ 105924 w 509816"/>
                  <a:gd name="connsiteY16" fmla="*/ 215373 h 607043"/>
                  <a:gd name="connsiteX17" fmla="*/ 169932 w 509816"/>
                  <a:gd name="connsiteY17" fmla="*/ 195561 h 607043"/>
                  <a:gd name="connsiteX18" fmla="*/ 125736 w 509816"/>
                  <a:gd name="connsiteY18" fmla="*/ 160509 h 607043"/>
                  <a:gd name="connsiteX0" fmla="*/ 125736 w 509816"/>
                  <a:gd name="connsiteY0" fmla="*/ 160509 h 607043"/>
                  <a:gd name="connsiteX1" fmla="*/ 145548 w 509816"/>
                  <a:gd name="connsiteY1" fmla="*/ 26397 h 607043"/>
                  <a:gd name="connsiteX2" fmla="*/ 331476 w 509816"/>
                  <a:gd name="connsiteY2" fmla="*/ 30969 h 607043"/>
                  <a:gd name="connsiteX3" fmla="*/ 349764 w 509816"/>
                  <a:gd name="connsiteY3" fmla="*/ 154413 h 607043"/>
                  <a:gd name="connsiteX4" fmla="*/ 310140 w 509816"/>
                  <a:gd name="connsiteY4" fmla="*/ 189465 h 607043"/>
                  <a:gd name="connsiteX5" fmla="*/ 409200 w 509816"/>
                  <a:gd name="connsiteY5" fmla="*/ 207753 h 607043"/>
                  <a:gd name="connsiteX6" fmla="*/ 491494 w 509816"/>
                  <a:gd name="connsiteY6" fmla="*/ 306814 h 607043"/>
                  <a:gd name="connsiteX7" fmla="*/ 509816 w 509816"/>
                  <a:gd name="connsiteY7" fmla="*/ 424153 h 607043"/>
                  <a:gd name="connsiteX8" fmla="*/ 407676 w 509816"/>
                  <a:gd name="connsiteY8" fmla="*/ 453119 h 607043"/>
                  <a:gd name="connsiteX9" fmla="*/ 390912 w 509816"/>
                  <a:gd name="connsiteY9" fmla="*/ 322053 h 607043"/>
                  <a:gd name="connsiteX10" fmla="*/ 395486 w 509816"/>
                  <a:gd name="connsiteY10" fmla="*/ 607043 h 607043"/>
                  <a:gd name="connsiteX11" fmla="*/ 107448 w 509816"/>
                  <a:gd name="connsiteY11" fmla="*/ 605517 h 607043"/>
                  <a:gd name="connsiteX12" fmla="*/ 83064 w 509816"/>
                  <a:gd name="connsiteY12" fmla="*/ 308337 h 607043"/>
                  <a:gd name="connsiteX13" fmla="*/ 66300 w 509816"/>
                  <a:gd name="connsiteY13" fmla="*/ 442449 h 607043"/>
                  <a:gd name="connsiteX14" fmla="*/ 5340 w 509816"/>
                  <a:gd name="connsiteY14" fmla="*/ 410445 h 607043"/>
                  <a:gd name="connsiteX15" fmla="*/ 14484 w 509816"/>
                  <a:gd name="connsiteY15" fmla="*/ 297669 h 607043"/>
                  <a:gd name="connsiteX16" fmla="*/ 105924 w 509816"/>
                  <a:gd name="connsiteY16" fmla="*/ 215373 h 607043"/>
                  <a:gd name="connsiteX17" fmla="*/ 169932 w 509816"/>
                  <a:gd name="connsiteY17" fmla="*/ 195561 h 607043"/>
                  <a:gd name="connsiteX18" fmla="*/ 125736 w 509816"/>
                  <a:gd name="connsiteY18" fmla="*/ 160509 h 607043"/>
                  <a:gd name="connsiteX0" fmla="*/ 125736 w 509816"/>
                  <a:gd name="connsiteY0" fmla="*/ 160509 h 607043"/>
                  <a:gd name="connsiteX1" fmla="*/ 145548 w 509816"/>
                  <a:gd name="connsiteY1" fmla="*/ 26397 h 607043"/>
                  <a:gd name="connsiteX2" fmla="*/ 331476 w 509816"/>
                  <a:gd name="connsiteY2" fmla="*/ 30969 h 607043"/>
                  <a:gd name="connsiteX3" fmla="*/ 349764 w 509816"/>
                  <a:gd name="connsiteY3" fmla="*/ 154413 h 607043"/>
                  <a:gd name="connsiteX4" fmla="*/ 310140 w 509816"/>
                  <a:gd name="connsiteY4" fmla="*/ 189465 h 607043"/>
                  <a:gd name="connsiteX5" fmla="*/ 409200 w 509816"/>
                  <a:gd name="connsiteY5" fmla="*/ 207753 h 607043"/>
                  <a:gd name="connsiteX6" fmla="*/ 491494 w 509816"/>
                  <a:gd name="connsiteY6" fmla="*/ 306814 h 607043"/>
                  <a:gd name="connsiteX7" fmla="*/ 509816 w 509816"/>
                  <a:gd name="connsiteY7" fmla="*/ 424153 h 607043"/>
                  <a:gd name="connsiteX8" fmla="*/ 407676 w 509816"/>
                  <a:gd name="connsiteY8" fmla="*/ 453119 h 607043"/>
                  <a:gd name="connsiteX9" fmla="*/ 390912 w 509816"/>
                  <a:gd name="connsiteY9" fmla="*/ 322053 h 607043"/>
                  <a:gd name="connsiteX10" fmla="*/ 395486 w 509816"/>
                  <a:gd name="connsiteY10" fmla="*/ 607043 h 607043"/>
                  <a:gd name="connsiteX11" fmla="*/ 107448 w 509816"/>
                  <a:gd name="connsiteY11" fmla="*/ 605517 h 607043"/>
                  <a:gd name="connsiteX12" fmla="*/ 83064 w 509816"/>
                  <a:gd name="connsiteY12" fmla="*/ 308337 h 607043"/>
                  <a:gd name="connsiteX13" fmla="*/ 66300 w 509816"/>
                  <a:gd name="connsiteY13" fmla="*/ 442449 h 607043"/>
                  <a:gd name="connsiteX14" fmla="*/ 5340 w 509816"/>
                  <a:gd name="connsiteY14" fmla="*/ 410445 h 607043"/>
                  <a:gd name="connsiteX15" fmla="*/ 14484 w 509816"/>
                  <a:gd name="connsiteY15" fmla="*/ 297669 h 607043"/>
                  <a:gd name="connsiteX16" fmla="*/ 105924 w 509816"/>
                  <a:gd name="connsiteY16" fmla="*/ 215373 h 607043"/>
                  <a:gd name="connsiteX17" fmla="*/ 169932 w 509816"/>
                  <a:gd name="connsiteY17" fmla="*/ 195561 h 607043"/>
                  <a:gd name="connsiteX18" fmla="*/ 125736 w 509816"/>
                  <a:gd name="connsiteY18" fmla="*/ 160509 h 607043"/>
                  <a:gd name="connsiteX0" fmla="*/ 125736 w 509816"/>
                  <a:gd name="connsiteY0" fmla="*/ 160509 h 607043"/>
                  <a:gd name="connsiteX1" fmla="*/ 145548 w 509816"/>
                  <a:gd name="connsiteY1" fmla="*/ 26397 h 607043"/>
                  <a:gd name="connsiteX2" fmla="*/ 331476 w 509816"/>
                  <a:gd name="connsiteY2" fmla="*/ 30969 h 607043"/>
                  <a:gd name="connsiteX3" fmla="*/ 349764 w 509816"/>
                  <a:gd name="connsiteY3" fmla="*/ 154413 h 607043"/>
                  <a:gd name="connsiteX4" fmla="*/ 310140 w 509816"/>
                  <a:gd name="connsiteY4" fmla="*/ 189465 h 607043"/>
                  <a:gd name="connsiteX5" fmla="*/ 409200 w 509816"/>
                  <a:gd name="connsiteY5" fmla="*/ 207753 h 607043"/>
                  <a:gd name="connsiteX6" fmla="*/ 491494 w 509816"/>
                  <a:gd name="connsiteY6" fmla="*/ 306814 h 607043"/>
                  <a:gd name="connsiteX7" fmla="*/ 509816 w 509816"/>
                  <a:gd name="connsiteY7" fmla="*/ 424153 h 607043"/>
                  <a:gd name="connsiteX8" fmla="*/ 407676 w 509816"/>
                  <a:gd name="connsiteY8" fmla="*/ 453119 h 607043"/>
                  <a:gd name="connsiteX9" fmla="*/ 390912 w 509816"/>
                  <a:gd name="connsiteY9" fmla="*/ 322053 h 607043"/>
                  <a:gd name="connsiteX10" fmla="*/ 395486 w 509816"/>
                  <a:gd name="connsiteY10" fmla="*/ 607043 h 607043"/>
                  <a:gd name="connsiteX11" fmla="*/ 107448 w 509816"/>
                  <a:gd name="connsiteY11" fmla="*/ 605517 h 607043"/>
                  <a:gd name="connsiteX12" fmla="*/ 83064 w 509816"/>
                  <a:gd name="connsiteY12" fmla="*/ 308337 h 607043"/>
                  <a:gd name="connsiteX13" fmla="*/ 66300 w 509816"/>
                  <a:gd name="connsiteY13" fmla="*/ 442449 h 607043"/>
                  <a:gd name="connsiteX14" fmla="*/ 5340 w 509816"/>
                  <a:gd name="connsiteY14" fmla="*/ 410445 h 607043"/>
                  <a:gd name="connsiteX15" fmla="*/ 14484 w 509816"/>
                  <a:gd name="connsiteY15" fmla="*/ 297669 h 607043"/>
                  <a:gd name="connsiteX16" fmla="*/ 105924 w 509816"/>
                  <a:gd name="connsiteY16" fmla="*/ 215373 h 607043"/>
                  <a:gd name="connsiteX17" fmla="*/ 169932 w 509816"/>
                  <a:gd name="connsiteY17" fmla="*/ 195561 h 607043"/>
                  <a:gd name="connsiteX18" fmla="*/ 125736 w 509816"/>
                  <a:gd name="connsiteY18" fmla="*/ 160509 h 607043"/>
                  <a:gd name="connsiteX0" fmla="*/ 125736 w 509816"/>
                  <a:gd name="connsiteY0" fmla="*/ 160509 h 612818"/>
                  <a:gd name="connsiteX1" fmla="*/ 145548 w 509816"/>
                  <a:gd name="connsiteY1" fmla="*/ 26397 h 612818"/>
                  <a:gd name="connsiteX2" fmla="*/ 331476 w 509816"/>
                  <a:gd name="connsiteY2" fmla="*/ 30969 h 612818"/>
                  <a:gd name="connsiteX3" fmla="*/ 349764 w 509816"/>
                  <a:gd name="connsiteY3" fmla="*/ 154413 h 612818"/>
                  <a:gd name="connsiteX4" fmla="*/ 310140 w 509816"/>
                  <a:gd name="connsiteY4" fmla="*/ 189465 h 612818"/>
                  <a:gd name="connsiteX5" fmla="*/ 409200 w 509816"/>
                  <a:gd name="connsiteY5" fmla="*/ 207753 h 612818"/>
                  <a:gd name="connsiteX6" fmla="*/ 491494 w 509816"/>
                  <a:gd name="connsiteY6" fmla="*/ 306814 h 612818"/>
                  <a:gd name="connsiteX7" fmla="*/ 509816 w 509816"/>
                  <a:gd name="connsiteY7" fmla="*/ 424153 h 612818"/>
                  <a:gd name="connsiteX8" fmla="*/ 407676 w 509816"/>
                  <a:gd name="connsiteY8" fmla="*/ 453119 h 612818"/>
                  <a:gd name="connsiteX9" fmla="*/ 390912 w 509816"/>
                  <a:gd name="connsiteY9" fmla="*/ 322053 h 612818"/>
                  <a:gd name="connsiteX10" fmla="*/ 395486 w 509816"/>
                  <a:gd name="connsiteY10" fmla="*/ 607043 h 612818"/>
                  <a:gd name="connsiteX11" fmla="*/ 107448 w 509816"/>
                  <a:gd name="connsiteY11" fmla="*/ 605517 h 612818"/>
                  <a:gd name="connsiteX12" fmla="*/ 83064 w 509816"/>
                  <a:gd name="connsiteY12" fmla="*/ 308337 h 612818"/>
                  <a:gd name="connsiteX13" fmla="*/ 66300 w 509816"/>
                  <a:gd name="connsiteY13" fmla="*/ 442449 h 612818"/>
                  <a:gd name="connsiteX14" fmla="*/ 5340 w 509816"/>
                  <a:gd name="connsiteY14" fmla="*/ 410445 h 612818"/>
                  <a:gd name="connsiteX15" fmla="*/ 14484 w 509816"/>
                  <a:gd name="connsiteY15" fmla="*/ 297669 h 612818"/>
                  <a:gd name="connsiteX16" fmla="*/ 105924 w 509816"/>
                  <a:gd name="connsiteY16" fmla="*/ 215373 h 612818"/>
                  <a:gd name="connsiteX17" fmla="*/ 169932 w 509816"/>
                  <a:gd name="connsiteY17" fmla="*/ 195561 h 612818"/>
                  <a:gd name="connsiteX18" fmla="*/ 125736 w 509816"/>
                  <a:gd name="connsiteY18" fmla="*/ 160509 h 612818"/>
                  <a:gd name="connsiteX0" fmla="*/ 125736 w 509816"/>
                  <a:gd name="connsiteY0" fmla="*/ 160509 h 616576"/>
                  <a:gd name="connsiteX1" fmla="*/ 145548 w 509816"/>
                  <a:gd name="connsiteY1" fmla="*/ 26397 h 616576"/>
                  <a:gd name="connsiteX2" fmla="*/ 331476 w 509816"/>
                  <a:gd name="connsiteY2" fmla="*/ 30969 h 616576"/>
                  <a:gd name="connsiteX3" fmla="*/ 349764 w 509816"/>
                  <a:gd name="connsiteY3" fmla="*/ 154413 h 616576"/>
                  <a:gd name="connsiteX4" fmla="*/ 310140 w 509816"/>
                  <a:gd name="connsiteY4" fmla="*/ 189465 h 616576"/>
                  <a:gd name="connsiteX5" fmla="*/ 409200 w 509816"/>
                  <a:gd name="connsiteY5" fmla="*/ 207753 h 616576"/>
                  <a:gd name="connsiteX6" fmla="*/ 491494 w 509816"/>
                  <a:gd name="connsiteY6" fmla="*/ 306814 h 616576"/>
                  <a:gd name="connsiteX7" fmla="*/ 509816 w 509816"/>
                  <a:gd name="connsiteY7" fmla="*/ 424153 h 616576"/>
                  <a:gd name="connsiteX8" fmla="*/ 407676 w 509816"/>
                  <a:gd name="connsiteY8" fmla="*/ 453119 h 616576"/>
                  <a:gd name="connsiteX9" fmla="*/ 390912 w 509816"/>
                  <a:gd name="connsiteY9" fmla="*/ 322053 h 616576"/>
                  <a:gd name="connsiteX10" fmla="*/ 395486 w 509816"/>
                  <a:gd name="connsiteY10" fmla="*/ 607043 h 616576"/>
                  <a:gd name="connsiteX11" fmla="*/ 107448 w 509816"/>
                  <a:gd name="connsiteY11" fmla="*/ 605517 h 616576"/>
                  <a:gd name="connsiteX12" fmla="*/ 83064 w 509816"/>
                  <a:gd name="connsiteY12" fmla="*/ 308337 h 616576"/>
                  <a:gd name="connsiteX13" fmla="*/ 66300 w 509816"/>
                  <a:gd name="connsiteY13" fmla="*/ 442449 h 616576"/>
                  <a:gd name="connsiteX14" fmla="*/ 5340 w 509816"/>
                  <a:gd name="connsiteY14" fmla="*/ 410445 h 616576"/>
                  <a:gd name="connsiteX15" fmla="*/ 14484 w 509816"/>
                  <a:gd name="connsiteY15" fmla="*/ 297669 h 616576"/>
                  <a:gd name="connsiteX16" fmla="*/ 105924 w 509816"/>
                  <a:gd name="connsiteY16" fmla="*/ 215373 h 616576"/>
                  <a:gd name="connsiteX17" fmla="*/ 169932 w 509816"/>
                  <a:gd name="connsiteY17" fmla="*/ 195561 h 616576"/>
                  <a:gd name="connsiteX18" fmla="*/ 125736 w 509816"/>
                  <a:gd name="connsiteY18" fmla="*/ 160509 h 616576"/>
                  <a:gd name="connsiteX0" fmla="*/ 125736 w 509816"/>
                  <a:gd name="connsiteY0" fmla="*/ 160509 h 616576"/>
                  <a:gd name="connsiteX1" fmla="*/ 145548 w 509816"/>
                  <a:gd name="connsiteY1" fmla="*/ 26397 h 616576"/>
                  <a:gd name="connsiteX2" fmla="*/ 331476 w 509816"/>
                  <a:gd name="connsiteY2" fmla="*/ 30969 h 616576"/>
                  <a:gd name="connsiteX3" fmla="*/ 349764 w 509816"/>
                  <a:gd name="connsiteY3" fmla="*/ 154413 h 616576"/>
                  <a:gd name="connsiteX4" fmla="*/ 310140 w 509816"/>
                  <a:gd name="connsiteY4" fmla="*/ 189465 h 616576"/>
                  <a:gd name="connsiteX5" fmla="*/ 409200 w 509816"/>
                  <a:gd name="connsiteY5" fmla="*/ 207753 h 616576"/>
                  <a:gd name="connsiteX6" fmla="*/ 491494 w 509816"/>
                  <a:gd name="connsiteY6" fmla="*/ 306814 h 616576"/>
                  <a:gd name="connsiteX7" fmla="*/ 509816 w 509816"/>
                  <a:gd name="connsiteY7" fmla="*/ 424153 h 616576"/>
                  <a:gd name="connsiteX8" fmla="*/ 407676 w 509816"/>
                  <a:gd name="connsiteY8" fmla="*/ 453119 h 616576"/>
                  <a:gd name="connsiteX9" fmla="*/ 390912 w 509816"/>
                  <a:gd name="connsiteY9" fmla="*/ 322053 h 616576"/>
                  <a:gd name="connsiteX10" fmla="*/ 395486 w 509816"/>
                  <a:gd name="connsiteY10" fmla="*/ 607043 h 616576"/>
                  <a:gd name="connsiteX11" fmla="*/ 107448 w 509816"/>
                  <a:gd name="connsiteY11" fmla="*/ 605517 h 616576"/>
                  <a:gd name="connsiteX12" fmla="*/ 83064 w 509816"/>
                  <a:gd name="connsiteY12" fmla="*/ 308337 h 616576"/>
                  <a:gd name="connsiteX13" fmla="*/ 66300 w 509816"/>
                  <a:gd name="connsiteY13" fmla="*/ 442449 h 616576"/>
                  <a:gd name="connsiteX14" fmla="*/ 5340 w 509816"/>
                  <a:gd name="connsiteY14" fmla="*/ 410445 h 616576"/>
                  <a:gd name="connsiteX15" fmla="*/ 14484 w 509816"/>
                  <a:gd name="connsiteY15" fmla="*/ 297669 h 616576"/>
                  <a:gd name="connsiteX16" fmla="*/ 105924 w 509816"/>
                  <a:gd name="connsiteY16" fmla="*/ 215373 h 616576"/>
                  <a:gd name="connsiteX17" fmla="*/ 169932 w 509816"/>
                  <a:gd name="connsiteY17" fmla="*/ 195561 h 616576"/>
                  <a:gd name="connsiteX18" fmla="*/ 125736 w 509816"/>
                  <a:gd name="connsiteY18" fmla="*/ 160509 h 616576"/>
                  <a:gd name="connsiteX0" fmla="*/ 125736 w 509816"/>
                  <a:gd name="connsiteY0" fmla="*/ 160509 h 616576"/>
                  <a:gd name="connsiteX1" fmla="*/ 145548 w 509816"/>
                  <a:gd name="connsiteY1" fmla="*/ 26397 h 616576"/>
                  <a:gd name="connsiteX2" fmla="*/ 331476 w 509816"/>
                  <a:gd name="connsiteY2" fmla="*/ 30969 h 616576"/>
                  <a:gd name="connsiteX3" fmla="*/ 349764 w 509816"/>
                  <a:gd name="connsiteY3" fmla="*/ 154413 h 616576"/>
                  <a:gd name="connsiteX4" fmla="*/ 310140 w 509816"/>
                  <a:gd name="connsiteY4" fmla="*/ 189465 h 616576"/>
                  <a:gd name="connsiteX5" fmla="*/ 409200 w 509816"/>
                  <a:gd name="connsiteY5" fmla="*/ 207753 h 616576"/>
                  <a:gd name="connsiteX6" fmla="*/ 491494 w 509816"/>
                  <a:gd name="connsiteY6" fmla="*/ 306814 h 616576"/>
                  <a:gd name="connsiteX7" fmla="*/ 509816 w 509816"/>
                  <a:gd name="connsiteY7" fmla="*/ 424153 h 616576"/>
                  <a:gd name="connsiteX8" fmla="*/ 407676 w 509816"/>
                  <a:gd name="connsiteY8" fmla="*/ 453119 h 616576"/>
                  <a:gd name="connsiteX9" fmla="*/ 390912 w 509816"/>
                  <a:gd name="connsiteY9" fmla="*/ 322053 h 616576"/>
                  <a:gd name="connsiteX10" fmla="*/ 395486 w 509816"/>
                  <a:gd name="connsiteY10" fmla="*/ 607043 h 616576"/>
                  <a:gd name="connsiteX11" fmla="*/ 107448 w 509816"/>
                  <a:gd name="connsiteY11" fmla="*/ 605517 h 616576"/>
                  <a:gd name="connsiteX12" fmla="*/ 83064 w 509816"/>
                  <a:gd name="connsiteY12" fmla="*/ 308337 h 616576"/>
                  <a:gd name="connsiteX13" fmla="*/ 66300 w 509816"/>
                  <a:gd name="connsiteY13" fmla="*/ 442449 h 616576"/>
                  <a:gd name="connsiteX14" fmla="*/ 5340 w 509816"/>
                  <a:gd name="connsiteY14" fmla="*/ 410445 h 616576"/>
                  <a:gd name="connsiteX15" fmla="*/ 14484 w 509816"/>
                  <a:gd name="connsiteY15" fmla="*/ 297669 h 616576"/>
                  <a:gd name="connsiteX16" fmla="*/ 105924 w 509816"/>
                  <a:gd name="connsiteY16" fmla="*/ 215373 h 616576"/>
                  <a:gd name="connsiteX17" fmla="*/ 169932 w 509816"/>
                  <a:gd name="connsiteY17" fmla="*/ 195561 h 616576"/>
                  <a:gd name="connsiteX18" fmla="*/ 125736 w 509816"/>
                  <a:gd name="connsiteY18" fmla="*/ 160509 h 616576"/>
                  <a:gd name="connsiteX0" fmla="*/ 125736 w 509816"/>
                  <a:gd name="connsiteY0" fmla="*/ 160509 h 616576"/>
                  <a:gd name="connsiteX1" fmla="*/ 145548 w 509816"/>
                  <a:gd name="connsiteY1" fmla="*/ 26397 h 616576"/>
                  <a:gd name="connsiteX2" fmla="*/ 331476 w 509816"/>
                  <a:gd name="connsiteY2" fmla="*/ 30969 h 616576"/>
                  <a:gd name="connsiteX3" fmla="*/ 349764 w 509816"/>
                  <a:gd name="connsiteY3" fmla="*/ 154413 h 616576"/>
                  <a:gd name="connsiteX4" fmla="*/ 310140 w 509816"/>
                  <a:gd name="connsiteY4" fmla="*/ 189465 h 616576"/>
                  <a:gd name="connsiteX5" fmla="*/ 409200 w 509816"/>
                  <a:gd name="connsiteY5" fmla="*/ 207753 h 616576"/>
                  <a:gd name="connsiteX6" fmla="*/ 491494 w 509816"/>
                  <a:gd name="connsiteY6" fmla="*/ 306814 h 616576"/>
                  <a:gd name="connsiteX7" fmla="*/ 509816 w 509816"/>
                  <a:gd name="connsiteY7" fmla="*/ 424153 h 616576"/>
                  <a:gd name="connsiteX8" fmla="*/ 407676 w 509816"/>
                  <a:gd name="connsiteY8" fmla="*/ 453119 h 616576"/>
                  <a:gd name="connsiteX9" fmla="*/ 390912 w 509816"/>
                  <a:gd name="connsiteY9" fmla="*/ 322053 h 616576"/>
                  <a:gd name="connsiteX10" fmla="*/ 395486 w 509816"/>
                  <a:gd name="connsiteY10" fmla="*/ 607043 h 616576"/>
                  <a:gd name="connsiteX11" fmla="*/ 107448 w 509816"/>
                  <a:gd name="connsiteY11" fmla="*/ 605517 h 616576"/>
                  <a:gd name="connsiteX12" fmla="*/ 83064 w 509816"/>
                  <a:gd name="connsiteY12" fmla="*/ 308337 h 616576"/>
                  <a:gd name="connsiteX13" fmla="*/ 66300 w 509816"/>
                  <a:gd name="connsiteY13" fmla="*/ 442449 h 616576"/>
                  <a:gd name="connsiteX14" fmla="*/ 5340 w 509816"/>
                  <a:gd name="connsiteY14" fmla="*/ 410445 h 616576"/>
                  <a:gd name="connsiteX15" fmla="*/ 14484 w 509816"/>
                  <a:gd name="connsiteY15" fmla="*/ 297669 h 616576"/>
                  <a:gd name="connsiteX16" fmla="*/ 105924 w 509816"/>
                  <a:gd name="connsiteY16" fmla="*/ 215373 h 616576"/>
                  <a:gd name="connsiteX17" fmla="*/ 169932 w 509816"/>
                  <a:gd name="connsiteY17" fmla="*/ 195561 h 616576"/>
                  <a:gd name="connsiteX18" fmla="*/ 125736 w 509816"/>
                  <a:gd name="connsiteY18" fmla="*/ 160509 h 616576"/>
                  <a:gd name="connsiteX0" fmla="*/ 125238 w 509318"/>
                  <a:gd name="connsiteY0" fmla="*/ 160509 h 616576"/>
                  <a:gd name="connsiteX1" fmla="*/ 145050 w 509318"/>
                  <a:gd name="connsiteY1" fmla="*/ 26397 h 616576"/>
                  <a:gd name="connsiteX2" fmla="*/ 330978 w 509318"/>
                  <a:gd name="connsiteY2" fmla="*/ 30969 h 616576"/>
                  <a:gd name="connsiteX3" fmla="*/ 349266 w 509318"/>
                  <a:gd name="connsiteY3" fmla="*/ 154413 h 616576"/>
                  <a:gd name="connsiteX4" fmla="*/ 309642 w 509318"/>
                  <a:gd name="connsiteY4" fmla="*/ 189465 h 616576"/>
                  <a:gd name="connsiteX5" fmla="*/ 408702 w 509318"/>
                  <a:gd name="connsiteY5" fmla="*/ 207753 h 616576"/>
                  <a:gd name="connsiteX6" fmla="*/ 490996 w 509318"/>
                  <a:gd name="connsiteY6" fmla="*/ 306814 h 616576"/>
                  <a:gd name="connsiteX7" fmla="*/ 509318 w 509318"/>
                  <a:gd name="connsiteY7" fmla="*/ 424153 h 616576"/>
                  <a:gd name="connsiteX8" fmla="*/ 407178 w 509318"/>
                  <a:gd name="connsiteY8" fmla="*/ 453119 h 616576"/>
                  <a:gd name="connsiteX9" fmla="*/ 390414 w 509318"/>
                  <a:gd name="connsiteY9" fmla="*/ 322053 h 616576"/>
                  <a:gd name="connsiteX10" fmla="*/ 394988 w 509318"/>
                  <a:gd name="connsiteY10" fmla="*/ 607043 h 616576"/>
                  <a:gd name="connsiteX11" fmla="*/ 106950 w 509318"/>
                  <a:gd name="connsiteY11" fmla="*/ 605517 h 616576"/>
                  <a:gd name="connsiteX12" fmla="*/ 82566 w 509318"/>
                  <a:gd name="connsiteY12" fmla="*/ 308337 h 616576"/>
                  <a:gd name="connsiteX13" fmla="*/ 65802 w 509318"/>
                  <a:gd name="connsiteY13" fmla="*/ 442449 h 616576"/>
                  <a:gd name="connsiteX14" fmla="*/ 4842 w 509318"/>
                  <a:gd name="connsiteY14" fmla="*/ 410445 h 616576"/>
                  <a:gd name="connsiteX15" fmla="*/ 15511 w 509318"/>
                  <a:gd name="connsiteY15" fmla="*/ 302246 h 616576"/>
                  <a:gd name="connsiteX16" fmla="*/ 105426 w 509318"/>
                  <a:gd name="connsiteY16" fmla="*/ 215373 h 616576"/>
                  <a:gd name="connsiteX17" fmla="*/ 169434 w 509318"/>
                  <a:gd name="connsiteY17" fmla="*/ 195561 h 616576"/>
                  <a:gd name="connsiteX18" fmla="*/ 125238 w 509318"/>
                  <a:gd name="connsiteY18" fmla="*/ 160509 h 616576"/>
                  <a:gd name="connsiteX0" fmla="*/ 124206 w 508286"/>
                  <a:gd name="connsiteY0" fmla="*/ 160509 h 616576"/>
                  <a:gd name="connsiteX1" fmla="*/ 144018 w 508286"/>
                  <a:gd name="connsiteY1" fmla="*/ 26397 h 616576"/>
                  <a:gd name="connsiteX2" fmla="*/ 329946 w 508286"/>
                  <a:gd name="connsiteY2" fmla="*/ 30969 h 616576"/>
                  <a:gd name="connsiteX3" fmla="*/ 348234 w 508286"/>
                  <a:gd name="connsiteY3" fmla="*/ 154413 h 616576"/>
                  <a:gd name="connsiteX4" fmla="*/ 308610 w 508286"/>
                  <a:gd name="connsiteY4" fmla="*/ 189465 h 616576"/>
                  <a:gd name="connsiteX5" fmla="*/ 407670 w 508286"/>
                  <a:gd name="connsiteY5" fmla="*/ 207753 h 616576"/>
                  <a:gd name="connsiteX6" fmla="*/ 489964 w 508286"/>
                  <a:gd name="connsiteY6" fmla="*/ 306814 h 616576"/>
                  <a:gd name="connsiteX7" fmla="*/ 508286 w 508286"/>
                  <a:gd name="connsiteY7" fmla="*/ 424153 h 616576"/>
                  <a:gd name="connsiteX8" fmla="*/ 406146 w 508286"/>
                  <a:gd name="connsiteY8" fmla="*/ 453119 h 616576"/>
                  <a:gd name="connsiteX9" fmla="*/ 389382 w 508286"/>
                  <a:gd name="connsiteY9" fmla="*/ 322053 h 616576"/>
                  <a:gd name="connsiteX10" fmla="*/ 393956 w 508286"/>
                  <a:gd name="connsiteY10" fmla="*/ 607043 h 616576"/>
                  <a:gd name="connsiteX11" fmla="*/ 105918 w 508286"/>
                  <a:gd name="connsiteY11" fmla="*/ 605517 h 616576"/>
                  <a:gd name="connsiteX12" fmla="*/ 81534 w 508286"/>
                  <a:gd name="connsiteY12" fmla="*/ 308337 h 616576"/>
                  <a:gd name="connsiteX13" fmla="*/ 64770 w 508286"/>
                  <a:gd name="connsiteY13" fmla="*/ 442449 h 616576"/>
                  <a:gd name="connsiteX14" fmla="*/ 3810 w 508286"/>
                  <a:gd name="connsiteY14" fmla="*/ 410445 h 616576"/>
                  <a:gd name="connsiteX15" fmla="*/ 14479 w 508286"/>
                  <a:gd name="connsiteY15" fmla="*/ 302246 h 616576"/>
                  <a:gd name="connsiteX16" fmla="*/ 104394 w 508286"/>
                  <a:gd name="connsiteY16" fmla="*/ 215373 h 616576"/>
                  <a:gd name="connsiteX17" fmla="*/ 168402 w 508286"/>
                  <a:gd name="connsiteY17" fmla="*/ 195561 h 616576"/>
                  <a:gd name="connsiteX18" fmla="*/ 124206 w 508286"/>
                  <a:gd name="connsiteY18" fmla="*/ 160509 h 616576"/>
                  <a:gd name="connsiteX0" fmla="*/ 123615 w 507695"/>
                  <a:gd name="connsiteY0" fmla="*/ 160509 h 616576"/>
                  <a:gd name="connsiteX1" fmla="*/ 143427 w 507695"/>
                  <a:gd name="connsiteY1" fmla="*/ 26397 h 616576"/>
                  <a:gd name="connsiteX2" fmla="*/ 329355 w 507695"/>
                  <a:gd name="connsiteY2" fmla="*/ 30969 h 616576"/>
                  <a:gd name="connsiteX3" fmla="*/ 347643 w 507695"/>
                  <a:gd name="connsiteY3" fmla="*/ 154413 h 616576"/>
                  <a:gd name="connsiteX4" fmla="*/ 308019 w 507695"/>
                  <a:gd name="connsiteY4" fmla="*/ 189465 h 616576"/>
                  <a:gd name="connsiteX5" fmla="*/ 407079 w 507695"/>
                  <a:gd name="connsiteY5" fmla="*/ 207753 h 616576"/>
                  <a:gd name="connsiteX6" fmla="*/ 489373 w 507695"/>
                  <a:gd name="connsiteY6" fmla="*/ 306814 h 616576"/>
                  <a:gd name="connsiteX7" fmla="*/ 507695 w 507695"/>
                  <a:gd name="connsiteY7" fmla="*/ 424153 h 616576"/>
                  <a:gd name="connsiteX8" fmla="*/ 405555 w 507695"/>
                  <a:gd name="connsiteY8" fmla="*/ 453119 h 616576"/>
                  <a:gd name="connsiteX9" fmla="*/ 388791 w 507695"/>
                  <a:gd name="connsiteY9" fmla="*/ 322053 h 616576"/>
                  <a:gd name="connsiteX10" fmla="*/ 393365 w 507695"/>
                  <a:gd name="connsiteY10" fmla="*/ 607043 h 616576"/>
                  <a:gd name="connsiteX11" fmla="*/ 105327 w 507695"/>
                  <a:gd name="connsiteY11" fmla="*/ 605517 h 616576"/>
                  <a:gd name="connsiteX12" fmla="*/ 80943 w 507695"/>
                  <a:gd name="connsiteY12" fmla="*/ 308337 h 616576"/>
                  <a:gd name="connsiteX13" fmla="*/ 64179 w 507695"/>
                  <a:gd name="connsiteY13" fmla="*/ 442449 h 616576"/>
                  <a:gd name="connsiteX14" fmla="*/ 3219 w 507695"/>
                  <a:gd name="connsiteY14" fmla="*/ 410445 h 616576"/>
                  <a:gd name="connsiteX15" fmla="*/ 16938 w 507695"/>
                  <a:gd name="connsiteY15" fmla="*/ 297669 h 616576"/>
                  <a:gd name="connsiteX16" fmla="*/ 103803 w 507695"/>
                  <a:gd name="connsiteY16" fmla="*/ 215373 h 616576"/>
                  <a:gd name="connsiteX17" fmla="*/ 167811 w 507695"/>
                  <a:gd name="connsiteY17" fmla="*/ 195561 h 616576"/>
                  <a:gd name="connsiteX18" fmla="*/ 123615 w 507695"/>
                  <a:gd name="connsiteY18" fmla="*/ 160509 h 616576"/>
                  <a:gd name="connsiteX0" fmla="*/ 120396 w 504476"/>
                  <a:gd name="connsiteY0" fmla="*/ 160509 h 616576"/>
                  <a:gd name="connsiteX1" fmla="*/ 140208 w 504476"/>
                  <a:gd name="connsiteY1" fmla="*/ 26397 h 616576"/>
                  <a:gd name="connsiteX2" fmla="*/ 326136 w 504476"/>
                  <a:gd name="connsiteY2" fmla="*/ 30969 h 616576"/>
                  <a:gd name="connsiteX3" fmla="*/ 344424 w 504476"/>
                  <a:gd name="connsiteY3" fmla="*/ 154413 h 616576"/>
                  <a:gd name="connsiteX4" fmla="*/ 304800 w 504476"/>
                  <a:gd name="connsiteY4" fmla="*/ 189465 h 616576"/>
                  <a:gd name="connsiteX5" fmla="*/ 403860 w 504476"/>
                  <a:gd name="connsiteY5" fmla="*/ 207753 h 616576"/>
                  <a:gd name="connsiteX6" fmla="*/ 486154 w 504476"/>
                  <a:gd name="connsiteY6" fmla="*/ 306814 h 616576"/>
                  <a:gd name="connsiteX7" fmla="*/ 504476 w 504476"/>
                  <a:gd name="connsiteY7" fmla="*/ 424153 h 616576"/>
                  <a:gd name="connsiteX8" fmla="*/ 402336 w 504476"/>
                  <a:gd name="connsiteY8" fmla="*/ 453119 h 616576"/>
                  <a:gd name="connsiteX9" fmla="*/ 385572 w 504476"/>
                  <a:gd name="connsiteY9" fmla="*/ 322053 h 616576"/>
                  <a:gd name="connsiteX10" fmla="*/ 390146 w 504476"/>
                  <a:gd name="connsiteY10" fmla="*/ 607043 h 616576"/>
                  <a:gd name="connsiteX11" fmla="*/ 102108 w 504476"/>
                  <a:gd name="connsiteY11" fmla="*/ 605517 h 616576"/>
                  <a:gd name="connsiteX12" fmla="*/ 77724 w 504476"/>
                  <a:gd name="connsiteY12" fmla="*/ 308337 h 616576"/>
                  <a:gd name="connsiteX13" fmla="*/ 60960 w 504476"/>
                  <a:gd name="connsiteY13" fmla="*/ 442449 h 616576"/>
                  <a:gd name="connsiteX14" fmla="*/ 0 w 504476"/>
                  <a:gd name="connsiteY14" fmla="*/ 410445 h 616576"/>
                  <a:gd name="connsiteX15" fmla="*/ 13719 w 504476"/>
                  <a:gd name="connsiteY15" fmla="*/ 297669 h 616576"/>
                  <a:gd name="connsiteX16" fmla="*/ 100584 w 504476"/>
                  <a:gd name="connsiteY16" fmla="*/ 215373 h 616576"/>
                  <a:gd name="connsiteX17" fmla="*/ 164592 w 504476"/>
                  <a:gd name="connsiteY17" fmla="*/ 195561 h 616576"/>
                  <a:gd name="connsiteX18" fmla="*/ 120396 w 504476"/>
                  <a:gd name="connsiteY18" fmla="*/ 160509 h 616576"/>
                  <a:gd name="connsiteX0" fmla="*/ 120596 w 504676"/>
                  <a:gd name="connsiteY0" fmla="*/ 160509 h 616576"/>
                  <a:gd name="connsiteX1" fmla="*/ 140408 w 504676"/>
                  <a:gd name="connsiteY1" fmla="*/ 26397 h 616576"/>
                  <a:gd name="connsiteX2" fmla="*/ 326336 w 504676"/>
                  <a:gd name="connsiteY2" fmla="*/ 30969 h 616576"/>
                  <a:gd name="connsiteX3" fmla="*/ 344624 w 504676"/>
                  <a:gd name="connsiteY3" fmla="*/ 154413 h 616576"/>
                  <a:gd name="connsiteX4" fmla="*/ 305000 w 504676"/>
                  <a:gd name="connsiteY4" fmla="*/ 189465 h 616576"/>
                  <a:gd name="connsiteX5" fmla="*/ 404060 w 504676"/>
                  <a:gd name="connsiteY5" fmla="*/ 207753 h 616576"/>
                  <a:gd name="connsiteX6" fmla="*/ 486354 w 504676"/>
                  <a:gd name="connsiteY6" fmla="*/ 306814 h 616576"/>
                  <a:gd name="connsiteX7" fmla="*/ 504676 w 504676"/>
                  <a:gd name="connsiteY7" fmla="*/ 424153 h 616576"/>
                  <a:gd name="connsiteX8" fmla="*/ 402536 w 504676"/>
                  <a:gd name="connsiteY8" fmla="*/ 453119 h 616576"/>
                  <a:gd name="connsiteX9" fmla="*/ 385772 w 504676"/>
                  <a:gd name="connsiteY9" fmla="*/ 322053 h 616576"/>
                  <a:gd name="connsiteX10" fmla="*/ 390346 w 504676"/>
                  <a:gd name="connsiteY10" fmla="*/ 607043 h 616576"/>
                  <a:gd name="connsiteX11" fmla="*/ 102308 w 504676"/>
                  <a:gd name="connsiteY11" fmla="*/ 605517 h 616576"/>
                  <a:gd name="connsiteX12" fmla="*/ 77924 w 504676"/>
                  <a:gd name="connsiteY12" fmla="*/ 308337 h 616576"/>
                  <a:gd name="connsiteX13" fmla="*/ 61160 w 504676"/>
                  <a:gd name="connsiteY13" fmla="*/ 442449 h 616576"/>
                  <a:gd name="connsiteX14" fmla="*/ 200 w 504676"/>
                  <a:gd name="connsiteY14" fmla="*/ 410445 h 616576"/>
                  <a:gd name="connsiteX15" fmla="*/ 13919 w 504676"/>
                  <a:gd name="connsiteY15" fmla="*/ 297669 h 616576"/>
                  <a:gd name="connsiteX16" fmla="*/ 100784 w 504676"/>
                  <a:gd name="connsiteY16" fmla="*/ 215373 h 616576"/>
                  <a:gd name="connsiteX17" fmla="*/ 164792 w 504676"/>
                  <a:gd name="connsiteY17" fmla="*/ 195561 h 616576"/>
                  <a:gd name="connsiteX18" fmla="*/ 120596 w 504676"/>
                  <a:gd name="connsiteY18" fmla="*/ 160509 h 616576"/>
                  <a:gd name="connsiteX0" fmla="*/ 121051 w 505131"/>
                  <a:gd name="connsiteY0" fmla="*/ 160509 h 616576"/>
                  <a:gd name="connsiteX1" fmla="*/ 140863 w 505131"/>
                  <a:gd name="connsiteY1" fmla="*/ 26397 h 616576"/>
                  <a:gd name="connsiteX2" fmla="*/ 326791 w 505131"/>
                  <a:gd name="connsiteY2" fmla="*/ 30969 h 616576"/>
                  <a:gd name="connsiteX3" fmla="*/ 345079 w 505131"/>
                  <a:gd name="connsiteY3" fmla="*/ 154413 h 616576"/>
                  <a:gd name="connsiteX4" fmla="*/ 305455 w 505131"/>
                  <a:gd name="connsiteY4" fmla="*/ 189465 h 616576"/>
                  <a:gd name="connsiteX5" fmla="*/ 404515 w 505131"/>
                  <a:gd name="connsiteY5" fmla="*/ 207753 h 616576"/>
                  <a:gd name="connsiteX6" fmla="*/ 486809 w 505131"/>
                  <a:gd name="connsiteY6" fmla="*/ 306814 h 616576"/>
                  <a:gd name="connsiteX7" fmla="*/ 505131 w 505131"/>
                  <a:gd name="connsiteY7" fmla="*/ 424153 h 616576"/>
                  <a:gd name="connsiteX8" fmla="*/ 402991 w 505131"/>
                  <a:gd name="connsiteY8" fmla="*/ 453119 h 616576"/>
                  <a:gd name="connsiteX9" fmla="*/ 386227 w 505131"/>
                  <a:gd name="connsiteY9" fmla="*/ 322053 h 616576"/>
                  <a:gd name="connsiteX10" fmla="*/ 390801 w 505131"/>
                  <a:gd name="connsiteY10" fmla="*/ 607043 h 616576"/>
                  <a:gd name="connsiteX11" fmla="*/ 102763 w 505131"/>
                  <a:gd name="connsiteY11" fmla="*/ 605517 h 616576"/>
                  <a:gd name="connsiteX12" fmla="*/ 78379 w 505131"/>
                  <a:gd name="connsiteY12" fmla="*/ 308337 h 616576"/>
                  <a:gd name="connsiteX13" fmla="*/ 61615 w 505131"/>
                  <a:gd name="connsiteY13" fmla="*/ 442449 h 616576"/>
                  <a:gd name="connsiteX14" fmla="*/ 655 w 505131"/>
                  <a:gd name="connsiteY14" fmla="*/ 410445 h 616576"/>
                  <a:gd name="connsiteX15" fmla="*/ 14374 w 505131"/>
                  <a:gd name="connsiteY15" fmla="*/ 297669 h 616576"/>
                  <a:gd name="connsiteX16" fmla="*/ 101239 w 505131"/>
                  <a:gd name="connsiteY16" fmla="*/ 215373 h 616576"/>
                  <a:gd name="connsiteX17" fmla="*/ 165247 w 505131"/>
                  <a:gd name="connsiteY17" fmla="*/ 195561 h 616576"/>
                  <a:gd name="connsiteX18" fmla="*/ 121051 w 505131"/>
                  <a:gd name="connsiteY18" fmla="*/ 160509 h 616576"/>
                  <a:gd name="connsiteX0" fmla="*/ 121051 w 505131"/>
                  <a:gd name="connsiteY0" fmla="*/ 160509 h 616576"/>
                  <a:gd name="connsiteX1" fmla="*/ 140863 w 505131"/>
                  <a:gd name="connsiteY1" fmla="*/ 26397 h 616576"/>
                  <a:gd name="connsiteX2" fmla="*/ 326791 w 505131"/>
                  <a:gd name="connsiteY2" fmla="*/ 30969 h 616576"/>
                  <a:gd name="connsiteX3" fmla="*/ 345079 w 505131"/>
                  <a:gd name="connsiteY3" fmla="*/ 154413 h 616576"/>
                  <a:gd name="connsiteX4" fmla="*/ 305455 w 505131"/>
                  <a:gd name="connsiteY4" fmla="*/ 189465 h 616576"/>
                  <a:gd name="connsiteX5" fmla="*/ 404515 w 505131"/>
                  <a:gd name="connsiteY5" fmla="*/ 207753 h 616576"/>
                  <a:gd name="connsiteX6" fmla="*/ 486809 w 505131"/>
                  <a:gd name="connsiteY6" fmla="*/ 306814 h 616576"/>
                  <a:gd name="connsiteX7" fmla="*/ 505131 w 505131"/>
                  <a:gd name="connsiteY7" fmla="*/ 424153 h 616576"/>
                  <a:gd name="connsiteX8" fmla="*/ 402991 w 505131"/>
                  <a:gd name="connsiteY8" fmla="*/ 453119 h 616576"/>
                  <a:gd name="connsiteX9" fmla="*/ 386227 w 505131"/>
                  <a:gd name="connsiteY9" fmla="*/ 322053 h 616576"/>
                  <a:gd name="connsiteX10" fmla="*/ 390801 w 505131"/>
                  <a:gd name="connsiteY10" fmla="*/ 607043 h 616576"/>
                  <a:gd name="connsiteX11" fmla="*/ 102763 w 505131"/>
                  <a:gd name="connsiteY11" fmla="*/ 605517 h 616576"/>
                  <a:gd name="connsiteX12" fmla="*/ 78379 w 505131"/>
                  <a:gd name="connsiteY12" fmla="*/ 308337 h 616576"/>
                  <a:gd name="connsiteX13" fmla="*/ 67715 w 505131"/>
                  <a:gd name="connsiteY13" fmla="*/ 443975 h 616576"/>
                  <a:gd name="connsiteX14" fmla="*/ 655 w 505131"/>
                  <a:gd name="connsiteY14" fmla="*/ 410445 h 616576"/>
                  <a:gd name="connsiteX15" fmla="*/ 14374 w 505131"/>
                  <a:gd name="connsiteY15" fmla="*/ 297669 h 616576"/>
                  <a:gd name="connsiteX16" fmla="*/ 101239 w 505131"/>
                  <a:gd name="connsiteY16" fmla="*/ 215373 h 616576"/>
                  <a:gd name="connsiteX17" fmla="*/ 165247 w 505131"/>
                  <a:gd name="connsiteY17" fmla="*/ 195561 h 616576"/>
                  <a:gd name="connsiteX18" fmla="*/ 121051 w 505131"/>
                  <a:gd name="connsiteY18" fmla="*/ 160509 h 616576"/>
                  <a:gd name="connsiteX0" fmla="*/ 121051 w 505131"/>
                  <a:gd name="connsiteY0" fmla="*/ 160509 h 616576"/>
                  <a:gd name="connsiteX1" fmla="*/ 140863 w 505131"/>
                  <a:gd name="connsiteY1" fmla="*/ 26397 h 616576"/>
                  <a:gd name="connsiteX2" fmla="*/ 326791 w 505131"/>
                  <a:gd name="connsiteY2" fmla="*/ 30969 h 616576"/>
                  <a:gd name="connsiteX3" fmla="*/ 345079 w 505131"/>
                  <a:gd name="connsiteY3" fmla="*/ 154413 h 616576"/>
                  <a:gd name="connsiteX4" fmla="*/ 305455 w 505131"/>
                  <a:gd name="connsiteY4" fmla="*/ 189465 h 616576"/>
                  <a:gd name="connsiteX5" fmla="*/ 404515 w 505131"/>
                  <a:gd name="connsiteY5" fmla="*/ 207753 h 616576"/>
                  <a:gd name="connsiteX6" fmla="*/ 486809 w 505131"/>
                  <a:gd name="connsiteY6" fmla="*/ 306814 h 616576"/>
                  <a:gd name="connsiteX7" fmla="*/ 505131 w 505131"/>
                  <a:gd name="connsiteY7" fmla="*/ 424153 h 616576"/>
                  <a:gd name="connsiteX8" fmla="*/ 402991 w 505131"/>
                  <a:gd name="connsiteY8" fmla="*/ 453119 h 616576"/>
                  <a:gd name="connsiteX9" fmla="*/ 386227 w 505131"/>
                  <a:gd name="connsiteY9" fmla="*/ 322053 h 616576"/>
                  <a:gd name="connsiteX10" fmla="*/ 390801 w 505131"/>
                  <a:gd name="connsiteY10" fmla="*/ 607043 h 616576"/>
                  <a:gd name="connsiteX11" fmla="*/ 102763 w 505131"/>
                  <a:gd name="connsiteY11" fmla="*/ 605517 h 616576"/>
                  <a:gd name="connsiteX12" fmla="*/ 78379 w 505131"/>
                  <a:gd name="connsiteY12" fmla="*/ 308337 h 616576"/>
                  <a:gd name="connsiteX13" fmla="*/ 67715 w 505131"/>
                  <a:gd name="connsiteY13" fmla="*/ 443975 h 616576"/>
                  <a:gd name="connsiteX14" fmla="*/ 655 w 505131"/>
                  <a:gd name="connsiteY14" fmla="*/ 410445 h 616576"/>
                  <a:gd name="connsiteX15" fmla="*/ 14374 w 505131"/>
                  <a:gd name="connsiteY15" fmla="*/ 297669 h 616576"/>
                  <a:gd name="connsiteX16" fmla="*/ 101239 w 505131"/>
                  <a:gd name="connsiteY16" fmla="*/ 215373 h 616576"/>
                  <a:gd name="connsiteX17" fmla="*/ 165247 w 505131"/>
                  <a:gd name="connsiteY17" fmla="*/ 195561 h 616576"/>
                  <a:gd name="connsiteX18" fmla="*/ 121051 w 505131"/>
                  <a:gd name="connsiteY18" fmla="*/ 160509 h 616576"/>
                  <a:gd name="connsiteX0" fmla="*/ 121051 w 505131"/>
                  <a:gd name="connsiteY0" fmla="*/ 160509 h 616576"/>
                  <a:gd name="connsiteX1" fmla="*/ 140863 w 505131"/>
                  <a:gd name="connsiteY1" fmla="*/ 26397 h 616576"/>
                  <a:gd name="connsiteX2" fmla="*/ 326791 w 505131"/>
                  <a:gd name="connsiteY2" fmla="*/ 30969 h 616576"/>
                  <a:gd name="connsiteX3" fmla="*/ 345079 w 505131"/>
                  <a:gd name="connsiteY3" fmla="*/ 154413 h 616576"/>
                  <a:gd name="connsiteX4" fmla="*/ 305455 w 505131"/>
                  <a:gd name="connsiteY4" fmla="*/ 189465 h 616576"/>
                  <a:gd name="connsiteX5" fmla="*/ 404515 w 505131"/>
                  <a:gd name="connsiteY5" fmla="*/ 207753 h 616576"/>
                  <a:gd name="connsiteX6" fmla="*/ 486809 w 505131"/>
                  <a:gd name="connsiteY6" fmla="*/ 306814 h 616576"/>
                  <a:gd name="connsiteX7" fmla="*/ 505131 w 505131"/>
                  <a:gd name="connsiteY7" fmla="*/ 424153 h 616576"/>
                  <a:gd name="connsiteX8" fmla="*/ 402991 w 505131"/>
                  <a:gd name="connsiteY8" fmla="*/ 453119 h 616576"/>
                  <a:gd name="connsiteX9" fmla="*/ 386227 w 505131"/>
                  <a:gd name="connsiteY9" fmla="*/ 322053 h 616576"/>
                  <a:gd name="connsiteX10" fmla="*/ 390801 w 505131"/>
                  <a:gd name="connsiteY10" fmla="*/ 607043 h 616576"/>
                  <a:gd name="connsiteX11" fmla="*/ 102763 w 505131"/>
                  <a:gd name="connsiteY11" fmla="*/ 605517 h 616576"/>
                  <a:gd name="connsiteX12" fmla="*/ 78379 w 505131"/>
                  <a:gd name="connsiteY12" fmla="*/ 308337 h 616576"/>
                  <a:gd name="connsiteX13" fmla="*/ 67715 w 505131"/>
                  <a:gd name="connsiteY13" fmla="*/ 443975 h 616576"/>
                  <a:gd name="connsiteX14" fmla="*/ 655 w 505131"/>
                  <a:gd name="connsiteY14" fmla="*/ 410445 h 616576"/>
                  <a:gd name="connsiteX15" fmla="*/ 14374 w 505131"/>
                  <a:gd name="connsiteY15" fmla="*/ 297669 h 616576"/>
                  <a:gd name="connsiteX16" fmla="*/ 101239 w 505131"/>
                  <a:gd name="connsiteY16" fmla="*/ 215373 h 616576"/>
                  <a:gd name="connsiteX17" fmla="*/ 165247 w 505131"/>
                  <a:gd name="connsiteY17" fmla="*/ 195561 h 616576"/>
                  <a:gd name="connsiteX18" fmla="*/ 121051 w 505131"/>
                  <a:gd name="connsiteY18" fmla="*/ 160509 h 616576"/>
                  <a:gd name="connsiteX0" fmla="*/ 121051 w 505131"/>
                  <a:gd name="connsiteY0" fmla="*/ 160509 h 616576"/>
                  <a:gd name="connsiteX1" fmla="*/ 140863 w 505131"/>
                  <a:gd name="connsiteY1" fmla="*/ 26397 h 616576"/>
                  <a:gd name="connsiteX2" fmla="*/ 326791 w 505131"/>
                  <a:gd name="connsiteY2" fmla="*/ 30969 h 616576"/>
                  <a:gd name="connsiteX3" fmla="*/ 345079 w 505131"/>
                  <a:gd name="connsiteY3" fmla="*/ 154413 h 616576"/>
                  <a:gd name="connsiteX4" fmla="*/ 305455 w 505131"/>
                  <a:gd name="connsiteY4" fmla="*/ 189465 h 616576"/>
                  <a:gd name="connsiteX5" fmla="*/ 404515 w 505131"/>
                  <a:gd name="connsiteY5" fmla="*/ 207753 h 616576"/>
                  <a:gd name="connsiteX6" fmla="*/ 486809 w 505131"/>
                  <a:gd name="connsiteY6" fmla="*/ 306814 h 616576"/>
                  <a:gd name="connsiteX7" fmla="*/ 505131 w 505131"/>
                  <a:gd name="connsiteY7" fmla="*/ 424153 h 616576"/>
                  <a:gd name="connsiteX8" fmla="*/ 402991 w 505131"/>
                  <a:gd name="connsiteY8" fmla="*/ 453119 h 616576"/>
                  <a:gd name="connsiteX9" fmla="*/ 386227 w 505131"/>
                  <a:gd name="connsiteY9" fmla="*/ 322053 h 616576"/>
                  <a:gd name="connsiteX10" fmla="*/ 390801 w 505131"/>
                  <a:gd name="connsiteY10" fmla="*/ 607043 h 616576"/>
                  <a:gd name="connsiteX11" fmla="*/ 102763 w 505131"/>
                  <a:gd name="connsiteY11" fmla="*/ 605517 h 616576"/>
                  <a:gd name="connsiteX12" fmla="*/ 78379 w 505131"/>
                  <a:gd name="connsiteY12" fmla="*/ 308337 h 616576"/>
                  <a:gd name="connsiteX13" fmla="*/ 67715 w 505131"/>
                  <a:gd name="connsiteY13" fmla="*/ 443975 h 616576"/>
                  <a:gd name="connsiteX14" fmla="*/ 655 w 505131"/>
                  <a:gd name="connsiteY14" fmla="*/ 410445 h 616576"/>
                  <a:gd name="connsiteX15" fmla="*/ 14374 w 505131"/>
                  <a:gd name="connsiteY15" fmla="*/ 297669 h 616576"/>
                  <a:gd name="connsiteX16" fmla="*/ 101239 w 505131"/>
                  <a:gd name="connsiteY16" fmla="*/ 215373 h 616576"/>
                  <a:gd name="connsiteX17" fmla="*/ 165247 w 505131"/>
                  <a:gd name="connsiteY17" fmla="*/ 195561 h 616576"/>
                  <a:gd name="connsiteX18" fmla="*/ 121051 w 505131"/>
                  <a:gd name="connsiteY18" fmla="*/ 160509 h 616576"/>
                  <a:gd name="connsiteX0" fmla="*/ 121051 w 505131"/>
                  <a:gd name="connsiteY0" fmla="*/ 160509 h 616576"/>
                  <a:gd name="connsiteX1" fmla="*/ 140863 w 505131"/>
                  <a:gd name="connsiteY1" fmla="*/ 26397 h 616576"/>
                  <a:gd name="connsiteX2" fmla="*/ 326791 w 505131"/>
                  <a:gd name="connsiteY2" fmla="*/ 30969 h 616576"/>
                  <a:gd name="connsiteX3" fmla="*/ 345079 w 505131"/>
                  <a:gd name="connsiteY3" fmla="*/ 154413 h 616576"/>
                  <a:gd name="connsiteX4" fmla="*/ 305455 w 505131"/>
                  <a:gd name="connsiteY4" fmla="*/ 189465 h 616576"/>
                  <a:gd name="connsiteX5" fmla="*/ 404515 w 505131"/>
                  <a:gd name="connsiteY5" fmla="*/ 207753 h 616576"/>
                  <a:gd name="connsiteX6" fmla="*/ 486809 w 505131"/>
                  <a:gd name="connsiteY6" fmla="*/ 306814 h 616576"/>
                  <a:gd name="connsiteX7" fmla="*/ 505131 w 505131"/>
                  <a:gd name="connsiteY7" fmla="*/ 424153 h 616576"/>
                  <a:gd name="connsiteX8" fmla="*/ 402991 w 505131"/>
                  <a:gd name="connsiteY8" fmla="*/ 453119 h 616576"/>
                  <a:gd name="connsiteX9" fmla="*/ 386227 w 505131"/>
                  <a:gd name="connsiteY9" fmla="*/ 322053 h 616576"/>
                  <a:gd name="connsiteX10" fmla="*/ 390801 w 505131"/>
                  <a:gd name="connsiteY10" fmla="*/ 607043 h 616576"/>
                  <a:gd name="connsiteX11" fmla="*/ 102763 w 505131"/>
                  <a:gd name="connsiteY11" fmla="*/ 605517 h 616576"/>
                  <a:gd name="connsiteX12" fmla="*/ 78379 w 505131"/>
                  <a:gd name="connsiteY12" fmla="*/ 308337 h 616576"/>
                  <a:gd name="connsiteX13" fmla="*/ 67715 w 505131"/>
                  <a:gd name="connsiteY13" fmla="*/ 443975 h 616576"/>
                  <a:gd name="connsiteX14" fmla="*/ 655 w 505131"/>
                  <a:gd name="connsiteY14" fmla="*/ 410445 h 616576"/>
                  <a:gd name="connsiteX15" fmla="*/ 14374 w 505131"/>
                  <a:gd name="connsiteY15" fmla="*/ 297669 h 616576"/>
                  <a:gd name="connsiteX16" fmla="*/ 101239 w 505131"/>
                  <a:gd name="connsiteY16" fmla="*/ 215373 h 616576"/>
                  <a:gd name="connsiteX17" fmla="*/ 165247 w 505131"/>
                  <a:gd name="connsiteY17" fmla="*/ 195561 h 616576"/>
                  <a:gd name="connsiteX18" fmla="*/ 121051 w 505131"/>
                  <a:gd name="connsiteY18" fmla="*/ 160509 h 616576"/>
                  <a:gd name="connsiteX0" fmla="*/ 121051 w 505131"/>
                  <a:gd name="connsiteY0" fmla="*/ 160509 h 616576"/>
                  <a:gd name="connsiteX1" fmla="*/ 140863 w 505131"/>
                  <a:gd name="connsiteY1" fmla="*/ 26397 h 616576"/>
                  <a:gd name="connsiteX2" fmla="*/ 326791 w 505131"/>
                  <a:gd name="connsiteY2" fmla="*/ 30969 h 616576"/>
                  <a:gd name="connsiteX3" fmla="*/ 345079 w 505131"/>
                  <a:gd name="connsiteY3" fmla="*/ 154413 h 616576"/>
                  <a:gd name="connsiteX4" fmla="*/ 305455 w 505131"/>
                  <a:gd name="connsiteY4" fmla="*/ 189465 h 616576"/>
                  <a:gd name="connsiteX5" fmla="*/ 404515 w 505131"/>
                  <a:gd name="connsiteY5" fmla="*/ 207753 h 616576"/>
                  <a:gd name="connsiteX6" fmla="*/ 486809 w 505131"/>
                  <a:gd name="connsiteY6" fmla="*/ 306814 h 616576"/>
                  <a:gd name="connsiteX7" fmla="*/ 505131 w 505131"/>
                  <a:gd name="connsiteY7" fmla="*/ 424153 h 616576"/>
                  <a:gd name="connsiteX8" fmla="*/ 402991 w 505131"/>
                  <a:gd name="connsiteY8" fmla="*/ 453119 h 616576"/>
                  <a:gd name="connsiteX9" fmla="*/ 386227 w 505131"/>
                  <a:gd name="connsiteY9" fmla="*/ 322053 h 616576"/>
                  <a:gd name="connsiteX10" fmla="*/ 390801 w 505131"/>
                  <a:gd name="connsiteY10" fmla="*/ 607043 h 616576"/>
                  <a:gd name="connsiteX11" fmla="*/ 102763 w 505131"/>
                  <a:gd name="connsiteY11" fmla="*/ 605517 h 616576"/>
                  <a:gd name="connsiteX12" fmla="*/ 78379 w 505131"/>
                  <a:gd name="connsiteY12" fmla="*/ 308337 h 616576"/>
                  <a:gd name="connsiteX13" fmla="*/ 67715 w 505131"/>
                  <a:gd name="connsiteY13" fmla="*/ 443975 h 616576"/>
                  <a:gd name="connsiteX14" fmla="*/ 655 w 505131"/>
                  <a:gd name="connsiteY14" fmla="*/ 410445 h 616576"/>
                  <a:gd name="connsiteX15" fmla="*/ 14374 w 505131"/>
                  <a:gd name="connsiteY15" fmla="*/ 297669 h 616576"/>
                  <a:gd name="connsiteX16" fmla="*/ 101239 w 505131"/>
                  <a:gd name="connsiteY16" fmla="*/ 215373 h 616576"/>
                  <a:gd name="connsiteX17" fmla="*/ 165247 w 505131"/>
                  <a:gd name="connsiteY17" fmla="*/ 195561 h 616576"/>
                  <a:gd name="connsiteX18" fmla="*/ 121051 w 505131"/>
                  <a:gd name="connsiteY18" fmla="*/ 160509 h 616576"/>
                  <a:gd name="connsiteX0" fmla="*/ 121051 w 505131"/>
                  <a:gd name="connsiteY0" fmla="*/ 160509 h 616576"/>
                  <a:gd name="connsiteX1" fmla="*/ 140863 w 505131"/>
                  <a:gd name="connsiteY1" fmla="*/ 26397 h 616576"/>
                  <a:gd name="connsiteX2" fmla="*/ 326791 w 505131"/>
                  <a:gd name="connsiteY2" fmla="*/ 30969 h 616576"/>
                  <a:gd name="connsiteX3" fmla="*/ 345079 w 505131"/>
                  <a:gd name="connsiteY3" fmla="*/ 154413 h 616576"/>
                  <a:gd name="connsiteX4" fmla="*/ 305455 w 505131"/>
                  <a:gd name="connsiteY4" fmla="*/ 189465 h 616576"/>
                  <a:gd name="connsiteX5" fmla="*/ 404515 w 505131"/>
                  <a:gd name="connsiteY5" fmla="*/ 207753 h 616576"/>
                  <a:gd name="connsiteX6" fmla="*/ 486809 w 505131"/>
                  <a:gd name="connsiteY6" fmla="*/ 306814 h 616576"/>
                  <a:gd name="connsiteX7" fmla="*/ 505131 w 505131"/>
                  <a:gd name="connsiteY7" fmla="*/ 424153 h 616576"/>
                  <a:gd name="connsiteX8" fmla="*/ 402991 w 505131"/>
                  <a:gd name="connsiteY8" fmla="*/ 453119 h 616576"/>
                  <a:gd name="connsiteX9" fmla="*/ 386227 w 505131"/>
                  <a:gd name="connsiteY9" fmla="*/ 322053 h 616576"/>
                  <a:gd name="connsiteX10" fmla="*/ 390801 w 505131"/>
                  <a:gd name="connsiteY10" fmla="*/ 607043 h 616576"/>
                  <a:gd name="connsiteX11" fmla="*/ 102763 w 505131"/>
                  <a:gd name="connsiteY11" fmla="*/ 605517 h 616576"/>
                  <a:gd name="connsiteX12" fmla="*/ 78379 w 505131"/>
                  <a:gd name="connsiteY12" fmla="*/ 308337 h 616576"/>
                  <a:gd name="connsiteX13" fmla="*/ 67715 w 505131"/>
                  <a:gd name="connsiteY13" fmla="*/ 443975 h 616576"/>
                  <a:gd name="connsiteX14" fmla="*/ 655 w 505131"/>
                  <a:gd name="connsiteY14" fmla="*/ 410445 h 616576"/>
                  <a:gd name="connsiteX15" fmla="*/ 14374 w 505131"/>
                  <a:gd name="connsiteY15" fmla="*/ 297669 h 616576"/>
                  <a:gd name="connsiteX16" fmla="*/ 101239 w 505131"/>
                  <a:gd name="connsiteY16" fmla="*/ 215373 h 616576"/>
                  <a:gd name="connsiteX17" fmla="*/ 165247 w 505131"/>
                  <a:gd name="connsiteY17" fmla="*/ 195561 h 616576"/>
                  <a:gd name="connsiteX18" fmla="*/ 121051 w 505131"/>
                  <a:gd name="connsiteY18" fmla="*/ 160509 h 616576"/>
                  <a:gd name="connsiteX0" fmla="*/ 121051 w 505131"/>
                  <a:gd name="connsiteY0" fmla="*/ 160509 h 616576"/>
                  <a:gd name="connsiteX1" fmla="*/ 140863 w 505131"/>
                  <a:gd name="connsiteY1" fmla="*/ 26397 h 616576"/>
                  <a:gd name="connsiteX2" fmla="*/ 326791 w 505131"/>
                  <a:gd name="connsiteY2" fmla="*/ 30969 h 616576"/>
                  <a:gd name="connsiteX3" fmla="*/ 345079 w 505131"/>
                  <a:gd name="connsiteY3" fmla="*/ 154413 h 616576"/>
                  <a:gd name="connsiteX4" fmla="*/ 305455 w 505131"/>
                  <a:gd name="connsiteY4" fmla="*/ 189465 h 616576"/>
                  <a:gd name="connsiteX5" fmla="*/ 404515 w 505131"/>
                  <a:gd name="connsiteY5" fmla="*/ 207753 h 616576"/>
                  <a:gd name="connsiteX6" fmla="*/ 486809 w 505131"/>
                  <a:gd name="connsiteY6" fmla="*/ 306814 h 616576"/>
                  <a:gd name="connsiteX7" fmla="*/ 505131 w 505131"/>
                  <a:gd name="connsiteY7" fmla="*/ 424153 h 616576"/>
                  <a:gd name="connsiteX8" fmla="*/ 402991 w 505131"/>
                  <a:gd name="connsiteY8" fmla="*/ 453119 h 616576"/>
                  <a:gd name="connsiteX9" fmla="*/ 386227 w 505131"/>
                  <a:gd name="connsiteY9" fmla="*/ 322053 h 616576"/>
                  <a:gd name="connsiteX10" fmla="*/ 390801 w 505131"/>
                  <a:gd name="connsiteY10" fmla="*/ 607043 h 616576"/>
                  <a:gd name="connsiteX11" fmla="*/ 102763 w 505131"/>
                  <a:gd name="connsiteY11" fmla="*/ 605517 h 616576"/>
                  <a:gd name="connsiteX12" fmla="*/ 78379 w 505131"/>
                  <a:gd name="connsiteY12" fmla="*/ 308337 h 616576"/>
                  <a:gd name="connsiteX13" fmla="*/ 67715 w 505131"/>
                  <a:gd name="connsiteY13" fmla="*/ 443975 h 616576"/>
                  <a:gd name="connsiteX14" fmla="*/ 655 w 505131"/>
                  <a:gd name="connsiteY14" fmla="*/ 410445 h 616576"/>
                  <a:gd name="connsiteX15" fmla="*/ 14374 w 505131"/>
                  <a:gd name="connsiteY15" fmla="*/ 297669 h 616576"/>
                  <a:gd name="connsiteX16" fmla="*/ 101239 w 505131"/>
                  <a:gd name="connsiteY16" fmla="*/ 215373 h 616576"/>
                  <a:gd name="connsiteX17" fmla="*/ 165247 w 505131"/>
                  <a:gd name="connsiteY17" fmla="*/ 195561 h 616576"/>
                  <a:gd name="connsiteX18" fmla="*/ 121051 w 505131"/>
                  <a:gd name="connsiteY18" fmla="*/ 160509 h 616576"/>
                  <a:gd name="connsiteX0" fmla="*/ 121051 w 505131"/>
                  <a:gd name="connsiteY0" fmla="*/ 156748 h 612815"/>
                  <a:gd name="connsiteX1" fmla="*/ 140863 w 505131"/>
                  <a:gd name="connsiteY1" fmla="*/ 22636 h 612815"/>
                  <a:gd name="connsiteX2" fmla="*/ 325907 w 505131"/>
                  <a:gd name="connsiteY2" fmla="*/ 27208 h 612815"/>
                  <a:gd name="connsiteX3" fmla="*/ 345079 w 505131"/>
                  <a:gd name="connsiteY3" fmla="*/ 150652 h 612815"/>
                  <a:gd name="connsiteX4" fmla="*/ 305455 w 505131"/>
                  <a:gd name="connsiteY4" fmla="*/ 185704 h 612815"/>
                  <a:gd name="connsiteX5" fmla="*/ 404515 w 505131"/>
                  <a:gd name="connsiteY5" fmla="*/ 203992 h 612815"/>
                  <a:gd name="connsiteX6" fmla="*/ 486809 w 505131"/>
                  <a:gd name="connsiteY6" fmla="*/ 303053 h 612815"/>
                  <a:gd name="connsiteX7" fmla="*/ 505131 w 505131"/>
                  <a:gd name="connsiteY7" fmla="*/ 420392 h 612815"/>
                  <a:gd name="connsiteX8" fmla="*/ 402991 w 505131"/>
                  <a:gd name="connsiteY8" fmla="*/ 449358 h 612815"/>
                  <a:gd name="connsiteX9" fmla="*/ 386227 w 505131"/>
                  <a:gd name="connsiteY9" fmla="*/ 318292 h 612815"/>
                  <a:gd name="connsiteX10" fmla="*/ 390801 w 505131"/>
                  <a:gd name="connsiteY10" fmla="*/ 603282 h 612815"/>
                  <a:gd name="connsiteX11" fmla="*/ 102763 w 505131"/>
                  <a:gd name="connsiteY11" fmla="*/ 601756 h 612815"/>
                  <a:gd name="connsiteX12" fmla="*/ 78379 w 505131"/>
                  <a:gd name="connsiteY12" fmla="*/ 304576 h 612815"/>
                  <a:gd name="connsiteX13" fmla="*/ 67715 w 505131"/>
                  <a:gd name="connsiteY13" fmla="*/ 440214 h 612815"/>
                  <a:gd name="connsiteX14" fmla="*/ 655 w 505131"/>
                  <a:gd name="connsiteY14" fmla="*/ 406684 h 612815"/>
                  <a:gd name="connsiteX15" fmla="*/ 14374 w 505131"/>
                  <a:gd name="connsiteY15" fmla="*/ 293908 h 612815"/>
                  <a:gd name="connsiteX16" fmla="*/ 101239 w 505131"/>
                  <a:gd name="connsiteY16" fmla="*/ 211612 h 612815"/>
                  <a:gd name="connsiteX17" fmla="*/ 165247 w 505131"/>
                  <a:gd name="connsiteY17" fmla="*/ 191800 h 612815"/>
                  <a:gd name="connsiteX18" fmla="*/ 121051 w 505131"/>
                  <a:gd name="connsiteY18" fmla="*/ 156748 h 612815"/>
                  <a:gd name="connsiteX0" fmla="*/ 121051 w 505131"/>
                  <a:gd name="connsiteY0" fmla="*/ 146742 h 602809"/>
                  <a:gd name="connsiteX1" fmla="*/ 142632 w 505131"/>
                  <a:gd name="connsiteY1" fmla="*/ 14842 h 602809"/>
                  <a:gd name="connsiteX2" fmla="*/ 325907 w 505131"/>
                  <a:gd name="connsiteY2" fmla="*/ 17202 h 602809"/>
                  <a:gd name="connsiteX3" fmla="*/ 345079 w 505131"/>
                  <a:gd name="connsiteY3" fmla="*/ 140646 h 602809"/>
                  <a:gd name="connsiteX4" fmla="*/ 305455 w 505131"/>
                  <a:gd name="connsiteY4" fmla="*/ 175698 h 602809"/>
                  <a:gd name="connsiteX5" fmla="*/ 404515 w 505131"/>
                  <a:gd name="connsiteY5" fmla="*/ 193986 h 602809"/>
                  <a:gd name="connsiteX6" fmla="*/ 486809 w 505131"/>
                  <a:gd name="connsiteY6" fmla="*/ 293047 h 602809"/>
                  <a:gd name="connsiteX7" fmla="*/ 505131 w 505131"/>
                  <a:gd name="connsiteY7" fmla="*/ 410386 h 602809"/>
                  <a:gd name="connsiteX8" fmla="*/ 402991 w 505131"/>
                  <a:gd name="connsiteY8" fmla="*/ 439352 h 602809"/>
                  <a:gd name="connsiteX9" fmla="*/ 386227 w 505131"/>
                  <a:gd name="connsiteY9" fmla="*/ 308286 h 602809"/>
                  <a:gd name="connsiteX10" fmla="*/ 390801 w 505131"/>
                  <a:gd name="connsiteY10" fmla="*/ 593276 h 602809"/>
                  <a:gd name="connsiteX11" fmla="*/ 102763 w 505131"/>
                  <a:gd name="connsiteY11" fmla="*/ 591750 h 602809"/>
                  <a:gd name="connsiteX12" fmla="*/ 78379 w 505131"/>
                  <a:gd name="connsiteY12" fmla="*/ 294570 h 602809"/>
                  <a:gd name="connsiteX13" fmla="*/ 67715 w 505131"/>
                  <a:gd name="connsiteY13" fmla="*/ 430208 h 602809"/>
                  <a:gd name="connsiteX14" fmla="*/ 655 w 505131"/>
                  <a:gd name="connsiteY14" fmla="*/ 396678 h 602809"/>
                  <a:gd name="connsiteX15" fmla="*/ 14374 w 505131"/>
                  <a:gd name="connsiteY15" fmla="*/ 283902 h 602809"/>
                  <a:gd name="connsiteX16" fmla="*/ 101239 w 505131"/>
                  <a:gd name="connsiteY16" fmla="*/ 201606 h 602809"/>
                  <a:gd name="connsiteX17" fmla="*/ 165247 w 505131"/>
                  <a:gd name="connsiteY17" fmla="*/ 181794 h 602809"/>
                  <a:gd name="connsiteX18" fmla="*/ 121051 w 505131"/>
                  <a:gd name="connsiteY18" fmla="*/ 146742 h 602809"/>
                  <a:gd name="connsiteX0" fmla="*/ 121051 w 505131"/>
                  <a:gd name="connsiteY0" fmla="*/ 151840 h 607907"/>
                  <a:gd name="connsiteX1" fmla="*/ 142632 w 505131"/>
                  <a:gd name="connsiteY1" fmla="*/ 19940 h 607907"/>
                  <a:gd name="connsiteX2" fmla="*/ 325907 w 505131"/>
                  <a:gd name="connsiteY2" fmla="*/ 22300 h 607907"/>
                  <a:gd name="connsiteX3" fmla="*/ 345079 w 505131"/>
                  <a:gd name="connsiteY3" fmla="*/ 145744 h 607907"/>
                  <a:gd name="connsiteX4" fmla="*/ 305455 w 505131"/>
                  <a:gd name="connsiteY4" fmla="*/ 180796 h 607907"/>
                  <a:gd name="connsiteX5" fmla="*/ 404515 w 505131"/>
                  <a:gd name="connsiteY5" fmla="*/ 199084 h 607907"/>
                  <a:gd name="connsiteX6" fmla="*/ 486809 w 505131"/>
                  <a:gd name="connsiteY6" fmla="*/ 298145 h 607907"/>
                  <a:gd name="connsiteX7" fmla="*/ 505131 w 505131"/>
                  <a:gd name="connsiteY7" fmla="*/ 415484 h 607907"/>
                  <a:gd name="connsiteX8" fmla="*/ 402991 w 505131"/>
                  <a:gd name="connsiteY8" fmla="*/ 444450 h 607907"/>
                  <a:gd name="connsiteX9" fmla="*/ 386227 w 505131"/>
                  <a:gd name="connsiteY9" fmla="*/ 313384 h 607907"/>
                  <a:gd name="connsiteX10" fmla="*/ 390801 w 505131"/>
                  <a:gd name="connsiteY10" fmla="*/ 598374 h 607907"/>
                  <a:gd name="connsiteX11" fmla="*/ 102763 w 505131"/>
                  <a:gd name="connsiteY11" fmla="*/ 596848 h 607907"/>
                  <a:gd name="connsiteX12" fmla="*/ 78379 w 505131"/>
                  <a:gd name="connsiteY12" fmla="*/ 299668 h 607907"/>
                  <a:gd name="connsiteX13" fmla="*/ 67715 w 505131"/>
                  <a:gd name="connsiteY13" fmla="*/ 435306 h 607907"/>
                  <a:gd name="connsiteX14" fmla="*/ 655 w 505131"/>
                  <a:gd name="connsiteY14" fmla="*/ 401776 h 607907"/>
                  <a:gd name="connsiteX15" fmla="*/ 14374 w 505131"/>
                  <a:gd name="connsiteY15" fmla="*/ 289000 h 607907"/>
                  <a:gd name="connsiteX16" fmla="*/ 101239 w 505131"/>
                  <a:gd name="connsiteY16" fmla="*/ 206704 h 607907"/>
                  <a:gd name="connsiteX17" fmla="*/ 165247 w 505131"/>
                  <a:gd name="connsiteY17" fmla="*/ 186892 h 607907"/>
                  <a:gd name="connsiteX18" fmla="*/ 121051 w 505131"/>
                  <a:gd name="connsiteY18" fmla="*/ 151840 h 607907"/>
                  <a:gd name="connsiteX0" fmla="*/ 121051 w 505131"/>
                  <a:gd name="connsiteY0" fmla="*/ 160501 h 616568"/>
                  <a:gd name="connsiteX1" fmla="*/ 142632 w 505131"/>
                  <a:gd name="connsiteY1" fmla="*/ 28601 h 616568"/>
                  <a:gd name="connsiteX2" fmla="*/ 325907 w 505131"/>
                  <a:gd name="connsiteY2" fmla="*/ 30961 h 616568"/>
                  <a:gd name="connsiteX3" fmla="*/ 345079 w 505131"/>
                  <a:gd name="connsiteY3" fmla="*/ 154405 h 616568"/>
                  <a:gd name="connsiteX4" fmla="*/ 305455 w 505131"/>
                  <a:gd name="connsiteY4" fmla="*/ 189457 h 616568"/>
                  <a:gd name="connsiteX5" fmla="*/ 404515 w 505131"/>
                  <a:gd name="connsiteY5" fmla="*/ 207745 h 616568"/>
                  <a:gd name="connsiteX6" fmla="*/ 486809 w 505131"/>
                  <a:gd name="connsiteY6" fmla="*/ 306806 h 616568"/>
                  <a:gd name="connsiteX7" fmla="*/ 505131 w 505131"/>
                  <a:gd name="connsiteY7" fmla="*/ 424145 h 616568"/>
                  <a:gd name="connsiteX8" fmla="*/ 402991 w 505131"/>
                  <a:gd name="connsiteY8" fmla="*/ 453111 h 616568"/>
                  <a:gd name="connsiteX9" fmla="*/ 386227 w 505131"/>
                  <a:gd name="connsiteY9" fmla="*/ 322045 h 616568"/>
                  <a:gd name="connsiteX10" fmla="*/ 390801 w 505131"/>
                  <a:gd name="connsiteY10" fmla="*/ 607035 h 616568"/>
                  <a:gd name="connsiteX11" fmla="*/ 102763 w 505131"/>
                  <a:gd name="connsiteY11" fmla="*/ 605509 h 616568"/>
                  <a:gd name="connsiteX12" fmla="*/ 78379 w 505131"/>
                  <a:gd name="connsiteY12" fmla="*/ 308329 h 616568"/>
                  <a:gd name="connsiteX13" fmla="*/ 67715 w 505131"/>
                  <a:gd name="connsiteY13" fmla="*/ 443967 h 616568"/>
                  <a:gd name="connsiteX14" fmla="*/ 655 w 505131"/>
                  <a:gd name="connsiteY14" fmla="*/ 410437 h 616568"/>
                  <a:gd name="connsiteX15" fmla="*/ 14374 w 505131"/>
                  <a:gd name="connsiteY15" fmla="*/ 297661 h 616568"/>
                  <a:gd name="connsiteX16" fmla="*/ 101239 w 505131"/>
                  <a:gd name="connsiteY16" fmla="*/ 215365 h 616568"/>
                  <a:gd name="connsiteX17" fmla="*/ 165247 w 505131"/>
                  <a:gd name="connsiteY17" fmla="*/ 195553 h 616568"/>
                  <a:gd name="connsiteX18" fmla="*/ 121051 w 505131"/>
                  <a:gd name="connsiteY18" fmla="*/ 160501 h 616568"/>
                  <a:gd name="connsiteX0" fmla="*/ 121051 w 505131"/>
                  <a:gd name="connsiteY0" fmla="*/ 160501 h 616568"/>
                  <a:gd name="connsiteX1" fmla="*/ 142632 w 505131"/>
                  <a:gd name="connsiteY1" fmla="*/ 28601 h 616568"/>
                  <a:gd name="connsiteX2" fmla="*/ 325907 w 505131"/>
                  <a:gd name="connsiteY2" fmla="*/ 30961 h 616568"/>
                  <a:gd name="connsiteX3" fmla="*/ 345079 w 505131"/>
                  <a:gd name="connsiteY3" fmla="*/ 154405 h 616568"/>
                  <a:gd name="connsiteX4" fmla="*/ 305455 w 505131"/>
                  <a:gd name="connsiteY4" fmla="*/ 189457 h 616568"/>
                  <a:gd name="connsiteX5" fmla="*/ 404515 w 505131"/>
                  <a:gd name="connsiteY5" fmla="*/ 207745 h 616568"/>
                  <a:gd name="connsiteX6" fmla="*/ 486809 w 505131"/>
                  <a:gd name="connsiteY6" fmla="*/ 306806 h 616568"/>
                  <a:gd name="connsiteX7" fmla="*/ 505131 w 505131"/>
                  <a:gd name="connsiteY7" fmla="*/ 424145 h 616568"/>
                  <a:gd name="connsiteX8" fmla="*/ 402991 w 505131"/>
                  <a:gd name="connsiteY8" fmla="*/ 453111 h 616568"/>
                  <a:gd name="connsiteX9" fmla="*/ 386227 w 505131"/>
                  <a:gd name="connsiteY9" fmla="*/ 322045 h 616568"/>
                  <a:gd name="connsiteX10" fmla="*/ 390801 w 505131"/>
                  <a:gd name="connsiteY10" fmla="*/ 607035 h 616568"/>
                  <a:gd name="connsiteX11" fmla="*/ 102763 w 505131"/>
                  <a:gd name="connsiteY11" fmla="*/ 605509 h 616568"/>
                  <a:gd name="connsiteX12" fmla="*/ 78379 w 505131"/>
                  <a:gd name="connsiteY12" fmla="*/ 308329 h 616568"/>
                  <a:gd name="connsiteX13" fmla="*/ 67715 w 505131"/>
                  <a:gd name="connsiteY13" fmla="*/ 443967 h 616568"/>
                  <a:gd name="connsiteX14" fmla="*/ 655 w 505131"/>
                  <a:gd name="connsiteY14" fmla="*/ 410437 h 616568"/>
                  <a:gd name="connsiteX15" fmla="*/ 14374 w 505131"/>
                  <a:gd name="connsiteY15" fmla="*/ 297661 h 616568"/>
                  <a:gd name="connsiteX16" fmla="*/ 101239 w 505131"/>
                  <a:gd name="connsiteY16" fmla="*/ 215365 h 616568"/>
                  <a:gd name="connsiteX17" fmla="*/ 165247 w 505131"/>
                  <a:gd name="connsiteY17" fmla="*/ 195553 h 616568"/>
                  <a:gd name="connsiteX18" fmla="*/ 121051 w 505131"/>
                  <a:gd name="connsiteY18" fmla="*/ 160501 h 616568"/>
                  <a:gd name="connsiteX0" fmla="*/ 121051 w 505131"/>
                  <a:gd name="connsiteY0" fmla="*/ 152002 h 608069"/>
                  <a:gd name="connsiteX1" fmla="*/ 142632 w 505131"/>
                  <a:gd name="connsiteY1" fmla="*/ 20102 h 608069"/>
                  <a:gd name="connsiteX2" fmla="*/ 325907 w 505131"/>
                  <a:gd name="connsiteY2" fmla="*/ 22462 h 608069"/>
                  <a:gd name="connsiteX3" fmla="*/ 345521 w 505131"/>
                  <a:gd name="connsiteY3" fmla="*/ 149004 h 608069"/>
                  <a:gd name="connsiteX4" fmla="*/ 305455 w 505131"/>
                  <a:gd name="connsiteY4" fmla="*/ 180958 h 608069"/>
                  <a:gd name="connsiteX5" fmla="*/ 404515 w 505131"/>
                  <a:gd name="connsiteY5" fmla="*/ 199246 h 608069"/>
                  <a:gd name="connsiteX6" fmla="*/ 486809 w 505131"/>
                  <a:gd name="connsiteY6" fmla="*/ 298307 h 608069"/>
                  <a:gd name="connsiteX7" fmla="*/ 505131 w 505131"/>
                  <a:gd name="connsiteY7" fmla="*/ 415646 h 608069"/>
                  <a:gd name="connsiteX8" fmla="*/ 402991 w 505131"/>
                  <a:gd name="connsiteY8" fmla="*/ 444612 h 608069"/>
                  <a:gd name="connsiteX9" fmla="*/ 386227 w 505131"/>
                  <a:gd name="connsiteY9" fmla="*/ 313546 h 608069"/>
                  <a:gd name="connsiteX10" fmla="*/ 390801 w 505131"/>
                  <a:gd name="connsiteY10" fmla="*/ 598536 h 608069"/>
                  <a:gd name="connsiteX11" fmla="*/ 102763 w 505131"/>
                  <a:gd name="connsiteY11" fmla="*/ 597010 h 608069"/>
                  <a:gd name="connsiteX12" fmla="*/ 78379 w 505131"/>
                  <a:gd name="connsiteY12" fmla="*/ 299830 h 608069"/>
                  <a:gd name="connsiteX13" fmla="*/ 67715 w 505131"/>
                  <a:gd name="connsiteY13" fmla="*/ 435468 h 608069"/>
                  <a:gd name="connsiteX14" fmla="*/ 655 w 505131"/>
                  <a:gd name="connsiteY14" fmla="*/ 401938 h 608069"/>
                  <a:gd name="connsiteX15" fmla="*/ 14374 w 505131"/>
                  <a:gd name="connsiteY15" fmla="*/ 289162 h 608069"/>
                  <a:gd name="connsiteX16" fmla="*/ 101239 w 505131"/>
                  <a:gd name="connsiteY16" fmla="*/ 206866 h 608069"/>
                  <a:gd name="connsiteX17" fmla="*/ 165247 w 505131"/>
                  <a:gd name="connsiteY17" fmla="*/ 187054 h 608069"/>
                  <a:gd name="connsiteX18" fmla="*/ 121051 w 505131"/>
                  <a:gd name="connsiteY18" fmla="*/ 152002 h 608069"/>
                  <a:gd name="connsiteX0" fmla="*/ 121051 w 505131"/>
                  <a:gd name="connsiteY0" fmla="*/ 152002 h 608069"/>
                  <a:gd name="connsiteX1" fmla="*/ 142632 w 505131"/>
                  <a:gd name="connsiteY1" fmla="*/ 20102 h 608069"/>
                  <a:gd name="connsiteX2" fmla="*/ 325907 w 505131"/>
                  <a:gd name="connsiteY2" fmla="*/ 22462 h 608069"/>
                  <a:gd name="connsiteX3" fmla="*/ 345521 w 505131"/>
                  <a:gd name="connsiteY3" fmla="*/ 149004 h 608069"/>
                  <a:gd name="connsiteX4" fmla="*/ 310319 w 505131"/>
                  <a:gd name="connsiteY4" fmla="*/ 182285 h 608069"/>
                  <a:gd name="connsiteX5" fmla="*/ 404515 w 505131"/>
                  <a:gd name="connsiteY5" fmla="*/ 199246 h 608069"/>
                  <a:gd name="connsiteX6" fmla="*/ 486809 w 505131"/>
                  <a:gd name="connsiteY6" fmla="*/ 298307 h 608069"/>
                  <a:gd name="connsiteX7" fmla="*/ 505131 w 505131"/>
                  <a:gd name="connsiteY7" fmla="*/ 415646 h 608069"/>
                  <a:gd name="connsiteX8" fmla="*/ 402991 w 505131"/>
                  <a:gd name="connsiteY8" fmla="*/ 444612 h 608069"/>
                  <a:gd name="connsiteX9" fmla="*/ 386227 w 505131"/>
                  <a:gd name="connsiteY9" fmla="*/ 313546 h 608069"/>
                  <a:gd name="connsiteX10" fmla="*/ 390801 w 505131"/>
                  <a:gd name="connsiteY10" fmla="*/ 598536 h 608069"/>
                  <a:gd name="connsiteX11" fmla="*/ 102763 w 505131"/>
                  <a:gd name="connsiteY11" fmla="*/ 597010 h 608069"/>
                  <a:gd name="connsiteX12" fmla="*/ 78379 w 505131"/>
                  <a:gd name="connsiteY12" fmla="*/ 299830 h 608069"/>
                  <a:gd name="connsiteX13" fmla="*/ 67715 w 505131"/>
                  <a:gd name="connsiteY13" fmla="*/ 435468 h 608069"/>
                  <a:gd name="connsiteX14" fmla="*/ 655 w 505131"/>
                  <a:gd name="connsiteY14" fmla="*/ 401938 h 608069"/>
                  <a:gd name="connsiteX15" fmla="*/ 14374 w 505131"/>
                  <a:gd name="connsiteY15" fmla="*/ 289162 h 608069"/>
                  <a:gd name="connsiteX16" fmla="*/ 101239 w 505131"/>
                  <a:gd name="connsiteY16" fmla="*/ 206866 h 608069"/>
                  <a:gd name="connsiteX17" fmla="*/ 165247 w 505131"/>
                  <a:gd name="connsiteY17" fmla="*/ 187054 h 608069"/>
                  <a:gd name="connsiteX18" fmla="*/ 121051 w 505131"/>
                  <a:gd name="connsiteY18" fmla="*/ 152002 h 608069"/>
                  <a:gd name="connsiteX0" fmla="*/ 121051 w 505131"/>
                  <a:gd name="connsiteY0" fmla="*/ 152002 h 608069"/>
                  <a:gd name="connsiteX1" fmla="*/ 142632 w 505131"/>
                  <a:gd name="connsiteY1" fmla="*/ 20102 h 608069"/>
                  <a:gd name="connsiteX2" fmla="*/ 325907 w 505131"/>
                  <a:gd name="connsiteY2" fmla="*/ 22462 h 608069"/>
                  <a:gd name="connsiteX3" fmla="*/ 345521 w 505131"/>
                  <a:gd name="connsiteY3" fmla="*/ 149004 h 608069"/>
                  <a:gd name="connsiteX4" fmla="*/ 310319 w 505131"/>
                  <a:gd name="connsiteY4" fmla="*/ 182285 h 608069"/>
                  <a:gd name="connsiteX5" fmla="*/ 404515 w 505131"/>
                  <a:gd name="connsiteY5" fmla="*/ 199246 h 608069"/>
                  <a:gd name="connsiteX6" fmla="*/ 486809 w 505131"/>
                  <a:gd name="connsiteY6" fmla="*/ 298307 h 608069"/>
                  <a:gd name="connsiteX7" fmla="*/ 505131 w 505131"/>
                  <a:gd name="connsiteY7" fmla="*/ 415646 h 608069"/>
                  <a:gd name="connsiteX8" fmla="*/ 402991 w 505131"/>
                  <a:gd name="connsiteY8" fmla="*/ 444612 h 608069"/>
                  <a:gd name="connsiteX9" fmla="*/ 386227 w 505131"/>
                  <a:gd name="connsiteY9" fmla="*/ 313546 h 608069"/>
                  <a:gd name="connsiteX10" fmla="*/ 390801 w 505131"/>
                  <a:gd name="connsiteY10" fmla="*/ 598536 h 608069"/>
                  <a:gd name="connsiteX11" fmla="*/ 102763 w 505131"/>
                  <a:gd name="connsiteY11" fmla="*/ 597010 h 608069"/>
                  <a:gd name="connsiteX12" fmla="*/ 78379 w 505131"/>
                  <a:gd name="connsiteY12" fmla="*/ 299830 h 608069"/>
                  <a:gd name="connsiteX13" fmla="*/ 67715 w 505131"/>
                  <a:gd name="connsiteY13" fmla="*/ 435468 h 608069"/>
                  <a:gd name="connsiteX14" fmla="*/ 655 w 505131"/>
                  <a:gd name="connsiteY14" fmla="*/ 401938 h 608069"/>
                  <a:gd name="connsiteX15" fmla="*/ 14374 w 505131"/>
                  <a:gd name="connsiteY15" fmla="*/ 289162 h 608069"/>
                  <a:gd name="connsiteX16" fmla="*/ 101239 w 505131"/>
                  <a:gd name="connsiteY16" fmla="*/ 206866 h 608069"/>
                  <a:gd name="connsiteX17" fmla="*/ 165247 w 505131"/>
                  <a:gd name="connsiteY17" fmla="*/ 187054 h 608069"/>
                  <a:gd name="connsiteX18" fmla="*/ 121051 w 505131"/>
                  <a:gd name="connsiteY18" fmla="*/ 152002 h 608069"/>
                  <a:gd name="connsiteX0" fmla="*/ 121051 w 505131"/>
                  <a:gd name="connsiteY0" fmla="*/ 152002 h 608069"/>
                  <a:gd name="connsiteX1" fmla="*/ 142632 w 505131"/>
                  <a:gd name="connsiteY1" fmla="*/ 20102 h 608069"/>
                  <a:gd name="connsiteX2" fmla="*/ 325907 w 505131"/>
                  <a:gd name="connsiteY2" fmla="*/ 22462 h 608069"/>
                  <a:gd name="connsiteX3" fmla="*/ 345521 w 505131"/>
                  <a:gd name="connsiteY3" fmla="*/ 149004 h 608069"/>
                  <a:gd name="connsiteX4" fmla="*/ 310319 w 505131"/>
                  <a:gd name="connsiteY4" fmla="*/ 182285 h 608069"/>
                  <a:gd name="connsiteX5" fmla="*/ 404515 w 505131"/>
                  <a:gd name="connsiteY5" fmla="*/ 199246 h 608069"/>
                  <a:gd name="connsiteX6" fmla="*/ 486809 w 505131"/>
                  <a:gd name="connsiteY6" fmla="*/ 298307 h 608069"/>
                  <a:gd name="connsiteX7" fmla="*/ 505131 w 505131"/>
                  <a:gd name="connsiteY7" fmla="*/ 415646 h 608069"/>
                  <a:gd name="connsiteX8" fmla="*/ 402991 w 505131"/>
                  <a:gd name="connsiteY8" fmla="*/ 444612 h 608069"/>
                  <a:gd name="connsiteX9" fmla="*/ 386227 w 505131"/>
                  <a:gd name="connsiteY9" fmla="*/ 313546 h 608069"/>
                  <a:gd name="connsiteX10" fmla="*/ 390801 w 505131"/>
                  <a:gd name="connsiteY10" fmla="*/ 598536 h 608069"/>
                  <a:gd name="connsiteX11" fmla="*/ 102763 w 505131"/>
                  <a:gd name="connsiteY11" fmla="*/ 597010 h 608069"/>
                  <a:gd name="connsiteX12" fmla="*/ 78379 w 505131"/>
                  <a:gd name="connsiteY12" fmla="*/ 299830 h 608069"/>
                  <a:gd name="connsiteX13" fmla="*/ 67715 w 505131"/>
                  <a:gd name="connsiteY13" fmla="*/ 435468 h 608069"/>
                  <a:gd name="connsiteX14" fmla="*/ 655 w 505131"/>
                  <a:gd name="connsiteY14" fmla="*/ 401938 h 608069"/>
                  <a:gd name="connsiteX15" fmla="*/ 14374 w 505131"/>
                  <a:gd name="connsiteY15" fmla="*/ 289162 h 608069"/>
                  <a:gd name="connsiteX16" fmla="*/ 101239 w 505131"/>
                  <a:gd name="connsiteY16" fmla="*/ 206866 h 608069"/>
                  <a:gd name="connsiteX17" fmla="*/ 165247 w 505131"/>
                  <a:gd name="connsiteY17" fmla="*/ 187054 h 608069"/>
                  <a:gd name="connsiteX18" fmla="*/ 121051 w 505131"/>
                  <a:gd name="connsiteY18" fmla="*/ 152002 h 608069"/>
                  <a:gd name="connsiteX0" fmla="*/ 121051 w 505131"/>
                  <a:gd name="connsiteY0" fmla="*/ 152002 h 608069"/>
                  <a:gd name="connsiteX1" fmla="*/ 142632 w 505131"/>
                  <a:gd name="connsiteY1" fmla="*/ 20102 h 608069"/>
                  <a:gd name="connsiteX2" fmla="*/ 325907 w 505131"/>
                  <a:gd name="connsiteY2" fmla="*/ 22462 h 608069"/>
                  <a:gd name="connsiteX3" fmla="*/ 345521 w 505131"/>
                  <a:gd name="connsiteY3" fmla="*/ 149004 h 608069"/>
                  <a:gd name="connsiteX4" fmla="*/ 310319 w 505131"/>
                  <a:gd name="connsiteY4" fmla="*/ 182285 h 608069"/>
                  <a:gd name="connsiteX5" fmla="*/ 404515 w 505131"/>
                  <a:gd name="connsiteY5" fmla="*/ 199246 h 608069"/>
                  <a:gd name="connsiteX6" fmla="*/ 486809 w 505131"/>
                  <a:gd name="connsiteY6" fmla="*/ 298307 h 608069"/>
                  <a:gd name="connsiteX7" fmla="*/ 505131 w 505131"/>
                  <a:gd name="connsiteY7" fmla="*/ 415646 h 608069"/>
                  <a:gd name="connsiteX8" fmla="*/ 402991 w 505131"/>
                  <a:gd name="connsiteY8" fmla="*/ 444612 h 608069"/>
                  <a:gd name="connsiteX9" fmla="*/ 386227 w 505131"/>
                  <a:gd name="connsiteY9" fmla="*/ 313546 h 608069"/>
                  <a:gd name="connsiteX10" fmla="*/ 390801 w 505131"/>
                  <a:gd name="connsiteY10" fmla="*/ 598536 h 608069"/>
                  <a:gd name="connsiteX11" fmla="*/ 102763 w 505131"/>
                  <a:gd name="connsiteY11" fmla="*/ 597010 h 608069"/>
                  <a:gd name="connsiteX12" fmla="*/ 78379 w 505131"/>
                  <a:gd name="connsiteY12" fmla="*/ 299830 h 608069"/>
                  <a:gd name="connsiteX13" fmla="*/ 67715 w 505131"/>
                  <a:gd name="connsiteY13" fmla="*/ 435468 h 608069"/>
                  <a:gd name="connsiteX14" fmla="*/ 655 w 505131"/>
                  <a:gd name="connsiteY14" fmla="*/ 401938 h 608069"/>
                  <a:gd name="connsiteX15" fmla="*/ 14374 w 505131"/>
                  <a:gd name="connsiteY15" fmla="*/ 289162 h 608069"/>
                  <a:gd name="connsiteX16" fmla="*/ 101239 w 505131"/>
                  <a:gd name="connsiteY16" fmla="*/ 206866 h 608069"/>
                  <a:gd name="connsiteX17" fmla="*/ 165247 w 505131"/>
                  <a:gd name="connsiteY17" fmla="*/ 187054 h 608069"/>
                  <a:gd name="connsiteX18" fmla="*/ 121051 w 505131"/>
                  <a:gd name="connsiteY18" fmla="*/ 152002 h 608069"/>
                  <a:gd name="connsiteX0" fmla="*/ 121051 w 505131"/>
                  <a:gd name="connsiteY0" fmla="*/ 152002 h 608069"/>
                  <a:gd name="connsiteX1" fmla="*/ 142632 w 505131"/>
                  <a:gd name="connsiteY1" fmla="*/ 20102 h 608069"/>
                  <a:gd name="connsiteX2" fmla="*/ 325907 w 505131"/>
                  <a:gd name="connsiteY2" fmla="*/ 22462 h 608069"/>
                  <a:gd name="connsiteX3" fmla="*/ 345521 w 505131"/>
                  <a:gd name="connsiteY3" fmla="*/ 149004 h 608069"/>
                  <a:gd name="connsiteX4" fmla="*/ 310319 w 505131"/>
                  <a:gd name="connsiteY4" fmla="*/ 182285 h 608069"/>
                  <a:gd name="connsiteX5" fmla="*/ 404515 w 505131"/>
                  <a:gd name="connsiteY5" fmla="*/ 199246 h 608069"/>
                  <a:gd name="connsiteX6" fmla="*/ 486809 w 505131"/>
                  <a:gd name="connsiteY6" fmla="*/ 298307 h 608069"/>
                  <a:gd name="connsiteX7" fmla="*/ 505131 w 505131"/>
                  <a:gd name="connsiteY7" fmla="*/ 415646 h 608069"/>
                  <a:gd name="connsiteX8" fmla="*/ 402991 w 505131"/>
                  <a:gd name="connsiteY8" fmla="*/ 444612 h 608069"/>
                  <a:gd name="connsiteX9" fmla="*/ 386227 w 505131"/>
                  <a:gd name="connsiteY9" fmla="*/ 313546 h 608069"/>
                  <a:gd name="connsiteX10" fmla="*/ 390801 w 505131"/>
                  <a:gd name="connsiteY10" fmla="*/ 598536 h 608069"/>
                  <a:gd name="connsiteX11" fmla="*/ 102763 w 505131"/>
                  <a:gd name="connsiteY11" fmla="*/ 597010 h 608069"/>
                  <a:gd name="connsiteX12" fmla="*/ 78379 w 505131"/>
                  <a:gd name="connsiteY12" fmla="*/ 299830 h 608069"/>
                  <a:gd name="connsiteX13" fmla="*/ 67715 w 505131"/>
                  <a:gd name="connsiteY13" fmla="*/ 435468 h 608069"/>
                  <a:gd name="connsiteX14" fmla="*/ 655 w 505131"/>
                  <a:gd name="connsiteY14" fmla="*/ 401938 h 608069"/>
                  <a:gd name="connsiteX15" fmla="*/ 14374 w 505131"/>
                  <a:gd name="connsiteY15" fmla="*/ 289162 h 608069"/>
                  <a:gd name="connsiteX16" fmla="*/ 101239 w 505131"/>
                  <a:gd name="connsiteY16" fmla="*/ 206866 h 608069"/>
                  <a:gd name="connsiteX17" fmla="*/ 165247 w 505131"/>
                  <a:gd name="connsiteY17" fmla="*/ 187054 h 608069"/>
                  <a:gd name="connsiteX18" fmla="*/ 121051 w 505131"/>
                  <a:gd name="connsiteY18" fmla="*/ 152002 h 608069"/>
                  <a:gd name="connsiteX0" fmla="*/ 121493 w 505131"/>
                  <a:gd name="connsiteY0" fmla="*/ 145510 h 602904"/>
                  <a:gd name="connsiteX1" fmla="*/ 142632 w 505131"/>
                  <a:gd name="connsiteY1" fmla="*/ 14937 h 602904"/>
                  <a:gd name="connsiteX2" fmla="*/ 325907 w 505131"/>
                  <a:gd name="connsiteY2" fmla="*/ 17297 h 602904"/>
                  <a:gd name="connsiteX3" fmla="*/ 345521 w 505131"/>
                  <a:gd name="connsiteY3" fmla="*/ 143839 h 602904"/>
                  <a:gd name="connsiteX4" fmla="*/ 310319 w 505131"/>
                  <a:gd name="connsiteY4" fmla="*/ 177120 h 602904"/>
                  <a:gd name="connsiteX5" fmla="*/ 404515 w 505131"/>
                  <a:gd name="connsiteY5" fmla="*/ 194081 h 602904"/>
                  <a:gd name="connsiteX6" fmla="*/ 486809 w 505131"/>
                  <a:gd name="connsiteY6" fmla="*/ 293142 h 602904"/>
                  <a:gd name="connsiteX7" fmla="*/ 505131 w 505131"/>
                  <a:gd name="connsiteY7" fmla="*/ 410481 h 602904"/>
                  <a:gd name="connsiteX8" fmla="*/ 402991 w 505131"/>
                  <a:gd name="connsiteY8" fmla="*/ 439447 h 602904"/>
                  <a:gd name="connsiteX9" fmla="*/ 386227 w 505131"/>
                  <a:gd name="connsiteY9" fmla="*/ 308381 h 602904"/>
                  <a:gd name="connsiteX10" fmla="*/ 390801 w 505131"/>
                  <a:gd name="connsiteY10" fmla="*/ 593371 h 602904"/>
                  <a:gd name="connsiteX11" fmla="*/ 102763 w 505131"/>
                  <a:gd name="connsiteY11" fmla="*/ 591845 h 602904"/>
                  <a:gd name="connsiteX12" fmla="*/ 78379 w 505131"/>
                  <a:gd name="connsiteY12" fmla="*/ 294665 h 602904"/>
                  <a:gd name="connsiteX13" fmla="*/ 67715 w 505131"/>
                  <a:gd name="connsiteY13" fmla="*/ 430303 h 602904"/>
                  <a:gd name="connsiteX14" fmla="*/ 655 w 505131"/>
                  <a:gd name="connsiteY14" fmla="*/ 396773 h 602904"/>
                  <a:gd name="connsiteX15" fmla="*/ 14374 w 505131"/>
                  <a:gd name="connsiteY15" fmla="*/ 283997 h 602904"/>
                  <a:gd name="connsiteX16" fmla="*/ 101239 w 505131"/>
                  <a:gd name="connsiteY16" fmla="*/ 201701 h 602904"/>
                  <a:gd name="connsiteX17" fmla="*/ 165247 w 505131"/>
                  <a:gd name="connsiteY17" fmla="*/ 181889 h 602904"/>
                  <a:gd name="connsiteX18" fmla="*/ 121493 w 505131"/>
                  <a:gd name="connsiteY18" fmla="*/ 145510 h 602904"/>
                  <a:gd name="connsiteX0" fmla="*/ 121493 w 505131"/>
                  <a:gd name="connsiteY0" fmla="*/ 145510 h 602904"/>
                  <a:gd name="connsiteX1" fmla="*/ 142632 w 505131"/>
                  <a:gd name="connsiteY1" fmla="*/ 14937 h 602904"/>
                  <a:gd name="connsiteX2" fmla="*/ 325907 w 505131"/>
                  <a:gd name="connsiteY2" fmla="*/ 17297 h 602904"/>
                  <a:gd name="connsiteX3" fmla="*/ 345521 w 505131"/>
                  <a:gd name="connsiteY3" fmla="*/ 143839 h 602904"/>
                  <a:gd name="connsiteX4" fmla="*/ 310319 w 505131"/>
                  <a:gd name="connsiteY4" fmla="*/ 177120 h 602904"/>
                  <a:gd name="connsiteX5" fmla="*/ 404515 w 505131"/>
                  <a:gd name="connsiteY5" fmla="*/ 194081 h 602904"/>
                  <a:gd name="connsiteX6" fmla="*/ 486809 w 505131"/>
                  <a:gd name="connsiteY6" fmla="*/ 293142 h 602904"/>
                  <a:gd name="connsiteX7" fmla="*/ 505131 w 505131"/>
                  <a:gd name="connsiteY7" fmla="*/ 410481 h 602904"/>
                  <a:gd name="connsiteX8" fmla="*/ 402991 w 505131"/>
                  <a:gd name="connsiteY8" fmla="*/ 439447 h 602904"/>
                  <a:gd name="connsiteX9" fmla="*/ 386227 w 505131"/>
                  <a:gd name="connsiteY9" fmla="*/ 308381 h 602904"/>
                  <a:gd name="connsiteX10" fmla="*/ 390801 w 505131"/>
                  <a:gd name="connsiteY10" fmla="*/ 593371 h 602904"/>
                  <a:gd name="connsiteX11" fmla="*/ 102763 w 505131"/>
                  <a:gd name="connsiteY11" fmla="*/ 591845 h 602904"/>
                  <a:gd name="connsiteX12" fmla="*/ 78379 w 505131"/>
                  <a:gd name="connsiteY12" fmla="*/ 294665 h 602904"/>
                  <a:gd name="connsiteX13" fmla="*/ 67715 w 505131"/>
                  <a:gd name="connsiteY13" fmla="*/ 430303 h 602904"/>
                  <a:gd name="connsiteX14" fmla="*/ 655 w 505131"/>
                  <a:gd name="connsiteY14" fmla="*/ 396773 h 602904"/>
                  <a:gd name="connsiteX15" fmla="*/ 14374 w 505131"/>
                  <a:gd name="connsiteY15" fmla="*/ 283997 h 602904"/>
                  <a:gd name="connsiteX16" fmla="*/ 101239 w 505131"/>
                  <a:gd name="connsiteY16" fmla="*/ 201701 h 602904"/>
                  <a:gd name="connsiteX17" fmla="*/ 167900 w 505131"/>
                  <a:gd name="connsiteY17" fmla="*/ 183216 h 602904"/>
                  <a:gd name="connsiteX18" fmla="*/ 121493 w 505131"/>
                  <a:gd name="connsiteY18" fmla="*/ 145510 h 602904"/>
                  <a:gd name="connsiteX0" fmla="*/ 121493 w 505131"/>
                  <a:gd name="connsiteY0" fmla="*/ 145510 h 602904"/>
                  <a:gd name="connsiteX1" fmla="*/ 142632 w 505131"/>
                  <a:gd name="connsiteY1" fmla="*/ 14937 h 602904"/>
                  <a:gd name="connsiteX2" fmla="*/ 325907 w 505131"/>
                  <a:gd name="connsiteY2" fmla="*/ 17297 h 602904"/>
                  <a:gd name="connsiteX3" fmla="*/ 345521 w 505131"/>
                  <a:gd name="connsiteY3" fmla="*/ 143839 h 602904"/>
                  <a:gd name="connsiteX4" fmla="*/ 310319 w 505131"/>
                  <a:gd name="connsiteY4" fmla="*/ 177120 h 602904"/>
                  <a:gd name="connsiteX5" fmla="*/ 404515 w 505131"/>
                  <a:gd name="connsiteY5" fmla="*/ 194081 h 602904"/>
                  <a:gd name="connsiteX6" fmla="*/ 486809 w 505131"/>
                  <a:gd name="connsiteY6" fmla="*/ 293142 h 602904"/>
                  <a:gd name="connsiteX7" fmla="*/ 505131 w 505131"/>
                  <a:gd name="connsiteY7" fmla="*/ 410481 h 602904"/>
                  <a:gd name="connsiteX8" fmla="*/ 402991 w 505131"/>
                  <a:gd name="connsiteY8" fmla="*/ 439447 h 602904"/>
                  <a:gd name="connsiteX9" fmla="*/ 386227 w 505131"/>
                  <a:gd name="connsiteY9" fmla="*/ 308381 h 602904"/>
                  <a:gd name="connsiteX10" fmla="*/ 390801 w 505131"/>
                  <a:gd name="connsiteY10" fmla="*/ 593371 h 602904"/>
                  <a:gd name="connsiteX11" fmla="*/ 102763 w 505131"/>
                  <a:gd name="connsiteY11" fmla="*/ 591845 h 602904"/>
                  <a:gd name="connsiteX12" fmla="*/ 78379 w 505131"/>
                  <a:gd name="connsiteY12" fmla="*/ 294665 h 602904"/>
                  <a:gd name="connsiteX13" fmla="*/ 67715 w 505131"/>
                  <a:gd name="connsiteY13" fmla="*/ 430303 h 602904"/>
                  <a:gd name="connsiteX14" fmla="*/ 655 w 505131"/>
                  <a:gd name="connsiteY14" fmla="*/ 396773 h 602904"/>
                  <a:gd name="connsiteX15" fmla="*/ 14374 w 505131"/>
                  <a:gd name="connsiteY15" fmla="*/ 283997 h 602904"/>
                  <a:gd name="connsiteX16" fmla="*/ 101239 w 505131"/>
                  <a:gd name="connsiteY16" fmla="*/ 201701 h 602904"/>
                  <a:gd name="connsiteX17" fmla="*/ 167900 w 505131"/>
                  <a:gd name="connsiteY17" fmla="*/ 183216 h 602904"/>
                  <a:gd name="connsiteX18" fmla="*/ 121493 w 505131"/>
                  <a:gd name="connsiteY18" fmla="*/ 145510 h 602904"/>
                  <a:gd name="connsiteX0" fmla="*/ 121493 w 505131"/>
                  <a:gd name="connsiteY0" fmla="*/ 145510 h 602904"/>
                  <a:gd name="connsiteX1" fmla="*/ 142632 w 505131"/>
                  <a:gd name="connsiteY1" fmla="*/ 14937 h 602904"/>
                  <a:gd name="connsiteX2" fmla="*/ 325907 w 505131"/>
                  <a:gd name="connsiteY2" fmla="*/ 17297 h 602904"/>
                  <a:gd name="connsiteX3" fmla="*/ 345521 w 505131"/>
                  <a:gd name="connsiteY3" fmla="*/ 143839 h 602904"/>
                  <a:gd name="connsiteX4" fmla="*/ 310319 w 505131"/>
                  <a:gd name="connsiteY4" fmla="*/ 177120 h 602904"/>
                  <a:gd name="connsiteX5" fmla="*/ 404515 w 505131"/>
                  <a:gd name="connsiteY5" fmla="*/ 194081 h 602904"/>
                  <a:gd name="connsiteX6" fmla="*/ 486809 w 505131"/>
                  <a:gd name="connsiteY6" fmla="*/ 293142 h 602904"/>
                  <a:gd name="connsiteX7" fmla="*/ 505131 w 505131"/>
                  <a:gd name="connsiteY7" fmla="*/ 410481 h 602904"/>
                  <a:gd name="connsiteX8" fmla="*/ 402991 w 505131"/>
                  <a:gd name="connsiteY8" fmla="*/ 439447 h 602904"/>
                  <a:gd name="connsiteX9" fmla="*/ 386227 w 505131"/>
                  <a:gd name="connsiteY9" fmla="*/ 308381 h 602904"/>
                  <a:gd name="connsiteX10" fmla="*/ 390801 w 505131"/>
                  <a:gd name="connsiteY10" fmla="*/ 593371 h 602904"/>
                  <a:gd name="connsiteX11" fmla="*/ 102763 w 505131"/>
                  <a:gd name="connsiteY11" fmla="*/ 591845 h 602904"/>
                  <a:gd name="connsiteX12" fmla="*/ 78379 w 505131"/>
                  <a:gd name="connsiteY12" fmla="*/ 294665 h 602904"/>
                  <a:gd name="connsiteX13" fmla="*/ 67715 w 505131"/>
                  <a:gd name="connsiteY13" fmla="*/ 430303 h 602904"/>
                  <a:gd name="connsiteX14" fmla="*/ 655 w 505131"/>
                  <a:gd name="connsiteY14" fmla="*/ 396773 h 602904"/>
                  <a:gd name="connsiteX15" fmla="*/ 14374 w 505131"/>
                  <a:gd name="connsiteY15" fmla="*/ 283997 h 602904"/>
                  <a:gd name="connsiteX16" fmla="*/ 101239 w 505131"/>
                  <a:gd name="connsiteY16" fmla="*/ 201701 h 602904"/>
                  <a:gd name="connsiteX17" fmla="*/ 167900 w 505131"/>
                  <a:gd name="connsiteY17" fmla="*/ 183216 h 602904"/>
                  <a:gd name="connsiteX18" fmla="*/ 121493 w 505131"/>
                  <a:gd name="connsiteY18" fmla="*/ 145510 h 602904"/>
                  <a:gd name="connsiteX0" fmla="*/ 121493 w 505131"/>
                  <a:gd name="connsiteY0" fmla="*/ 145510 h 602904"/>
                  <a:gd name="connsiteX1" fmla="*/ 142632 w 505131"/>
                  <a:gd name="connsiteY1" fmla="*/ 14937 h 602904"/>
                  <a:gd name="connsiteX2" fmla="*/ 325907 w 505131"/>
                  <a:gd name="connsiteY2" fmla="*/ 17297 h 602904"/>
                  <a:gd name="connsiteX3" fmla="*/ 345521 w 505131"/>
                  <a:gd name="connsiteY3" fmla="*/ 143839 h 602904"/>
                  <a:gd name="connsiteX4" fmla="*/ 310319 w 505131"/>
                  <a:gd name="connsiteY4" fmla="*/ 177120 h 602904"/>
                  <a:gd name="connsiteX5" fmla="*/ 404515 w 505131"/>
                  <a:gd name="connsiteY5" fmla="*/ 194081 h 602904"/>
                  <a:gd name="connsiteX6" fmla="*/ 486809 w 505131"/>
                  <a:gd name="connsiteY6" fmla="*/ 293142 h 602904"/>
                  <a:gd name="connsiteX7" fmla="*/ 505131 w 505131"/>
                  <a:gd name="connsiteY7" fmla="*/ 410481 h 602904"/>
                  <a:gd name="connsiteX8" fmla="*/ 402991 w 505131"/>
                  <a:gd name="connsiteY8" fmla="*/ 439447 h 602904"/>
                  <a:gd name="connsiteX9" fmla="*/ 386227 w 505131"/>
                  <a:gd name="connsiteY9" fmla="*/ 308381 h 602904"/>
                  <a:gd name="connsiteX10" fmla="*/ 390801 w 505131"/>
                  <a:gd name="connsiteY10" fmla="*/ 593371 h 602904"/>
                  <a:gd name="connsiteX11" fmla="*/ 102763 w 505131"/>
                  <a:gd name="connsiteY11" fmla="*/ 591845 h 602904"/>
                  <a:gd name="connsiteX12" fmla="*/ 78379 w 505131"/>
                  <a:gd name="connsiteY12" fmla="*/ 294665 h 602904"/>
                  <a:gd name="connsiteX13" fmla="*/ 67715 w 505131"/>
                  <a:gd name="connsiteY13" fmla="*/ 430303 h 602904"/>
                  <a:gd name="connsiteX14" fmla="*/ 655 w 505131"/>
                  <a:gd name="connsiteY14" fmla="*/ 396773 h 602904"/>
                  <a:gd name="connsiteX15" fmla="*/ 14374 w 505131"/>
                  <a:gd name="connsiteY15" fmla="*/ 283997 h 602904"/>
                  <a:gd name="connsiteX16" fmla="*/ 101239 w 505131"/>
                  <a:gd name="connsiteY16" fmla="*/ 201701 h 602904"/>
                  <a:gd name="connsiteX17" fmla="*/ 167900 w 505131"/>
                  <a:gd name="connsiteY17" fmla="*/ 183216 h 602904"/>
                  <a:gd name="connsiteX18" fmla="*/ 121493 w 505131"/>
                  <a:gd name="connsiteY18" fmla="*/ 145510 h 602904"/>
                  <a:gd name="connsiteX0" fmla="*/ 117956 w 505131"/>
                  <a:gd name="connsiteY0" fmla="*/ 139853 h 602556"/>
                  <a:gd name="connsiteX1" fmla="*/ 142632 w 505131"/>
                  <a:gd name="connsiteY1" fmla="*/ 14589 h 602556"/>
                  <a:gd name="connsiteX2" fmla="*/ 325907 w 505131"/>
                  <a:gd name="connsiteY2" fmla="*/ 16949 h 602556"/>
                  <a:gd name="connsiteX3" fmla="*/ 345521 w 505131"/>
                  <a:gd name="connsiteY3" fmla="*/ 143491 h 602556"/>
                  <a:gd name="connsiteX4" fmla="*/ 310319 w 505131"/>
                  <a:gd name="connsiteY4" fmla="*/ 176772 h 602556"/>
                  <a:gd name="connsiteX5" fmla="*/ 404515 w 505131"/>
                  <a:gd name="connsiteY5" fmla="*/ 193733 h 602556"/>
                  <a:gd name="connsiteX6" fmla="*/ 486809 w 505131"/>
                  <a:gd name="connsiteY6" fmla="*/ 292794 h 602556"/>
                  <a:gd name="connsiteX7" fmla="*/ 505131 w 505131"/>
                  <a:gd name="connsiteY7" fmla="*/ 410133 h 602556"/>
                  <a:gd name="connsiteX8" fmla="*/ 402991 w 505131"/>
                  <a:gd name="connsiteY8" fmla="*/ 439099 h 602556"/>
                  <a:gd name="connsiteX9" fmla="*/ 386227 w 505131"/>
                  <a:gd name="connsiteY9" fmla="*/ 308033 h 602556"/>
                  <a:gd name="connsiteX10" fmla="*/ 390801 w 505131"/>
                  <a:gd name="connsiteY10" fmla="*/ 593023 h 602556"/>
                  <a:gd name="connsiteX11" fmla="*/ 102763 w 505131"/>
                  <a:gd name="connsiteY11" fmla="*/ 591497 h 602556"/>
                  <a:gd name="connsiteX12" fmla="*/ 78379 w 505131"/>
                  <a:gd name="connsiteY12" fmla="*/ 294317 h 602556"/>
                  <a:gd name="connsiteX13" fmla="*/ 67715 w 505131"/>
                  <a:gd name="connsiteY13" fmla="*/ 429955 h 602556"/>
                  <a:gd name="connsiteX14" fmla="*/ 655 w 505131"/>
                  <a:gd name="connsiteY14" fmla="*/ 396425 h 602556"/>
                  <a:gd name="connsiteX15" fmla="*/ 14374 w 505131"/>
                  <a:gd name="connsiteY15" fmla="*/ 283649 h 602556"/>
                  <a:gd name="connsiteX16" fmla="*/ 101239 w 505131"/>
                  <a:gd name="connsiteY16" fmla="*/ 201353 h 602556"/>
                  <a:gd name="connsiteX17" fmla="*/ 167900 w 505131"/>
                  <a:gd name="connsiteY17" fmla="*/ 182868 h 602556"/>
                  <a:gd name="connsiteX18" fmla="*/ 117956 w 505131"/>
                  <a:gd name="connsiteY18" fmla="*/ 139853 h 602556"/>
                  <a:gd name="connsiteX0" fmla="*/ 117956 w 505131"/>
                  <a:gd name="connsiteY0" fmla="*/ 139853 h 602556"/>
                  <a:gd name="connsiteX1" fmla="*/ 142632 w 505131"/>
                  <a:gd name="connsiteY1" fmla="*/ 14589 h 602556"/>
                  <a:gd name="connsiteX2" fmla="*/ 325907 w 505131"/>
                  <a:gd name="connsiteY2" fmla="*/ 16949 h 602556"/>
                  <a:gd name="connsiteX3" fmla="*/ 345521 w 505131"/>
                  <a:gd name="connsiteY3" fmla="*/ 143491 h 602556"/>
                  <a:gd name="connsiteX4" fmla="*/ 310319 w 505131"/>
                  <a:gd name="connsiteY4" fmla="*/ 176772 h 602556"/>
                  <a:gd name="connsiteX5" fmla="*/ 404515 w 505131"/>
                  <a:gd name="connsiteY5" fmla="*/ 193733 h 602556"/>
                  <a:gd name="connsiteX6" fmla="*/ 486809 w 505131"/>
                  <a:gd name="connsiteY6" fmla="*/ 292794 h 602556"/>
                  <a:gd name="connsiteX7" fmla="*/ 505131 w 505131"/>
                  <a:gd name="connsiteY7" fmla="*/ 410133 h 602556"/>
                  <a:gd name="connsiteX8" fmla="*/ 402991 w 505131"/>
                  <a:gd name="connsiteY8" fmla="*/ 439099 h 602556"/>
                  <a:gd name="connsiteX9" fmla="*/ 386227 w 505131"/>
                  <a:gd name="connsiteY9" fmla="*/ 308033 h 602556"/>
                  <a:gd name="connsiteX10" fmla="*/ 390801 w 505131"/>
                  <a:gd name="connsiteY10" fmla="*/ 593023 h 602556"/>
                  <a:gd name="connsiteX11" fmla="*/ 102763 w 505131"/>
                  <a:gd name="connsiteY11" fmla="*/ 591497 h 602556"/>
                  <a:gd name="connsiteX12" fmla="*/ 78379 w 505131"/>
                  <a:gd name="connsiteY12" fmla="*/ 294317 h 602556"/>
                  <a:gd name="connsiteX13" fmla="*/ 67715 w 505131"/>
                  <a:gd name="connsiteY13" fmla="*/ 429955 h 602556"/>
                  <a:gd name="connsiteX14" fmla="*/ 655 w 505131"/>
                  <a:gd name="connsiteY14" fmla="*/ 396425 h 602556"/>
                  <a:gd name="connsiteX15" fmla="*/ 14374 w 505131"/>
                  <a:gd name="connsiteY15" fmla="*/ 283649 h 602556"/>
                  <a:gd name="connsiteX16" fmla="*/ 101239 w 505131"/>
                  <a:gd name="connsiteY16" fmla="*/ 201353 h 602556"/>
                  <a:gd name="connsiteX17" fmla="*/ 167900 w 505131"/>
                  <a:gd name="connsiteY17" fmla="*/ 182868 h 602556"/>
                  <a:gd name="connsiteX18" fmla="*/ 117956 w 505131"/>
                  <a:gd name="connsiteY18" fmla="*/ 139853 h 602556"/>
                  <a:gd name="connsiteX0" fmla="*/ 117956 w 505131"/>
                  <a:gd name="connsiteY0" fmla="*/ 139853 h 602556"/>
                  <a:gd name="connsiteX1" fmla="*/ 142632 w 505131"/>
                  <a:gd name="connsiteY1" fmla="*/ 14589 h 602556"/>
                  <a:gd name="connsiteX2" fmla="*/ 325907 w 505131"/>
                  <a:gd name="connsiteY2" fmla="*/ 16949 h 602556"/>
                  <a:gd name="connsiteX3" fmla="*/ 345521 w 505131"/>
                  <a:gd name="connsiteY3" fmla="*/ 143491 h 602556"/>
                  <a:gd name="connsiteX4" fmla="*/ 310319 w 505131"/>
                  <a:gd name="connsiteY4" fmla="*/ 176772 h 602556"/>
                  <a:gd name="connsiteX5" fmla="*/ 404515 w 505131"/>
                  <a:gd name="connsiteY5" fmla="*/ 193733 h 602556"/>
                  <a:gd name="connsiteX6" fmla="*/ 486809 w 505131"/>
                  <a:gd name="connsiteY6" fmla="*/ 292794 h 602556"/>
                  <a:gd name="connsiteX7" fmla="*/ 505131 w 505131"/>
                  <a:gd name="connsiteY7" fmla="*/ 410133 h 602556"/>
                  <a:gd name="connsiteX8" fmla="*/ 402991 w 505131"/>
                  <a:gd name="connsiteY8" fmla="*/ 439099 h 602556"/>
                  <a:gd name="connsiteX9" fmla="*/ 386227 w 505131"/>
                  <a:gd name="connsiteY9" fmla="*/ 308033 h 602556"/>
                  <a:gd name="connsiteX10" fmla="*/ 390801 w 505131"/>
                  <a:gd name="connsiteY10" fmla="*/ 593023 h 602556"/>
                  <a:gd name="connsiteX11" fmla="*/ 102763 w 505131"/>
                  <a:gd name="connsiteY11" fmla="*/ 591497 h 602556"/>
                  <a:gd name="connsiteX12" fmla="*/ 78379 w 505131"/>
                  <a:gd name="connsiteY12" fmla="*/ 294317 h 602556"/>
                  <a:gd name="connsiteX13" fmla="*/ 67715 w 505131"/>
                  <a:gd name="connsiteY13" fmla="*/ 429955 h 602556"/>
                  <a:gd name="connsiteX14" fmla="*/ 655 w 505131"/>
                  <a:gd name="connsiteY14" fmla="*/ 396425 h 602556"/>
                  <a:gd name="connsiteX15" fmla="*/ 14374 w 505131"/>
                  <a:gd name="connsiteY15" fmla="*/ 283649 h 602556"/>
                  <a:gd name="connsiteX16" fmla="*/ 101239 w 505131"/>
                  <a:gd name="connsiteY16" fmla="*/ 201353 h 602556"/>
                  <a:gd name="connsiteX17" fmla="*/ 167900 w 505131"/>
                  <a:gd name="connsiteY17" fmla="*/ 182868 h 602556"/>
                  <a:gd name="connsiteX18" fmla="*/ 117956 w 505131"/>
                  <a:gd name="connsiteY18" fmla="*/ 139853 h 602556"/>
                  <a:gd name="connsiteX0" fmla="*/ 117956 w 505131"/>
                  <a:gd name="connsiteY0" fmla="*/ 148277 h 610980"/>
                  <a:gd name="connsiteX1" fmla="*/ 142632 w 505131"/>
                  <a:gd name="connsiteY1" fmla="*/ 23013 h 610980"/>
                  <a:gd name="connsiteX2" fmla="*/ 325907 w 505131"/>
                  <a:gd name="connsiteY2" fmla="*/ 25373 h 610980"/>
                  <a:gd name="connsiteX3" fmla="*/ 345521 w 505131"/>
                  <a:gd name="connsiteY3" fmla="*/ 151915 h 610980"/>
                  <a:gd name="connsiteX4" fmla="*/ 310319 w 505131"/>
                  <a:gd name="connsiteY4" fmla="*/ 185196 h 610980"/>
                  <a:gd name="connsiteX5" fmla="*/ 404515 w 505131"/>
                  <a:gd name="connsiteY5" fmla="*/ 202157 h 610980"/>
                  <a:gd name="connsiteX6" fmla="*/ 486809 w 505131"/>
                  <a:gd name="connsiteY6" fmla="*/ 301218 h 610980"/>
                  <a:gd name="connsiteX7" fmla="*/ 505131 w 505131"/>
                  <a:gd name="connsiteY7" fmla="*/ 418557 h 610980"/>
                  <a:gd name="connsiteX8" fmla="*/ 402991 w 505131"/>
                  <a:gd name="connsiteY8" fmla="*/ 447523 h 610980"/>
                  <a:gd name="connsiteX9" fmla="*/ 386227 w 505131"/>
                  <a:gd name="connsiteY9" fmla="*/ 316457 h 610980"/>
                  <a:gd name="connsiteX10" fmla="*/ 390801 w 505131"/>
                  <a:gd name="connsiteY10" fmla="*/ 601447 h 610980"/>
                  <a:gd name="connsiteX11" fmla="*/ 102763 w 505131"/>
                  <a:gd name="connsiteY11" fmla="*/ 599921 h 610980"/>
                  <a:gd name="connsiteX12" fmla="*/ 78379 w 505131"/>
                  <a:gd name="connsiteY12" fmla="*/ 302741 h 610980"/>
                  <a:gd name="connsiteX13" fmla="*/ 67715 w 505131"/>
                  <a:gd name="connsiteY13" fmla="*/ 438379 h 610980"/>
                  <a:gd name="connsiteX14" fmla="*/ 655 w 505131"/>
                  <a:gd name="connsiteY14" fmla="*/ 404849 h 610980"/>
                  <a:gd name="connsiteX15" fmla="*/ 14374 w 505131"/>
                  <a:gd name="connsiteY15" fmla="*/ 292073 h 610980"/>
                  <a:gd name="connsiteX16" fmla="*/ 101239 w 505131"/>
                  <a:gd name="connsiteY16" fmla="*/ 209777 h 610980"/>
                  <a:gd name="connsiteX17" fmla="*/ 167900 w 505131"/>
                  <a:gd name="connsiteY17" fmla="*/ 191292 h 610980"/>
                  <a:gd name="connsiteX18" fmla="*/ 117956 w 505131"/>
                  <a:gd name="connsiteY18" fmla="*/ 148277 h 610980"/>
                  <a:gd name="connsiteX0" fmla="*/ 117956 w 505131"/>
                  <a:gd name="connsiteY0" fmla="*/ 154618 h 617321"/>
                  <a:gd name="connsiteX1" fmla="*/ 142632 w 505131"/>
                  <a:gd name="connsiteY1" fmla="*/ 29354 h 617321"/>
                  <a:gd name="connsiteX2" fmla="*/ 325907 w 505131"/>
                  <a:gd name="connsiteY2" fmla="*/ 31714 h 617321"/>
                  <a:gd name="connsiteX3" fmla="*/ 345521 w 505131"/>
                  <a:gd name="connsiteY3" fmla="*/ 158256 h 617321"/>
                  <a:gd name="connsiteX4" fmla="*/ 310319 w 505131"/>
                  <a:gd name="connsiteY4" fmla="*/ 191537 h 617321"/>
                  <a:gd name="connsiteX5" fmla="*/ 404515 w 505131"/>
                  <a:gd name="connsiteY5" fmla="*/ 208498 h 617321"/>
                  <a:gd name="connsiteX6" fmla="*/ 486809 w 505131"/>
                  <a:gd name="connsiteY6" fmla="*/ 307559 h 617321"/>
                  <a:gd name="connsiteX7" fmla="*/ 505131 w 505131"/>
                  <a:gd name="connsiteY7" fmla="*/ 424898 h 617321"/>
                  <a:gd name="connsiteX8" fmla="*/ 402991 w 505131"/>
                  <a:gd name="connsiteY8" fmla="*/ 453864 h 617321"/>
                  <a:gd name="connsiteX9" fmla="*/ 386227 w 505131"/>
                  <a:gd name="connsiteY9" fmla="*/ 322798 h 617321"/>
                  <a:gd name="connsiteX10" fmla="*/ 390801 w 505131"/>
                  <a:gd name="connsiteY10" fmla="*/ 607788 h 617321"/>
                  <a:gd name="connsiteX11" fmla="*/ 102763 w 505131"/>
                  <a:gd name="connsiteY11" fmla="*/ 606262 h 617321"/>
                  <a:gd name="connsiteX12" fmla="*/ 78379 w 505131"/>
                  <a:gd name="connsiteY12" fmla="*/ 309082 h 617321"/>
                  <a:gd name="connsiteX13" fmla="*/ 67715 w 505131"/>
                  <a:gd name="connsiteY13" fmla="*/ 444720 h 617321"/>
                  <a:gd name="connsiteX14" fmla="*/ 655 w 505131"/>
                  <a:gd name="connsiteY14" fmla="*/ 411190 h 617321"/>
                  <a:gd name="connsiteX15" fmla="*/ 14374 w 505131"/>
                  <a:gd name="connsiteY15" fmla="*/ 298414 h 617321"/>
                  <a:gd name="connsiteX16" fmla="*/ 101239 w 505131"/>
                  <a:gd name="connsiteY16" fmla="*/ 216118 h 617321"/>
                  <a:gd name="connsiteX17" fmla="*/ 167900 w 505131"/>
                  <a:gd name="connsiteY17" fmla="*/ 197633 h 617321"/>
                  <a:gd name="connsiteX18" fmla="*/ 117956 w 505131"/>
                  <a:gd name="connsiteY18" fmla="*/ 154618 h 617321"/>
                  <a:gd name="connsiteX0" fmla="*/ 117956 w 505131"/>
                  <a:gd name="connsiteY0" fmla="*/ 155265 h 617968"/>
                  <a:gd name="connsiteX1" fmla="*/ 142632 w 505131"/>
                  <a:gd name="connsiteY1" fmla="*/ 30001 h 617968"/>
                  <a:gd name="connsiteX2" fmla="*/ 325907 w 505131"/>
                  <a:gd name="connsiteY2" fmla="*/ 32361 h 617968"/>
                  <a:gd name="connsiteX3" fmla="*/ 345521 w 505131"/>
                  <a:gd name="connsiteY3" fmla="*/ 158903 h 617968"/>
                  <a:gd name="connsiteX4" fmla="*/ 310319 w 505131"/>
                  <a:gd name="connsiteY4" fmla="*/ 192184 h 617968"/>
                  <a:gd name="connsiteX5" fmla="*/ 404515 w 505131"/>
                  <a:gd name="connsiteY5" fmla="*/ 209145 h 617968"/>
                  <a:gd name="connsiteX6" fmla="*/ 486809 w 505131"/>
                  <a:gd name="connsiteY6" fmla="*/ 308206 h 617968"/>
                  <a:gd name="connsiteX7" fmla="*/ 505131 w 505131"/>
                  <a:gd name="connsiteY7" fmla="*/ 425545 h 617968"/>
                  <a:gd name="connsiteX8" fmla="*/ 402991 w 505131"/>
                  <a:gd name="connsiteY8" fmla="*/ 454511 h 617968"/>
                  <a:gd name="connsiteX9" fmla="*/ 386227 w 505131"/>
                  <a:gd name="connsiteY9" fmla="*/ 323445 h 617968"/>
                  <a:gd name="connsiteX10" fmla="*/ 390801 w 505131"/>
                  <a:gd name="connsiteY10" fmla="*/ 608435 h 617968"/>
                  <a:gd name="connsiteX11" fmla="*/ 102763 w 505131"/>
                  <a:gd name="connsiteY11" fmla="*/ 606909 h 617968"/>
                  <a:gd name="connsiteX12" fmla="*/ 78379 w 505131"/>
                  <a:gd name="connsiteY12" fmla="*/ 309729 h 617968"/>
                  <a:gd name="connsiteX13" fmla="*/ 67715 w 505131"/>
                  <a:gd name="connsiteY13" fmla="*/ 445367 h 617968"/>
                  <a:gd name="connsiteX14" fmla="*/ 655 w 505131"/>
                  <a:gd name="connsiteY14" fmla="*/ 411837 h 617968"/>
                  <a:gd name="connsiteX15" fmla="*/ 14374 w 505131"/>
                  <a:gd name="connsiteY15" fmla="*/ 299061 h 617968"/>
                  <a:gd name="connsiteX16" fmla="*/ 101239 w 505131"/>
                  <a:gd name="connsiteY16" fmla="*/ 216765 h 617968"/>
                  <a:gd name="connsiteX17" fmla="*/ 167900 w 505131"/>
                  <a:gd name="connsiteY17" fmla="*/ 198280 h 617968"/>
                  <a:gd name="connsiteX18" fmla="*/ 117956 w 505131"/>
                  <a:gd name="connsiteY18" fmla="*/ 155265 h 617968"/>
                  <a:gd name="connsiteX0" fmla="*/ 117956 w 505131"/>
                  <a:gd name="connsiteY0" fmla="*/ 155265 h 617968"/>
                  <a:gd name="connsiteX1" fmla="*/ 142632 w 505131"/>
                  <a:gd name="connsiteY1" fmla="*/ 30001 h 617968"/>
                  <a:gd name="connsiteX2" fmla="*/ 325907 w 505131"/>
                  <a:gd name="connsiteY2" fmla="*/ 32361 h 617968"/>
                  <a:gd name="connsiteX3" fmla="*/ 345521 w 505131"/>
                  <a:gd name="connsiteY3" fmla="*/ 158903 h 617968"/>
                  <a:gd name="connsiteX4" fmla="*/ 310319 w 505131"/>
                  <a:gd name="connsiteY4" fmla="*/ 192184 h 617968"/>
                  <a:gd name="connsiteX5" fmla="*/ 404515 w 505131"/>
                  <a:gd name="connsiteY5" fmla="*/ 209145 h 617968"/>
                  <a:gd name="connsiteX6" fmla="*/ 486809 w 505131"/>
                  <a:gd name="connsiteY6" fmla="*/ 308206 h 617968"/>
                  <a:gd name="connsiteX7" fmla="*/ 505131 w 505131"/>
                  <a:gd name="connsiteY7" fmla="*/ 425545 h 617968"/>
                  <a:gd name="connsiteX8" fmla="*/ 402991 w 505131"/>
                  <a:gd name="connsiteY8" fmla="*/ 454511 h 617968"/>
                  <a:gd name="connsiteX9" fmla="*/ 386227 w 505131"/>
                  <a:gd name="connsiteY9" fmla="*/ 323445 h 617968"/>
                  <a:gd name="connsiteX10" fmla="*/ 390801 w 505131"/>
                  <a:gd name="connsiteY10" fmla="*/ 608435 h 617968"/>
                  <a:gd name="connsiteX11" fmla="*/ 102763 w 505131"/>
                  <a:gd name="connsiteY11" fmla="*/ 606909 h 617968"/>
                  <a:gd name="connsiteX12" fmla="*/ 78379 w 505131"/>
                  <a:gd name="connsiteY12" fmla="*/ 309729 h 617968"/>
                  <a:gd name="connsiteX13" fmla="*/ 67715 w 505131"/>
                  <a:gd name="connsiteY13" fmla="*/ 445367 h 617968"/>
                  <a:gd name="connsiteX14" fmla="*/ 655 w 505131"/>
                  <a:gd name="connsiteY14" fmla="*/ 411837 h 617968"/>
                  <a:gd name="connsiteX15" fmla="*/ 14374 w 505131"/>
                  <a:gd name="connsiteY15" fmla="*/ 299061 h 617968"/>
                  <a:gd name="connsiteX16" fmla="*/ 101239 w 505131"/>
                  <a:gd name="connsiteY16" fmla="*/ 216765 h 617968"/>
                  <a:gd name="connsiteX17" fmla="*/ 167900 w 505131"/>
                  <a:gd name="connsiteY17" fmla="*/ 198280 h 617968"/>
                  <a:gd name="connsiteX18" fmla="*/ 117956 w 505131"/>
                  <a:gd name="connsiteY18" fmla="*/ 155265 h 617968"/>
                  <a:gd name="connsiteX0" fmla="*/ 117956 w 505131"/>
                  <a:gd name="connsiteY0" fmla="*/ 148616 h 611319"/>
                  <a:gd name="connsiteX1" fmla="*/ 142632 w 505131"/>
                  <a:gd name="connsiteY1" fmla="*/ 23352 h 611319"/>
                  <a:gd name="connsiteX2" fmla="*/ 324581 w 505131"/>
                  <a:gd name="connsiteY2" fmla="*/ 24827 h 611319"/>
                  <a:gd name="connsiteX3" fmla="*/ 345521 w 505131"/>
                  <a:gd name="connsiteY3" fmla="*/ 152254 h 611319"/>
                  <a:gd name="connsiteX4" fmla="*/ 310319 w 505131"/>
                  <a:gd name="connsiteY4" fmla="*/ 185535 h 611319"/>
                  <a:gd name="connsiteX5" fmla="*/ 404515 w 505131"/>
                  <a:gd name="connsiteY5" fmla="*/ 202496 h 611319"/>
                  <a:gd name="connsiteX6" fmla="*/ 486809 w 505131"/>
                  <a:gd name="connsiteY6" fmla="*/ 301557 h 611319"/>
                  <a:gd name="connsiteX7" fmla="*/ 505131 w 505131"/>
                  <a:gd name="connsiteY7" fmla="*/ 418896 h 611319"/>
                  <a:gd name="connsiteX8" fmla="*/ 402991 w 505131"/>
                  <a:gd name="connsiteY8" fmla="*/ 447862 h 611319"/>
                  <a:gd name="connsiteX9" fmla="*/ 386227 w 505131"/>
                  <a:gd name="connsiteY9" fmla="*/ 316796 h 611319"/>
                  <a:gd name="connsiteX10" fmla="*/ 390801 w 505131"/>
                  <a:gd name="connsiteY10" fmla="*/ 601786 h 611319"/>
                  <a:gd name="connsiteX11" fmla="*/ 102763 w 505131"/>
                  <a:gd name="connsiteY11" fmla="*/ 600260 h 611319"/>
                  <a:gd name="connsiteX12" fmla="*/ 78379 w 505131"/>
                  <a:gd name="connsiteY12" fmla="*/ 303080 h 611319"/>
                  <a:gd name="connsiteX13" fmla="*/ 67715 w 505131"/>
                  <a:gd name="connsiteY13" fmla="*/ 438718 h 611319"/>
                  <a:gd name="connsiteX14" fmla="*/ 655 w 505131"/>
                  <a:gd name="connsiteY14" fmla="*/ 405188 h 611319"/>
                  <a:gd name="connsiteX15" fmla="*/ 14374 w 505131"/>
                  <a:gd name="connsiteY15" fmla="*/ 292412 h 611319"/>
                  <a:gd name="connsiteX16" fmla="*/ 101239 w 505131"/>
                  <a:gd name="connsiteY16" fmla="*/ 210116 h 611319"/>
                  <a:gd name="connsiteX17" fmla="*/ 167900 w 505131"/>
                  <a:gd name="connsiteY17" fmla="*/ 191631 h 611319"/>
                  <a:gd name="connsiteX18" fmla="*/ 117956 w 505131"/>
                  <a:gd name="connsiteY18" fmla="*/ 148616 h 611319"/>
                  <a:gd name="connsiteX0" fmla="*/ 117956 w 505131"/>
                  <a:gd name="connsiteY0" fmla="*/ 155418 h 618121"/>
                  <a:gd name="connsiteX1" fmla="*/ 142632 w 505131"/>
                  <a:gd name="connsiteY1" fmla="*/ 30154 h 618121"/>
                  <a:gd name="connsiteX2" fmla="*/ 324581 w 505131"/>
                  <a:gd name="connsiteY2" fmla="*/ 31629 h 618121"/>
                  <a:gd name="connsiteX3" fmla="*/ 345521 w 505131"/>
                  <a:gd name="connsiteY3" fmla="*/ 159056 h 618121"/>
                  <a:gd name="connsiteX4" fmla="*/ 310319 w 505131"/>
                  <a:gd name="connsiteY4" fmla="*/ 192337 h 618121"/>
                  <a:gd name="connsiteX5" fmla="*/ 404515 w 505131"/>
                  <a:gd name="connsiteY5" fmla="*/ 209298 h 618121"/>
                  <a:gd name="connsiteX6" fmla="*/ 486809 w 505131"/>
                  <a:gd name="connsiteY6" fmla="*/ 308359 h 618121"/>
                  <a:gd name="connsiteX7" fmla="*/ 505131 w 505131"/>
                  <a:gd name="connsiteY7" fmla="*/ 425698 h 618121"/>
                  <a:gd name="connsiteX8" fmla="*/ 402991 w 505131"/>
                  <a:gd name="connsiteY8" fmla="*/ 454664 h 618121"/>
                  <a:gd name="connsiteX9" fmla="*/ 386227 w 505131"/>
                  <a:gd name="connsiteY9" fmla="*/ 323598 h 618121"/>
                  <a:gd name="connsiteX10" fmla="*/ 390801 w 505131"/>
                  <a:gd name="connsiteY10" fmla="*/ 608588 h 618121"/>
                  <a:gd name="connsiteX11" fmla="*/ 102763 w 505131"/>
                  <a:gd name="connsiteY11" fmla="*/ 607062 h 618121"/>
                  <a:gd name="connsiteX12" fmla="*/ 78379 w 505131"/>
                  <a:gd name="connsiteY12" fmla="*/ 309882 h 618121"/>
                  <a:gd name="connsiteX13" fmla="*/ 67715 w 505131"/>
                  <a:gd name="connsiteY13" fmla="*/ 445520 h 618121"/>
                  <a:gd name="connsiteX14" fmla="*/ 655 w 505131"/>
                  <a:gd name="connsiteY14" fmla="*/ 411990 h 618121"/>
                  <a:gd name="connsiteX15" fmla="*/ 14374 w 505131"/>
                  <a:gd name="connsiteY15" fmla="*/ 299214 h 618121"/>
                  <a:gd name="connsiteX16" fmla="*/ 101239 w 505131"/>
                  <a:gd name="connsiteY16" fmla="*/ 216918 h 618121"/>
                  <a:gd name="connsiteX17" fmla="*/ 167900 w 505131"/>
                  <a:gd name="connsiteY17" fmla="*/ 198433 h 618121"/>
                  <a:gd name="connsiteX18" fmla="*/ 117956 w 505131"/>
                  <a:gd name="connsiteY18" fmla="*/ 155418 h 618121"/>
                  <a:gd name="connsiteX0" fmla="*/ 117956 w 505131"/>
                  <a:gd name="connsiteY0" fmla="*/ 147702 h 610405"/>
                  <a:gd name="connsiteX1" fmla="*/ 143074 w 505131"/>
                  <a:gd name="connsiteY1" fmla="*/ 23323 h 610405"/>
                  <a:gd name="connsiteX2" fmla="*/ 324581 w 505131"/>
                  <a:gd name="connsiteY2" fmla="*/ 23913 h 610405"/>
                  <a:gd name="connsiteX3" fmla="*/ 345521 w 505131"/>
                  <a:gd name="connsiteY3" fmla="*/ 151340 h 610405"/>
                  <a:gd name="connsiteX4" fmla="*/ 310319 w 505131"/>
                  <a:gd name="connsiteY4" fmla="*/ 184621 h 610405"/>
                  <a:gd name="connsiteX5" fmla="*/ 404515 w 505131"/>
                  <a:gd name="connsiteY5" fmla="*/ 201582 h 610405"/>
                  <a:gd name="connsiteX6" fmla="*/ 486809 w 505131"/>
                  <a:gd name="connsiteY6" fmla="*/ 300643 h 610405"/>
                  <a:gd name="connsiteX7" fmla="*/ 505131 w 505131"/>
                  <a:gd name="connsiteY7" fmla="*/ 417982 h 610405"/>
                  <a:gd name="connsiteX8" fmla="*/ 402991 w 505131"/>
                  <a:gd name="connsiteY8" fmla="*/ 446948 h 610405"/>
                  <a:gd name="connsiteX9" fmla="*/ 386227 w 505131"/>
                  <a:gd name="connsiteY9" fmla="*/ 315882 h 610405"/>
                  <a:gd name="connsiteX10" fmla="*/ 390801 w 505131"/>
                  <a:gd name="connsiteY10" fmla="*/ 600872 h 610405"/>
                  <a:gd name="connsiteX11" fmla="*/ 102763 w 505131"/>
                  <a:gd name="connsiteY11" fmla="*/ 599346 h 610405"/>
                  <a:gd name="connsiteX12" fmla="*/ 78379 w 505131"/>
                  <a:gd name="connsiteY12" fmla="*/ 302166 h 610405"/>
                  <a:gd name="connsiteX13" fmla="*/ 67715 w 505131"/>
                  <a:gd name="connsiteY13" fmla="*/ 437804 h 610405"/>
                  <a:gd name="connsiteX14" fmla="*/ 655 w 505131"/>
                  <a:gd name="connsiteY14" fmla="*/ 404274 h 610405"/>
                  <a:gd name="connsiteX15" fmla="*/ 14374 w 505131"/>
                  <a:gd name="connsiteY15" fmla="*/ 291498 h 610405"/>
                  <a:gd name="connsiteX16" fmla="*/ 101239 w 505131"/>
                  <a:gd name="connsiteY16" fmla="*/ 209202 h 610405"/>
                  <a:gd name="connsiteX17" fmla="*/ 167900 w 505131"/>
                  <a:gd name="connsiteY17" fmla="*/ 190717 h 610405"/>
                  <a:gd name="connsiteX18" fmla="*/ 117956 w 505131"/>
                  <a:gd name="connsiteY18" fmla="*/ 147702 h 610405"/>
                  <a:gd name="connsiteX0" fmla="*/ 117956 w 505131"/>
                  <a:gd name="connsiteY0" fmla="*/ 147702 h 610405"/>
                  <a:gd name="connsiteX1" fmla="*/ 143074 w 505131"/>
                  <a:gd name="connsiteY1" fmla="*/ 23323 h 610405"/>
                  <a:gd name="connsiteX2" fmla="*/ 324581 w 505131"/>
                  <a:gd name="connsiteY2" fmla="*/ 23913 h 610405"/>
                  <a:gd name="connsiteX3" fmla="*/ 345521 w 505131"/>
                  <a:gd name="connsiteY3" fmla="*/ 151340 h 610405"/>
                  <a:gd name="connsiteX4" fmla="*/ 310319 w 505131"/>
                  <a:gd name="connsiteY4" fmla="*/ 184621 h 610405"/>
                  <a:gd name="connsiteX5" fmla="*/ 404515 w 505131"/>
                  <a:gd name="connsiteY5" fmla="*/ 201582 h 610405"/>
                  <a:gd name="connsiteX6" fmla="*/ 486809 w 505131"/>
                  <a:gd name="connsiteY6" fmla="*/ 300643 h 610405"/>
                  <a:gd name="connsiteX7" fmla="*/ 505131 w 505131"/>
                  <a:gd name="connsiteY7" fmla="*/ 417982 h 610405"/>
                  <a:gd name="connsiteX8" fmla="*/ 402991 w 505131"/>
                  <a:gd name="connsiteY8" fmla="*/ 446948 h 610405"/>
                  <a:gd name="connsiteX9" fmla="*/ 386227 w 505131"/>
                  <a:gd name="connsiteY9" fmla="*/ 315882 h 610405"/>
                  <a:gd name="connsiteX10" fmla="*/ 390801 w 505131"/>
                  <a:gd name="connsiteY10" fmla="*/ 600872 h 610405"/>
                  <a:gd name="connsiteX11" fmla="*/ 102763 w 505131"/>
                  <a:gd name="connsiteY11" fmla="*/ 599346 h 610405"/>
                  <a:gd name="connsiteX12" fmla="*/ 78379 w 505131"/>
                  <a:gd name="connsiteY12" fmla="*/ 302166 h 610405"/>
                  <a:gd name="connsiteX13" fmla="*/ 67715 w 505131"/>
                  <a:gd name="connsiteY13" fmla="*/ 437804 h 610405"/>
                  <a:gd name="connsiteX14" fmla="*/ 655 w 505131"/>
                  <a:gd name="connsiteY14" fmla="*/ 404274 h 610405"/>
                  <a:gd name="connsiteX15" fmla="*/ 14374 w 505131"/>
                  <a:gd name="connsiteY15" fmla="*/ 291498 h 610405"/>
                  <a:gd name="connsiteX16" fmla="*/ 101239 w 505131"/>
                  <a:gd name="connsiteY16" fmla="*/ 209202 h 610405"/>
                  <a:gd name="connsiteX17" fmla="*/ 167900 w 505131"/>
                  <a:gd name="connsiteY17" fmla="*/ 190717 h 610405"/>
                  <a:gd name="connsiteX18" fmla="*/ 117956 w 505131"/>
                  <a:gd name="connsiteY18" fmla="*/ 147702 h 610405"/>
                  <a:gd name="connsiteX0" fmla="*/ 117956 w 505131"/>
                  <a:gd name="connsiteY0" fmla="*/ 147702 h 610405"/>
                  <a:gd name="connsiteX1" fmla="*/ 143074 w 505131"/>
                  <a:gd name="connsiteY1" fmla="*/ 23323 h 610405"/>
                  <a:gd name="connsiteX2" fmla="*/ 324581 w 505131"/>
                  <a:gd name="connsiteY2" fmla="*/ 23913 h 610405"/>
                  <a:gd name="connsiteX3" fmla="*/ 345521 w 505131"/>
                  <a:gd name="connsiteY3" fmla="*/ 151340 h 610405"/>
                  <a:gd name="connsiteX4" fmla="*/ 310319 w 505131"/>
                  <a:gd name="connsiteY4" fmla="*/ 184621 h 610405"/>
                  <a:gd name="connsiteX5" fmla="*/ 404515 w 505131"/>
                  <a:gd name="connsiteY5" fmla="*/ 201582 h 610405"/>
                  <a:gd name="connsiteX6" fmla="*/ 486809 w 505131"/>
                  <a:gd name="connsiteY6" fmla="*/ 300643 h 610405"/>
                  <a:gd name="connsiteX7" fmla="*/ 505131 w 505131"/>
                  <a:gd name="connsiteY7" fmla="*/ 417982 h 610405"/>
                  <a:gd name="connsiteX8" fmla="*/ 402991 w 505131"/>
                  <a:gd name="connsiteY8" fmla="*/ 446948 h 610405"/>
                  <a:gd name="connsiteX9" fmla="*/ 386227 w 505131"/>
                  <a:gd name="connsiteY9" fmla="*/ 315882 h 610405"/>
                  <a:gd name="connsiteX10" fmla="*/ 390801 w 505131"/>
                  <a:gd name="connsiteY10" fmla="*/ 600872 h 610405"/>
                  <a:gd name="connsiteX11" fmla="*/ 102763 w 505131"/>
                  <a:gd name="connsiteY11" fmla="*/ 599346 h 610405"/>
                  <a:gd name="connsiteX12" fmla="*/ 78379 w 505131"/>
                  <a:gd name="connsiteY12" fmla="*/ 302166 h 610405"/>
                  <a:gd name="connsiteX13" fmla="*/ 67715 w 505131"/>
                  <a:gd name="connsiteY13" fmla="*/ 437804 h 610405"/>
                  <a:gd name="connsiteX14" fmla="*/ 655 w 505131"/>
                  <a:gd name="connsiteY14" fmla="*/ 404274 h 610405"/>
                  <a:gd name="connsiteX15" fmla="*/ 14374 w 505131"/>
                  <a:gd name="connsiteY15" fmla="*/ 291498 h 610405"/>
                  <a:gd name="connsiteX16" fmla="*/ 101239 w 505131"/>
                  <a:gd name="connsiteY16" fmla="*/ 209202 h 610405"/>
                  <a:gd name="connsiteX17" fmla="*/ 167900 w 505131"/>
                  <a:gd name="connsiteY17" fmla="*/ 190717 h 610405"/>
                  <a:gd name="connsiteX18" fmla="*/ 117956 w 505131"/>
                  <a:gd name="connsiteY18" fmla="*/ 147702 h 610405"/>
                  <a:gd name="connsiteX0" fmla="*/ 117956 w 505131"/>
                  <a:gd name="connsiteY0" fmla="*/ 154588 h 617291"/>
                  <a:gd name="connsiteX1" fmla="*/ 143074 w 505131"/>
                  <a:gd name="connsiteY1" fmla="*/ 30209 h 617291"/>
                  <a:gd name="connsiteX2" fmla="*/ 324581 w 505131"/>
                  <a:gd name="connsiteY2" fmla="*/ 30799 h 617291"/>
                  <a:gd name="connsiteX3" fmla="*/ 345521 w 505131"/>
                  <a:gd name="connsiteY3" fmla="*/ 158226 h 617291"/>
                  <a:gd name="connsiteX4" fmla="*/ 310319 w 505131"/>
                  <a:gd name="connsiteY4" fmla="*/ 191507 h 617291"/>
                  <a:gd name="connsiteX5" fmla="*/ 404515 w 505131"/>
                  <a:gd name="connsiteY5" fmla="*/ 208468 h 617291"/>
                  <a:gd name="connsiteX6" fmla="*/ 486809 w 505131"/>
                  <a:gd name="connsiteY6" fmla="*/ 307529 h 617291"/>
                  <a:gd name="connsiteX7" fmla="*/ 505131 w 505131"/>
                  <a:gd name="connsiteY7" fmla="*/ 424868 h 617291"/>
                  <a:gd name="connsiteX8" fmla="*/ 402991 w 505131"/>
                  <a:gd name="connsiteY8" fmla="*/ 453834 h 617291"/>
                  <a:gd name="connsiteX9" fmla="*/ 386227 w 505131"/>
                  <a:gd name="connsiteY9" fmla="*/ 322768 h 617291"/>
                  <a:gd name="connsiteX10" fmla="*/ 390801 w 505131"/>
                  <a:gd name="connsiteY10" fmla="*/ 607758 h 617291"/>
                  <a:gd name="connsiteX11" fmla="*/ 102763 w 505131"/>
                  <a:gd name="connsiteY11" fmla="*/ 606232 h 617291"/>
                  <a:gd name="connsiteX12" fmla="*/ 78379 w 505131"/>
                  <a:gd name="connsiteY12" fmla="*/ 309052 h 617291"/>
                  <a:gd name="connsiteX13" fmla="*/ 67715 w 505131"/>
                  <a:gd name="connsiteY13" fmla="*/ 444690 h 617291"/>
                  <a:gd name="connsiteX14" fmla="*/ 655 w 505131"/>
                  <a:gd name="connsiteY14" fmla="*/ 411160 h 617291"/>
                  <a:gd name="connsiteX15" fmla="*/ 14374 w 505131"/>
                  <a:gd name="connsiteY15" fmla="*/ 298384 h 617291"/>
                  <a:gd name="connsiteX16" fmla="*/ 101239 w 505131"/>
                  <a:gd name="connsiteY16" fmla="*/ 216088 h 617291"/>
                  <a:gd name="connsiteX17" fmla="*/ 167900 w 505131"/>
                  <a:gd name="connsiteY17" fmla="*/ 197603 h 617291"/>
                  <a:gd name="connsiteX18" fmla="*/ 117956 w 505131"/>
                  <a:gd name="connsiteY18" fmla="*/ 154588 h 617291"/>
                  <a:gd name="connsiteX0" fmla="*/ 117956 w 505131"/>
                  <a:gd name="connsiteY0" fmla="*/ 154383 h 617086"/>
                  <a:gd name="connsiteX1" fmla="*/ 143074 w 505131"/>
                  <a:gd name="connsiteY1" fmla="*/ 30004 h 617086"/>
                  <a:gd name="connsiteX2" fmla="*/ 324581 w 505131"/>
                  <a:gd name="connsiteY2" fmla="*/ 30594 h 617086"/>
                  <a:gd name="connsiteX3" fmla="*/ 345521 w 505131"/>
                  <a:gd name="connsiteY3" fmla="*/ 158021 h 617086"/>
                  <a:gd name="connsiteX4" fmla="*/ 310319 w 505131"/>
                  <a:gd name="connsiteY4" fmla="*/ 191302 h 617086"/>
                  <a:gd name="connsiteX5" fmla="*/ 404515 w 505131"/>
                  <a:gd name="connsiteY5" fmla="*/ 208263 h 617086"/>
                  <a:gd name="connsiteX6" fmla="*/ 486809 w 505131"/>
                  <a:gd name="connsiteY6" fmla="*/ 307324 h 617086"/>
                  <a:gd name="connsiteX7" fmla="*/ 505131 w 505131"/>
                  <a:gd name="connsiteY7" fmla="*/ 424663 h 617086"/>
                  <a:gd name="connsiteX8" fmla="*/ 402991 w 505131"/>
                  <a:gd name="connsiteY8" fmla="*/ 453629 h 617086"/>
                  <a:gd name="connsiteX9" fmla="*/ 386227 w 505131"/>
                  <a:gd name="connsiteY9" fmla="*/ 322563 h 617086"/>
                  <a:gd name="connsiteX10" fmla="*/ 390801 w 505131"/>
                  <a:gd name="connsiteY10" fmla="*/ 607553 h 617086"/>
                  <a:gd name="connsiteX11" fmla="*/ 102763 w 505131"/>
                  <a:gd name="connsiteY11" fmla="*/ 606027 h 617086"/>
                  <a:gd name="connsiteX12" fmla="*/ 78379 w 505131"/>
                  <a:gd name="connsiteY12" fmla="*/ 308847 h 617086"/>
                  <a:gd name="connsiteX13" fmla="*/ 67715 w 505131"/>
                  <a:gd name="connsiteY13" fmla="*/ 444485 h 617086"/>
                  <a:gd name="connsiteX14" fmla="*/ 655 w 505131"/>
                  <a:gd name="connsiteY14" fmla="*/ 410955 h 617086"/>
                  <a:gd name="connsiteX15" fmla="*/ 14374 w 505131"/>
                  <a:gd name="connsiteY15" fmla="*/ 298179 h 617086"/>
                  <a:gd name="connsiteX16" fmla="*/ 101239 w 505131"/>
                  <a:gd name="connsiteY16" fmla="*/ 215883 h 617086"/>
                  <a:gd name="connsiteX17" fmla="*/ 167900 w 505131"/>
                  <a:gd name="connsiteY17" fmla="*/ 197398 h 617086"/>
                  <a:gd name="connsiteX18" fmla="*/ 117956 w 505131"/>
                  <a:gd name="connsiteY18" fmla="*/ 154383 h 617086"/>
                  <a:gd name="connsiteX0" fmla="*/ 117956 w 505131"/>
                  <a:gd name="connsiteY0" fmla="*/ 154151 h 616854"/>
                  <a:gd name="connsiteX1" fmla="*/ 143074 w 505131"/>
                  <a:gd name="connsiteY1" fmla="*/ 29772 h 616854"/>
                  <a:gd name="connsiteX2" fmla="*/ 324581 w 505131"/>
                  <a:gd name="connsiteY2" fmla="*/ 30362 h 616854"/>
                  <a:gd name="connsiteX3" fmla="*/ 345521 w 505131"/>
                  <a:gd name="connsiteY3" fmla="*/ 157789 h 616854"/>
                  <a:gd name="connsiteX4" fmla="*/ 310319 w 505131"/>
                  <a:gd name="connsiteY4" fmla="*/ 191070 h 616854"/>
                  <a:gd name="connsiteX5" fmla="*/ 404515 w 505131"/>
                  <a:gd name="connsiteY5" fmla="*/ 208031 h 616854"/>
                  <a:gd name="connsiteX6" fmla="*/ 486809 w 505131"/>
                  <a:gd name="connsiteY6" fmla="*/ 307092 h 616854"/>
                  <a:gd name="connsiteX7" fmla="*/ 505131 w 505131"/>
                  <a:gd name="connsiteY7" fmla="*/ 424431 h 616854"/>
                  <a:gd name="connsiteX8" fmla="*/ 402991 w 505131"/>
                  <a:gd name="connsiteY8" fmla="*/ 453397 h 616854"/>
                  <a:gd name="connsiteX9" fmla="*/ 386227 w 505131"/>
                  <a:gd name="connsiteY9" fmla="*/ 322331 h 616854"/>
                  <a:gd name="connsiteX10" fmla="*/ 390801 w 505131"/>
                  <a:gd name="connsiteY10" fmla="*/ 607321 h 616854"/>
                  <a:gd name="connsiteX11" fmla="*/ 102763 w 505131"/>
                  <a:gd name="connsiteY11" fmla="*/ 605795 h 616854"/>
                  <a:gd name="connsiteX12" fmla="*/ 78379 w 505131"/>
                  <a:gd name="connsiteY12" fmla="*/ 308615 h 616854"/>
                  <a:gd name="connsiteX13" fmla="*/ 67715 w 505131"/>
                  <a:gd name="connsiteY13" fmla="*/ 444253 h 616854"/>
                  <a:gd name="connsiteX14" fmla="*/ 655 w 505131"/>
                  <a:gd name="connsiteY14" fmla="*/ 410723 h 616854"/>
                  <a:gd name="connsiteX15" fmla="*/ 14374 w 505131"/>
                  <a:gd name="connsiteY15" fmla="*/ 297947 h 616854"/>
                  <a:gd name="connsiteX16" fmla="*/ 101239 w 505131"/>
                  <a:gd name="connsiteY16" fmla="*/ 215651 h 616854"/>
                  <a:gd name="connsiteX17" fmla="*/ 167900 w 505131"/>
                  <a:gd name="connsiteY17" fmla="*/ 197166 h 616854"/>
                  <a:gd name="connsiteX18" fmla="*/ 117956 w 505131"/>
                  <a:gd name="connsiteY18" fmla="*/ 154151 h 616854"/>
                  <a:gd name="connsiteX0" fmla="*/ 117956 w 505131"/>
                  <a:gd name="connsiteY0" fmla="*/ 154407 h 617110"/>
                  <a:gd name="connsiteX1" fmla="*/ 143074 w 505131"/>
                  <a:gd name="connsiteY1" fmla="*/ 30028 h 617110"/>
                  <a:gd name="connsiteX2" fmla="*/ 324581 w 505131"/>
                  <a:gd name="connsiteY2" fmla="*/ 30618 h 617110"/>
                  <a:gd name="connsiteX3" fmla="*/ 345521 w 505131"/>
                  <a:gd name="connsiteY3" fmla="*/ 158045 h 617110"/>
                  <a:gd name="connsiteX4" fmla="*/ 310319 w 505131"/>
                  <a:gd name="connsiteY4" fmla="*/ 191326 h 617110"/>
                  <a:gd name="connsiteX5" fmla="*/ 404515 w 505131"/>
                  <a:gd name="connsiteY5" fmla="*/ 208287 h 617110"/>
                  <a:gd name="connsiteX6" fmla="*/ 486809 w 505131"/>
                  <a:gd name="connsiteY6" fmla="*/ 307348 h 617110"/>
                  <a:gd name="connsiteX7" fmla="*/ 505131 w 505131"/>
                  <a:gd name="connsiteY7" fmla="*/ 424687 h 617110"/>
                  <a:gd name="connsiteX8" fmla="*/ 402991 w 505131"/>
                  <a:gd name="connsiteY8" fmla="*/ 453653 h 617110"/>
                  <a:gd name="connsiteX9" fmla="*/ 386227 w 505131"/>
                  <a:gd name="connsiteY9" fmla="*/ 322587 h 617110"/>
                  <a:gd name="connsiteX10" fmla="*/ 390801 w 505131"/>
                  <a:gd name="connsiteY10" fmla="*/ 607577 h 617110"/>
                  <a:gd name="connsiteX11" fmla="*/ 102763 w 505131"/>
                  <a:gd name="connsiteY11" fmla="*/ 606051 h 617110"/>
                  <a:gd name="connsiteX12" fmla="*/ 78379 w 505131"/>
                  <a:gd name="connsiteY12" fmla="*/ 308871 h 617110"/>
                  <a:gd name="connsiteX13" fmla="*/ 67715 w 505131"/>
                  <a:gd name="connsiteY13" fmla="*/ 444509 h 617110"/>
                  <a:gd name="connsiteX14" fmla="*/ 655 w 505131"/>
                  <a:gd name="connsiteY14" fmla="*/ 410979 h 617110"/>
                  <a:gd name="connsiteX15" fmla="*/ 14374 w 505131"/>
                  <a:gd name="connsiteY15" fmla="*/ 298203 h 617110"/>
                  <a:gd name="connsiteX16" fmla="*/ 101239 w 505131"/>
                  <a:gd name="connsiteY16" fmla="*/ 215907 h 617110"/>
                  <a:gd name="connsiteX17" fmla="*/ 167900 w 505131"/>
                  <a:gd name="connsiteY17" fmla="*/ 197422 h 617110"/>
                  <a:gd name="connsiteX18" fmla="*/ 117956 w 505131"/>
                  <a:gd name="connsiteY18" fmla="*/ 154407 h 617110"/>
                  <a:gd name="connsiteX0" fmla="*/ 117956 w 505131"/>
                  <a:gd name="connsiteY0" fmla="*/ 154010 h 616713"/>
                  <a:gd name="connsiteX1" fmla="*/ 143074 w 505131"/>
                  <a:gd name="connsiteY1" fmla="*/ 29631 h 616713"/>
                  <a:gd name="connsiteX2" fmla="*/ 324581 w 505131"/>
                  <a:gd name="connsiteY2" fmla="*/ 30221 h 616713"/>
                  <a:gd name="connsiteX3" fmla="*/ 345521 w 505131"/>
                  <a:gd name="connsiteY3" fmla="*/ 157648 h 616713"/>
                  <a:gd name="connsiteX4" fmla="*/ 310319 w 505131"/>
                  <a:gd name="connsiteY4" fmla="*/ 190929 h 616713"/>
                  <a:gd name="connsiteX5" fmla="*/ 404515 w 505131"/>
                  <a:gd name="connsiteY5" fmla="*/ 207890 h 616713"/>
                  <a:gd name="connsiteX6" fmla="*/ 486809 w 505131"/>
                  <a:gd name="connsiteY6" fmla="*/ 306951 h 616713"/>
                  <a:gd name="connsiteX7" fmla="*/ 505131 w 505131"/>
                  <a:gd name="connsiteY7" fmla="*/ 424290 h 616713"/>
                  <a:gd name="connsiteX8" fmla="*/ 402991 w 505131"/>
                  <a:gd name="connsiteY8" fmla="*/ 453256 h 616713"/>
                  <a:gd name="connsiteX9" fmla="*/ 386227 w 505131"/>
                  <a:gd name="connsiteY9" fmla="*/ 322190 h 616713"/>
                  <a:gd name="connsiteX10" fmla="*/ 390801 w 505131"/>
                  <a:gd name="connsiteY10" fmla="*/ 607180 h 616713"/>
                  <a:gd name="connsiteX11" fmla="*/ 102763 w 505131"/>
                  <a:gd name="connsiteY11" fmla="*/ 605654 h 616713"/>
                  <a:gd name="connsiteX12" fmla="*/ 78379 w 505131"/>
                  <a:gd name="connsiteY12" fmla="*/ 308474 h 616713"/>
                  <a:gd name="connsiteX13" fmla="*/ 67715 w 505131"/>
                  <a:gd name="connsiteY13" fmla="*/ 444112 h 616713"/>
                  <a:gd name="connsiteX14" fmla="*/ 655 w 505131"/>
                  <a:gd name="connsiteY14" fmla="*/ 410582 h 616713"/>
                  <a:gd name="connsiteX15" fmla="*/ 14374 w 505131"/>
                  <a:gd name="connsiteY15" fmla="*/ 297806 h 616713"/>
                  <a:gd name="connsiteX16" fmla="*/ 101239 w 505131"/>
                  <a:gd name="connsiteY16" fmla="*/ 215510 h 616713"/>
                  <a:gd name="connsiteX17" fmla="*/ 167900 w 505131"/>
                  <a:gd name="connsiteY17" fmla="*/ 197025 h 616713"/>
                  <a:gd name="connsiteX18" fmla="*/ 117956 w 505131"/>
                  <a:gd name="connsiteY18" fmla="*/ 154010 h 616713"/>
                  <a:gd name="connsiteX0" fmla="*/ 117956 w 505131"/>
                  <a:gd name="connsiteY0" fmla="*/ 154010 h 616713"/>
                  <a:gd name="connsiteX1" fmla="*/ 143074 w 505131"/>
                  <a:gd name="connsiteY1" fmla="*/ 29631 h 616713"/>
                  <a:gd name="connsiteX2" fmla="*/ 324581 w 505131"/>
                  <a:gd name="connsiteY2" fmla="*/ 30221 h 616713"/>
                  <a:gd name="connsiteX3" fmla="*/ 345521 w 505131"/>
                  <a:gd name="connsiteY3" fmla="*/ 157648 h 616713"/>
                  <a:gd name="connsiteX4" fmla="*/ 310319 w 505131"/>
                  <a:gd name="connsiteY4" fmla="*/ 190929 h 616713"/>
                  <a:gd name="connsiteX5" fmla="*/ 404515 w 505131"/>
                  <a:gd name="connsiteY5" fmla="*/ 207890 h 616713"/>
                  <a:gd name="connsiteX6" fmla="*/ 486809 w 505131"/>
                  <a:gd name="connsiteY6" fmla="*/ 306951 h 616713"/>
                  <a:gd name="connsiteX7" fmla="*/ 505131 w 505131"/>
                  <a:gd name="connsiteY7" fmla="*/ 424290 h 616713"/>
                  <a:gd name="connsiteX8" fmla="*/ 402991 w 505131"/>
                  <a:gd name="connsiteY8" fmla="*/ 453256 h 616713"/>
                  <a:gd name="connsiteX9" fmla="*/ 386227 w 505131"/>
                  <a:gd name="connsiteY9" fmla="*/ 322190 h 616713"/>
                  <a:gd name="connsiteX10" fmla="*/ 390801 w 505131"/>
                  <a:gd name="connsiteY10" fmla="*/ 607180 h 616713"/>
                  <a:gd name="connsiteX11" fmla="*/ 102763 w 505131"/>
                  <a:gd name="connsiteY11" fmla="*/ 605654 h 616713"/>
                  <a:gd name="connsiteX12" fmla="*/ 78379 w 505131"/>
                  <a:gd name="connsiteY12" fmla="*/ 308474 h 616713"/>
                  <a:gd name="connsiteX13" fmla="*/ 67715 w 505131"/>
                  <a:gd name="connsiteY13" fmla="*/ 444112 h 616713"/>
                  <a:gd name="connsiteX14" fmla="*/ 655 w 505131"/>
                  <a:gd name="connsiteY14" fmla="*/ 410582 h 616713"/>
                  <a:gd name="connsiteX15" fmla="*/ 14374 w 505131"/>
                  <a:gd name="connsiteY15" fmla="*/ 297806 h 616713"/>
                  <a:gd name="connsiteX16" fmla="*/ 101239 w 505131"/>
                  <a:gd name="connsiteY16" fmla="*/ 215510 h 616713"/>
                  <a:gd name="connsiteX17" fmla="*/ 167900 w 505131"/>
                  <a:gd name="connsiteY17" fmla="*/ 197025 h 616713"/>
                  <a:gd name="connsiteX18" fmla="*/ 117956 w 505131"/>
                  <a:gd name="connsiteY18" fmla="*/ 154010 h 616713"/>
                  <a:gd name="connsiteX0" fmla="*/ 119725 w 505131"/>
                  <a:gd name="connsiteY0" fmla="*/ 151794 h 610515"/>
                  <a:gd name="connsiteX1" fmla="*/ 143074 w 505131"/>
                  <a:gd name="connsiteY1" fmla="*/ 23433 h 610515"/>
                  <a:gd name="connsiteX2" fmla="*/ 324581 w 505131"/>
                  <a:gd name="connsiteY2" fmla="*/ 24023 h 610515"/>
                  <a:gd name="connsiteX3" fmla="*/ 345521 w 505131"/>
                  <a:gd name="connsiteY3" fmla="*/ 151450 h 610515"/>
                  <a:gd name="connsiteX4" fmla="*/ 310319 w 505131"/>
                  <a:gd name="connsiteY4" fmla="*/ 184731 h 610515"/>
                  <a:gd name="connsiteX5" fmla="*/ 404515 w 505131"/>
                  <a:gd name="connsiteY5" fmla="*/ 201692 h 610515"/>
                  <a:gd name="connsiteX6" fmla="*/ 486809 w 505131"/>
                  <a:gd name="connsiteY6" fmla="*/ 300753 h 610515"/>
                  <a:gd name="connsiteX7" fmla="*/ 505131 w 505131"/>
                  <a:gd name="connsiteY7" fmla="*/ 418092 h 610515"/>
                  <a:gd name="connsiteX8" fmla="*/ 402991 w 505131"/>
                  <a:gd name="connsiteY8" fmla="*/ 447058 h 610515"/>
                  <a:gd name="connsiteX9" fmla="*/ 386227 w 505131"/>
                  <a:gd name="connsiteY9" fmla="*/ 315992 h 610515"/>
                  <a:gd name="connsiteX10" fmla="*/ 390801 w 505131"/>
                  <a:gd name="connsiteY10" fmla="*/ 600982 h 610515"/>
                  <a:gd name="connsiteX11" fmla="*/ 102763 w 505131"/>
                  <a:gd name="connsiteY11" fmla="*/ 599456 h 610515"/>
                  <a:gd name="connsiteX12" fmla="*/ 78379 w 505131"/>
                  <a:gd name="connsiteY12" fmla="*/ 302276 h 610515"/>
                  <a:gd name="connsiteX13" fmla="*/ 67715 w 505131"/>
                  <a:gd name="connsiteY13" fmla="*/ 437914 h 610515"/>
                  <a:gd name="connsiteX14" fmla="*/ 655 w 505131"/>
                  <a:gd name="connsiteY14" fmla="*/ 404384 h 610515"/>
                  <a:gd name="connsiteX15" fmla="*/ 14374 w 505131"/>
                  <a:gd name="connsiteY15" fmla="*/ 291608 h 610515"/>
                  <a:gd name="connsiteX16" fmla="*/ 101239 w 505131"/>
                  <a:gd name="connsiteY16" fmla="*/ 209312 h 610515"/>
                  <a:gd name="connsiteX17" fmla="*/ 167900 w 505131"/>
                  <a:gd name="connsiteY17" fmla="*/ 190827 h 610515"/>
                  <a:gd name="connsiteX18" fmla="*/ 119725 w 505131"/>
                  <a:gd name="connsiteY18" fmla="*/ 151794 h 610515"/>
                  <a:gd name="connsiteX0" fmla="*/ 119725 w 505131"/>
                  <a:gd name="connsiteY0" fmla="*/ 151794 h 610515"/>
                  <a:gd name="connsiteX1" fmla="*/ 143074 w 505131"/>
                  <a:gd name="connsiteY1" fmla="*/ 23433 h 610515"/>
                  <a:gd name="connsiteX2" fmla="*/ 324581 w 505131"/>
                  <a:gd name="connsiteY2" fmla="*/ 24023 h 610515"/>
                  <a:gd name="connsiteX3" fmla="*/ 345521 w 505131"/>
                  <a:gd name="connsiteY3" fmla="*/ 151450 h 610515"/>
                  <a:gd name="connsiteX4" fmla="*/ 310319 w 505131"/>
                  <a:gd name="connsiteY4" fmla="*/ 184731 h 610515"/>
                  <a:gd name="connsiteX5" fmla="*/ 404515 w 505131"/>
                  <a:gd name="connsiteY5" fmla="*/ 201692 h 610515"/>
                  <a:gd name="connsiteX6" fmla="*/ 486809 w 505131"/>
                  <a:gd name="connsiteY6" fmla="*/ 300753 h 610515"/>
                  <a:gd name="connsiteX7" fmla="*/ 505131 w 505131"/>
                  <a:gd name="connsiteY7" fmla="*/ 418092 h 610515"/>
                  <a:gd name="connsiteX8" fmla="*/ 402991 w 505131"/>
                  <a:gd name="connsiteY8" fmla="*/ 447058 h 610515"/>
                  <a:gd name="connsiteX9" fmla="*/ 386227 w 505131"/>
                  <a:gd name="connsiteY9" fmla="*/ 315992 h 610515"/>
                  <a:gd name="connsiteX10" fmla="*/ 390801 w 505131"/>
                  <a:gd name="connsiteY10" fmla="*/ 600982 h 610515"/>
                  <a:gd name="connsiteX11" fmla="*/ 102763 w 505131"/>
                  <a:gd name="connsiteY11" fmla="*/ 599456 h 610515"/>
                  <a:gd name="connsiteX12" fmla="*/ 78379 w 505131"/>
                  <a:gd name="connsiteY12" fmla="*/ 302276 h 610515"/>
                  <a:gd name="connsiteX13" fmla="*/ 67715 w 505131"/>
                  <a:gd name="connsiteY13" fmla="*/ 437914 h 610515"/>
                  <a:gd name="connsiteX14" fmla="*/ 655 w 505131"/>
                  <a:gd name="connsiteY14" fmla="*/ 404384 h 610515"/>
                  <a:gd name="connsiteX15" fmla="*/ 14374 w 505131"/>
                  <a:gd name="connsiteY15" fmla="*/ 291608 h 610515"/>
                  <a:gd name="connsiteX16" fmla="*/ 101239 w 505131"/>
                  <a:gd name="connsiteY16" fmla="*/ 209312 h 610515"/>
                  <a:gd name="connsiteX17" fmla="*/ 167900 w 505131"/>
                  <a:gd name="connsiteY17" fmla="*/ 190827 h 610515"/>
                  <a:gd name="connsiteX18" fmla="*/ 119725 w 505131"/>
                  <a:gd name="connsiteY18" fmla="*/ 151794 h 610515"/>
                  <a:gd name="connsiteX0" fmla="*/ 119725 w 505131"/>
                  <a:gd name="connsiteY0" fmla="*/ 151794 h 610515"/>
                  <a:gd name="connsiteX1" fmla="*/ 143074 w 505131"/>
                  <a:gd name="connsiteY1" fmla="*/ 23433 h 610515"/>
                  <a:gd name="connsiteX2" fmla="*/ 324581 w 505131"/>
                  <a:gd name="connsiteY2" fmla="*/ 24023 h 610515"/>
                  <a:gd name="connsiteX3" fmla="*/ 345521 w 505131"/>
                  <a:gd name="connsiteY3" fmla="*/ 151450 h 610515"/>
                  <a:gd name="connsiteX4" fmla="*/ 310319 w 505131"/>
                  <a:gd name="connsiteY4" fmla="*/ 184731 h 610515"/>
                  <a:gd name="connsiteX5" fmla="*/ 404515 w 505131"/>
                  <a:gd name="connsiteY5" fmla="*/ 201692 h 610515"/>
                  <a:gd name="connsiteX6" fmla="*/ 486809 w 505131"/>
                  <a:gd name="connsiteY6" fmla="*/ 300753 h 610515"/>
                  <a:gd name="connsiteX7" fmla="*/ 505131 w 505131"/>
                  <a:gd name="connsiteY7" fmla="*/ 418092 h 610515"/>
                  <a:gd name="connsiteX8" fmla="*/ 402991 w 505131"/>
                  <a:gd name="connsiteY8" fmla="*/ 447058 h 610515"/>
                  <a:gd name="connsiteX9" fmla="*/ 386227 w 505131"/>
                  <a:gd name="connsiteY9" fmla="*/ 315992 h 610515"/>
                  <a:gd name="connsiteX10" fmla="*/ 390801 w 505131"/>
                  <a:gd name="connsiteY10" fmla="*/ 600982 h 610515"/>
                  <a:gd name="connsiteX11" fmla="*/ 102763 w 505131"/>
                  <a:gd name="connsiteY11" fmla="*/ 599456 h 610515"/>
                  <a:gd name="connsiteX12" fmla="*/ 78379 w 505131"/>
                  <a:gd name="connsiteY12" fmla="*/ 302276 h 610515"/>
                  <a:gd name="connsiteX13" fmla="*/ 67715 w 505131"/>
                  <a:gd name="connsiteY13" fmla="*/ 437914 h 610515"/>
                  <a:gd name="connsiteX14" fmla="*/ 655 w 505131"/>
                  <a:gd name="connsiteY14" fmla="*/ 404384 h 610515"/>
                  <a:gd name="connsiteX15" fmla="*/ 14374 w 505131"/>
                  <a:gd name="connsiteY15" fmla="*/ 291608 h 610515"/>
                  <a:gd name="connsiteX16" fmla="*/ 101239 w 505131"/>
                  <a:gd name="connsiteY16" fmla="*/ 209312 h 610515"/>
                  <a:gd name="connsiteX17" fmla="*/ 167900 w 505131"/>
                  <a:gd name="connsiteY17" fmla="*/ 190827 h 610515"/>
                  <a:gd name="connsiteX18" fmla="*/ 119725 w 505131"/>
                  <a:gd name="connsiteY18" fmla="*/ 151794 h 610515"/>
                  <a:gd name="connsiteX0" fmla="*/ 119725 w 505131"/>
                  <a:gd name="connsiteY0" fmla="*/ 151794 h 610515"/>
                  <a:gd name="connsiteX1" fmla="*/ 143074 w 505131"/>
                  <a:gd name="connsiteY1" fmla="*/ 23433 h 610515"/>
                  <a:gd name="connsiteX2" fmla="*/ 324581 w 505131"/>
                  <a:gd name="connsiteY2" fmla="*/ 24023 h 610515"/>
                  <a:gd name="connsiteX3" fmla="*/ 345521 w 505131"/>
                  <a:gd name="connsiteY3" fmla="*/ 151450 h 610515"/>
                  <a:gd name="connsiteX4" fmla="*/ 310319 w 505131"/>
                  <a:gd name="connsiteY4" fmla="*/ 184731 h 610515"/>
                  <a:gd name="connsiteX5" fmla="*/ 404515 w 505131"/>
                  <a:gd name="connsiteY5" fmla="*/ 201692 h 610515"/>
                  <a:gd name="connsiteX6" fmla="*/ 486809 w 505131"/>
                  <a:gd name="connsiteY6" fmla="*/ 300753 h 610515"/>
                  <a:gd name="connsiteX7" fmla="*/ 505131 w 505131"/>
                  <a:gd name="connsiteY7" fmla="*/ 418092 h 610515"/>
                  <a:gd name="connsiteX8" fmla="*/ 402991 w 505131"/>
                  <a:gd name="connsiteY8" fmla="*/ 447058 h 610515"/>
                  <a:gd name="connsiteX9" fmla="*/ 386227 w 505131"/>
                  <a:gd name="connsiteY9" fmla="*/ 315992 h 610515"/>
                  <a:gd name="connsiteX10" fmla="*/ 390801 w 505131"/>
                  <a:gd name="connsiteY10" fmla="*/ 600982 h 610515"/>
                  <a:gd name="connsiteX11" fmla="*/ 102763 w 505131"/>
                  <a:gd name="connsiteY11" fmla="*/ 599456 h 610515"/>
                  <a:gd name="connsiteX12" fmla="*/ 78379 w 505131"/>
                  <a:gd name="connsiteY12" fmla="*/ 302276 h 610515"/>
                  <a:gd name="connsiteX13" fmla="*/ 67715 w 505131"/>
                  <a:gd name="connsiteY13" fmla="*/ 437914 h 610515"/>
                  <a:gd name="connsiteX14" fmla="*/ 655 w 505131"/>
                  <a:gd name="connsiteY14" fmla="*/ 404384 h 610515"/>
                  <a:gd name="connsiteX15" fmla="*/ 14374 w 505131"/>
                  <a:gd name="connsiteY15" fmla="*/ 291608 h 610515"/>
                  <a:gd name="connsiteX16" fmla="*/ 101239 w 505131"/>
                  <a:gd name="connsiteY16" fmla="*/ 209312 h 610515"/>
                  <a:gd name="connsiteX17" fmla="*/ 167900 w 505131"/>
                  <a:gd name="connsiteY17" fmla="*/ 190827 h 610515"/>
                  <a:gd name="connsiteX18" fmla="*/ 119725 w 505131"/>
                  <a:gd name="connsiteY18" fmla="*/ 151794 h 610515"/>
                  <a:gd name="connsiteX0" fmla="*/ 119725 w 505131"/>
                  <a:gd name="connsiteY0" fmla="*/ 151794 h 610515"/>
                  <a:gd name="connsiteX1" fmla="*/ 143074 w 505131"/>
                  <a:gd name="connsiteY1" fmla="*/ 23433 h 610515"/>
                  <a:gd name="connsiteX2" fmla="*/ 324581 w 505131"/>
                  <a:gd name="connsiteY2" fmla="*/ 24023 h 610515"/>
                  <a:gd name="connsiteX3" fmla="*/ 345521 w 505131"/>
                  <a:gd name="connsiteY3" fmla="*/ 151450 h 610515"/>
                  <a:gd name="connsiteX4" fmla="*/ 310319 w 505131"/>
                  <a:gd name="connsiteY4" fmla="*/ 184731 h 610515"/>
                  <a:gd name="connsiteX5" fmla="*/ 404515 w 505131"/>
                  <a:gd name="connsiteY5" fmla="*/ 201692 h 610515"/>
                  <a:gd name="connsiteX6" fmla="*/ 486809 w 505131"/>
                  <a:gd name="connsiteY6" fmla="*/ 300753 h 610515"/>
                  <a:gd name="connsiteX7" fmla="*/ 505131 w 505131"/>
                  <a:gd name="connsiteY7" fmla="*/ 418092 h 610515"/>
                  <a:gd name="connsiteX8" fmla="*/ 402991 w 505131"/>
                  <a:gd name="connsiteY8" fmla="*/ 447058 h 610515"/>
                  <a:gd name="connsiteX9" fmla="*/ 386227 w 505131"/>
                  <a:gd name="connsiteY9" fmla="*/ 315992 h 610515"/>
                  <a:gd name="connsiteX10" fmla="*/ 390801 w 505131"/>
                  <a:gd name="connsiteY10" fmla="*/ 600982 h 610515"/>
                  <a:gd name="connsiteX11" fmla="*/ 102763 w 505131"/>
                  <a:gd name="connsiteY11" fmla="*/ 599456 h 610515"/>
                  <a:gd name="connsiteX12" fmla="*/ 78379 w 505131"/>
                  <a:gd name="connsiteY12" fmla="*/ 302276 h 610515"/>
                  <a:gd name="connsiteX13" fmla="*/ 67715 w 505131"/>
                  <a:gd name="connsiteY13" fmla="*/ 437914 h 610515"/>
                  <a:gd name="connsiteX14" fmla="*/ 655 w 505131"/>
                  <a:gd name="connsiteY14" fmla="*/ 404384 h 610515"/>
                  <a:gd name="connsiteX15" fmla="*/ 14374 w 505131"/>
                  <a:gd name="connsiteY15" fmla="*/ 291608 h 610515"/>
                  <a:gd name="connsiteX16" fmla="*/ 101239 w 505131"/>
                  <a:gd name="connsiteY16" fmla="*/ 209312 h 610515"/>
                  <a:gd name="connsiteX17" fmla="*/ 167900 w 505131"/>
                  <a:gd name="connsiteY17" fmla="*/ 190827 h 610515"/>
                  <a:gd name="connsiteX18" fmla="*/ 119725 w 505131"/>
                  <a:gd name="connsiteY18" fmla="*/ 151794 h 610515"/>
                  <a:gd name="connsiteX0" fmla="*/ 119725 w 505131"/>
                  <a:gd name="connsiteY0" fmla="*/ 151794 h 610515"/>
                  <a:gd name="connsiteX1" fmla="*/ 143074 w 505131"/>
                  <a:gd name="connsiteY1" fmla="*/ 23433 h 610515"/>
                  <a:gd name="connsiteX2" fmla="*/ 324581 w 505131"/>
                  <a:gd name="connsiteY2" fmla="*/ 24023 h 610515"/>
                  <a:gd name="connsiteX3" fmla="*/ 345521 w 505131"/>
                  <a:gd name="connsiteY3" fmla="*/ 151450 h 610515"/>
                  <a:gd name="connsiteX4" fmla="*/ 310319 w 505131"/>
                  <a:gd name="connsiteY4" fmla="*/ 184731 h 610515"/>
                  <a:gd name="connsiteX5" fmla="*/ 404515 w 505131"/>
                  <a:gd name="connsiteY5" fmla="*/ 201692 h 610515"/>
                  <a:gd name="connsiteX6" fmla="*/ 486809 w 505131"/>
                  <a:gd name="connsiteY6" fmla="*/ 300753 h 610515"/>
                  <a:gd name="connsiteX7" fmla="*/ 505131 w 505131"/>
                  <a:gd name="connsiteY7" fmla="*/ 418092 h 610515"/>
                  <a:gd name="connsiteX8" fmla="*/ 402991 w 505131"/>
                  <a:gd name="connsiteY8" fmla="*/ 447058 h 610515"/>
                  <a:gd name="connsiteX9" fmla="*/ 386227 w 505131"/>
                  <a:gd name="connsiteY9" fmla="*/ 315992 h 610515"/>
                  <a:gd name="connsiteX10" fmla="*/ 390801 w 505131"/>
                  <a:gd name="connsiteY10" fmla="*/ 600982 h 610515"/>
                  <a:gd name="connsiteX11" fmla="*/ 102763 w 505131"/>
                  <a:gd name="connsiteY11" fmla="*/ 599456 h 610515"/>
                  <a:gd name="connsiteX12" fmla="*/ 78379 w 505131"/>
                  <a:gd name="connsiteY12" fmla="*/ 302276 h 610515"/>
                  <a:gd name="connsiteX13" fmla="*/ 67715 w 505131"/>
                  <a:gd name="connsiteY13" fmla="*/ 437914 h 610515"/>
                  <a:gd name="connsiteX14" fmla="*/ 655 w 505131"/>
                  <a:gd name="connsiteY14" fmla="*/ 404384 h 610515"/>
                  <a:gd name="connsiteX15" fmla="*/ 14374 w 505131"/>
                  <a:gd name="connsiteY15" fmla="*/ 291608 h 610515"/>
                  <a:gd name="connsiteX16" fmla="*/ 101239 w 505131"/>
                  <a:gd name="connsiteY16" fmla="*/ 209312 h 610515"/>
                  <a:gd name="connsiteX17" fmla="*/ 167900 w 505131"/>
                  <a:gd name="connsiteY17" fmla="*/ 190827 h 610515"/>
                  <a:gd name="connsiteX18" fmla="*/ 119725 w 505131"/>
                  <a:gd name="connsiteY18" fmla="*/ 151794 h 610515"/>
                  <a:gd name="connsiteX0" fmla="*/ 119725 w 505131"/>
                  <a:gd name="connsiteY0" fmla="*/ 151794 h 610515"/>
                  <a:gd name="connsiteX1" fmla="*/ 143074 w 505131"/>
                  <a:gd name="connsiteY1" fmla="*/ 23433 h 610515"/>
                  <a:gd name="connsiteX2" fmla="*/ 324581 w 505131"/>
                  <a:gd name="connsiteY2" fmla="*/ 24023 h 610515"/>
                  <a:gd name="connsiteX3" fmla="*/ 345521 w 505131"/>
                  <a:gd name="connsiteY3" fmla="*/ 151450 h 610515"/>
                  <a:gd name="connsiteX4" fmla="*/ 310319 w 505131"/>
                  <a:gd name="connsiteY4" fmla="*/ 184731 h 610515"/>
                  <a:gd name="connsiteX5" fmla="*/ 404515 w 505131"/>
                  <a:gd name="connsiteY5" fmla="*/ 201692 h 610515"/>
                  <a:gd name="connsiteX6" fmla="*/ 486809 w 505131"/>
                  <a:gd name="connsiteY6" fmla="*/ 300753 h 610515"/>
                  <a:gd name="connsiteX7" fmla="*/ 505131 w 505131"/>
                  <a:gd name="connsiteY7" fmla="*/ 418092 h 610515"/>
                  <a:gd name="connsiteX8" fmla="*/ 402991 w 505131"/>
                  <a:gd name="connsiteY8" fmla="*/ 447058 h 610515"/>
                  <a:gd name="connsiteX9" fmla="*/ 386227 w 505131"/>
                  <a:gd name="connsiteY9" fmla="*/ 315992 h 610515"/>
                  <a:gd name="connsiteX10" fmla="*/ 390801 w 505131"/>
                  <a:gd name="connsiteY10" fmla="*/ 600982 h 610515"/>
                  <a:gd name="connsiteX11" fmla="*/ 102763 w 505131"/>
                  <a:gd name="connsiteY11" fmla="*/ 599456 h 610515"/>
                  <a:gd name="connsiteX12" fmla="*/ 78379 w 505131"/>
                  <a:gd name="connsiteY12" fmla="*/ 302276 h 610515"/>
                  <a:gd name="connsiteX13" fmla="*/ 67715 w 505131"/>
                  <a:gd name="connsiteY13" fmla="*/ 437914 h 610515"/>
                  <a:gd name="connsiteX14" fmla="*/ 655 w 505131"/>
                  <a:gd name="connsiteY14" fmla="*/ 404384 h 610515"/>
                  <a:gd name="connsiteX15" fmla="*/ 14374 w 505131"/>
                  <a:gd name="connsiteY15" fmla="*/ 291608 h 610515"/>
                  <a:gd name="connsiteX16" fmla="*/ 101239 w 505131"/>
                  <a:gd name="connsiteY16" fmla="*/ 209312 h 610515"/>
                  <a:gd name="connsiteX17" fmla="*/ 167900 w 505131"/>
                  <a:gd name="connsiteY17" fmla="*/ 190827 h 610515"/>
                  <a:gd name="connsiteX18" fmla="*/ 119725 w 505131"/>
                  <a:gd name="connsiteY18" fmla="*/ 151794 h 610515"/>
                  <a:gd name="connsiteX0" fmla="*/ 119725 w 505131"/>
                  <a:gd name="connsiteY0" fmla="*/ 151794 h 610515"/>
                  <a:gd name="connsiteX1" fmla="*/ 143074 w 505131"/>
                  <a:gd name="connsiteY1" fmla="*/ 23433 h 610515"/>
                  <a:gd name="connsiteX2" fmla="*/ 324581 w 505131"/>
                  <a:gd name="connsiteY2" fmla="*/ 24023 h 610515"/>
                  <a:gd name="connsiteX3" fmla="*/ 345521 w 505131"/>
                  <a:gd name="connsiteY3" fmla="*/ 151450 h 610515"/>
                  <a:gd name="connsiteX4" fmla="*/ 310319 w 505131"/>
                  <a:gd name="connsiteY4" fmla="*/ 184731 h 610515"/>
                  <a:gd name="connsiteX5" fmla="*/ 404515 w 505131"/>
                  <a:gd name="connsiteY5" fmla="*/ 201692 h 610515"/>
                  <a:gd name="connsiteX6" fmla="*/ 486809 w 505131"/>
                  <a:gd name="connsiteY6" fmla="*/ 300753 h 610515"/>
                  <a:gd name="connsiteX7" fmla="*/ 505131 w 505131"/>
                  <a:gd name="connsiteY7" fmla="*/ 418092 h 610515"/>
                  <a:gd name="connsiteX8" fmla="*/ 402991 w 505131"/>
                  <a:gd name="connsiteY8" fmla="*/ 447058 h 610515"/>
                  <a:gd name="connsiteX9" fmla="*/ 386227 w 505131"/>
                  <a:gd name="connsiteY9" fmla="*/ 315992 h 610515"/>
                  <a:gd name="connsiteX10" fmla="*/ 390801 w 505131"/>
                  <a:gd name="connsiteY10" fmla="*/ 600982 h 610515"/>
                  <a:gd name="connsiteX11" fmla="*/ 102763 w 505131"/>
                  <a:gd name="connsiteY11" fmla="*/ 599456 h 610515"/>
                  <a:gd name="connsiteX12" fmla="*/ 78379 w 505131"/>
                  <a:gd name="connsiteY12" fmla="*/ 302276 h 610515"/>
                  <a:gd name="connsiteX13" fmla="*/ 67715 w 505131"/>
                  <a:gd name="connsiteY13" fmla="*/ 437914 h 610515"/>
                  <a:gd name="connsiteX14" fmla="*/ 655 w 505131"/>
                  <a:gd name="connsiteY14" fmla="*/ 404384 h 610515"/>
                  <a:gd name="connsiteX15" fmla="*/ 14374 w 505131"/>
                  <a:gd name="connsiteY15" fmla="*/ 291608 h 610515"/>
                  <a:gd name="connsiteX16" fmla="*/ 101239 w 505131"/>
                  <a:gd name="connsiteY16" fmla="*/ 209312 h 610515"/>
                  <a:gd name="connsiteX17" fmla="*/ 166131 w 505131"/>
                  <a:gd name="connsiteY17" fmla="*/ 191270 h 610515"/>
                  <a:gd name="connsiteX18" fmla="*/ 119725 w 505131"/>
                  <a:gd name="connsiteY18" fmla="*/ 151794 h 610515"/>
                  <a:gd name="connsiteX0" fmla="*/ 119725 w 505131"/>
                  <a:gd name="connsiteY0" fmla="*/ 151794 h 610515"/>
                  <a:gd name="connsiteX1" fmla="*/ 143074 w 505131"/>
                  <a:gd name="connsiteY1" fmla="*/ 23433 h 610515"/>
                  <a:gd name="connsiteX2" fmla="*/ 324581 w 505131"/>
                  <a:gd name="connsiteY2" fmla="*/ 24023 h 610515"/>
                  <a:gd name="connsiteX3" fmla="*/ 345521 w 505131"/>
                  <a:gd name="connsiteY3" fmla="*/ 151450 h 610515"/>
                  <a:gd name="connsiteX4" fmla="*/ 310319 w 505131"/>
                  <a:gd name="connsiteY4" fmla="*/ 184731 h 610515"/>
                  <a:gd name="connsiteX5" fmla="*/ 404515 w 505131"/>
                  <a:gd name="connsiteY5" fmla="*/ 201692 h 610515"/>
                  <a:gd name="connsiteX6" fmla="*/ 486809 w 505131"/>
                  <a:gd name="connsiteY6" fmla="*/ 300753 h 610515"/>
                  <a:gd name="connsiteX7" fmla="*/ 505131 w 505131"/>
                  <a:gd name="connsiteY7" fmla="*/ 418092 h 610515"/>
                  <a:gd name="connsiteX8" fmla="*/ 402991 w 505131"/>
                  <a:gd name="connsiteY8" fmla="*/ 447058 h 610515"/>
                  <a:gd name="connsiteX9" fmla="*/ 386227 w 505131"/>
                  <a:gd name="connsiteY9" fmla="*/ 315992 h 610515"/>
                  <a:gd name="connsiteX10" fmla="*/ 390801 w 505131"/>
                  <a:gd name="connsiteY10" fmla="*/ 600982 h 610515"/>
                  <a:gd name="connsiteX11" fmla="*/ 102763 w 505131"/>
                  <a:gd name="connsiteY11" fmla="*/ 599456 h 610515"/>
                  <a:gd name="connsiteX12" fmla="*/ 78379 w 505131"/>
                  <a:gd name="connsiteY12" fmla="*/ 302276 h 610515"/>
                  <a:gd name="connsiteX13" fmla="*/ 67715 w 505131"/>
                  <a:gd name="connsiteY13" fmla="*/ 437914 h 610515"/>
                  <a:gd name="connsiteX14" fmla="*/ 655 w 505131"/>
                  <a:gd name="connsiteY14" fmla="*/ 404384 h 610515"/>
                  <a:gd name="connsiteX15" fmla="*/ 14374 w 505131"/>
                  <a:gd name="connsiteY15" fmla="*/ 291608 h 610515"/>
                  <a:gd name="connsiteX16" fmla="*/ 101239 w 505131"/>
                  <a:gd name="connsiteY16" fmla="*/ 209312 h 610515"/>
                  <a:gd name="connsiteX17" fmla="*/ 166131 w 505131"/>
                  <a:gd name="connsiteY17" fmla="*/ 191270 h 610515"/>
                  <a:gd name="connsiteX18" fmla="*/ 119725 w 505131"/>
                  <a:gd name="connsiteY18" fmla="*/ 151794 h 610515"/>
                  <a:gd name="connsiteX0" fmla="*/ 119725 w 505131"/>
                  <a:gd name="connsiteY0" fmla="*/ 151794 h 610515"/>
                  <a:gd name="connsiteX1" fmla="*/ 143074 w 505131"/>
                  <a:gd name="connsiteY1" fmla="*/ 23433 h 610515"/>
                  <a:gd name="connsiteX2" fmla="*/ 324581 w 505131"/>
                  <a:gd name="connsiteY2" fmla="*/ 24023 h 610515"/>
                  <a:gd name="connsiteX3" fmla="*/ 345521 w 505131"/>
                  <a:gd name="connsiteY3" fmla="*/ 151450 h 610515"/>
                  <a:gd name="connsiteX4" fmla="*/ 310319 w 505131"/>
                  <a:gd name="connsiteY4" fmla="*/ 184731 h 610515"/>
                  <a:gd name="connsiteX5" fmla="*/ 404515 w 505131"/>
                  <a:gd name="connsiteY5" fmla="*/ 201692 h 610515"/>
                  <a:gd name="connsiteX6" fmla="*/ 486809 w 505131"/>
                  <a:gd name="connsiteY6" fmla="*/ 300753 h 610515"/>
                  <a:gd name="connsiteX7" fmla="*/ 505131 w 505131"/>
                  <a:gd name="connsiteY7" fmla="*/ 418092 h 610515"/>
                  <a:gd name="connsiteX8" fmla="*/ 402991 w 505131"/>
                  <a:gd name="connsiteY8" fmla="*/ 447058 h 610515"/>
                  <a:gd name="connsiteX9" fmla="*/ 386227 w 505131"/>
                  <a:gd name="connsiteY9" fmla="*/ 315992 h 610515"/>
                  <a:gd name="connsiteX10" fmla="*/ 390801 w 505131"/>
                  <a:gd name="connsiteY10" fmla="*/ 600982 h 610515"/>
                  <a:gd name="connsiteX11" fmla="*/ 102763 w 505131"/>
                  <a:gd name="connsiteY11" fmla="*/ 599456 h 610515"/>
                  <a:gd name="connsiteX12" fmla="*/ 78379 w 505131"/>
                  <a:gd name="connsiteY12" fmla="*/ 302276 h 610515"/>
                  <a:gd name="connsiteX13" fmla="*/ 67715 w 505131"/>
                  <a:gd name="connsiteY13" fmla="*/ 437914 h 610515"/>
                  <a:gd name="connsiteX14" fmla="*/ 655 w 505131"/>
                  <a:gd name="connsiteY14" fmla="*/ 404384 h 610515"/>
                  <a:gd name="connsiteX15" fmla="*/ 14374 w 505131"/>
                  <a:gd name="connsiteY15" fmla="*/ 291608 h 610515"/>
                  <a:gd name="connsiteX16" fmla="*/ 101239 w 505131"/>
                  <a:gd name="connsiteY16" fmla="*/ 209312 h 610515"/>
                  <a:gd name="connsiteX17" fmla="*/ 166131 w 505131"/>
                  <a:gd name="connsiteY17" fmla="*/ 191270 h 610515"/>
                  <a:gd name="connsiteX18" fmla="*/ 119725 w 505131"/>
                  <a:gd name="connsiteY18" fmla="*/ 151794 h 610515"/>
                  <a:gd name="connsiteX0" fmla="*/ 119725 w 505131"/>
                  <a:gd name="connsiteY0" fmla="*/ 151794 h 610515"/>
                  <a:gd name="connsiteX1" fmla="*/ 143074 w 505131"/>
                  <a:gd name="connsiteY1" fmla="*/ 23433 h 610515"/>
                  <a:gd name="connsiteX2" fmla="*/ 324581 w 505131"/>
                  <a:gd name="connsiteY2" fmla="*/ 24023 h 610515"/>
                  <a:gd name="connsiteX3" fmla="*/ 345521 w 505131"/>
                  <a:gd name="connsiteY3" fmla="*/ 151450 h 610515"/>
                  <a:gd name="connsiteX4" fmla="*/ 310319 w 505131"/>
                  <a:gd name="connsiteY4" fmla="*/ 185173 h 610515"/>
                  <a:gd name="connsiteX5" fmla="*/ 404515 w 505131"/>
                  <a:gd name="connsiteY5" fmla="*/ 201692 h 610515"/>
                  <a:gd name="connsiteX6" fmla="*/ 486809 w 505131"/>
                  <a:gd name="connsiteY6" fmla="*/ 300753 h 610515"/>
                  <a:gd name="connsiteX7" fmla="*/ 505131 w 505131"/>
                  <a:gd name="connsiteY7" fmla="*/ 418092 h 610515"/>
                  <a:gd name="connsiteX8" fmla="*/ 402991 w 505131"/>
                  <a:gd name="connsiteY8" fmla="*/ 447058 h 610515"/>
                  <a:gd name="connsiteX9" fmla="*/ 386227 w 505131"/>
                  <a:gd name="connsiteY9" fmla="*/ 315992 h 610515"/>
                  <a:gd name="connsiteX10" fmla="*/ 390801 w 505131"/>
                  <a:gd name="connsiteY10" fmla="*/ 600982 h 610515"/>
                  <a:gd name="connsiteX11" fmla="*/ 102763 w 505131"/>
                  <a:gd name="connsiteY11" fmla="*/ 599456 h 610515"/>
                  <a:gd name="connsiteX12" fmla="*/ 78379 w 505131"/>
                  <a:gd name="connsiteY12" fmla="*/ 302276 h 610515"/>
                  <a:gd name="connsiteX13" fmla="*/ 67715 w 505131"/>
                  <a:gd name="connsiteY13" fmla="*/ 437914 h 610515"/>
                  <a:gd name="connsiteX14" fmla="*/ 655 w 505131"/>
                  <a:gd name="connsiteY14" fmla="*/ 404384 h 610515"/>
                  <a:gd name="connsiteX15" fmla="*/ 14374 w 505131"/>
                  <a:gd name="connsiteY15" fmla="*/ 291608 h 610515"/>
                  <a:gd name="connsiteX16" fmla="*/ 101239 w 505131"/>
                  <a:gd name="connsiteY16" fmla="*/ 209312 h 610515"/>
                  <a:gd name="connsiteX17" fmla="*/ 166131 w 505131"/>
                  <a:gd name="connsiteY17" fmla="*/ 191270 h 610515"/>
                  <a:gd name="connsiteX18" fmla="*/ 119725 w 505131"/>
                  <a:gd name="connsiteY18" fmla="*/ 151794 h 610515"/>
                  <a:gd name="connsiteX0" fmla="*/ 119725 w 505131"/>
                  <a:gd name="connsiteY0" fmla="*/ 151794 h 610515"/>
                  <a:gd name="connsiteX1" fmla="*/ 143074 w 505131"/>
                  <a:gd name="connsiteY1" fmla="*/ 23433 h 610515"/>
                  <a:gd name="connsiteX2" fmla="*/ 324581 w 505131"/>
                  <a:gd name="connsiteY2" fmla="*/ 24023 h 610515"/>
                  <a:gd name="connsiteX3" fmla="*/ 345521 w 505131"/>
                  <a:gd name="connsiteY3" fmla="*/ 151450 h 610515"/>
                  <a:gd name="connsiteX4" fmla="*/ 310761 w 505131"/>
                  <a:gd name="connsiteY4" fmla="*/ 186058 h 610515"/>
                  <a:gd name="connsiteX5" fmla="*/ 404515 w 505131"/>
                  <a:gd name="connsiteY5" fmla="*/ 201692 h 610515"/>
                  <a:gd name="connsiteX6" fmla="*/ 486809 w 505131"/>
                  <a:gd name="connsiteY6" fmla="*/ 300753 h 610515"/>
                  <a:gd name="connsiteX7" fmla="*/ 505131 w 505131"/>
                  <a:gd name="connsiteY7" fmla="*/ 418092 h 610515"/>
                  <a:gd name="connsiteX8" fmla="*/ 402991 w 505131"/>
                  <a:gd name="connsiteY8" fmla="*/ 447058 h 610515"/>
                  <a:gd name="connsiteX9" fmla="*/ 386227 w 505131"/>
                  <a:gd name="connsiteY9" fmla="*/ 315992 h 610515"/>
                  <a:gd name="connsiteX10" fmla="*/ 390801 w 505131"/>
                  <a:gd name="connsiteY10" fmla="*/ 600982 h 610515"/>
                  <a:gd name="connsiteX11" fmla="*/ 102763 w 505131"/>
                  <a:gd name="connsiteY11" fmla="*/ 599456 h 610515"/>
                  <a:gd name="connsiteX12" fmla="*/ 78379 w 505131"/>
                  <a:gd name="connsiteY12" fmla="*/ 302276 h 610515"/>
                  <a:gd name="connsiteX13" fmla="*/ 67715 w 505131"/>
                  <a:gd name="connsiteY13" fmla="*/ 437914 h 610515"/>
                  <a:gd name="connsiteX14" fmla="*/ 655 w 505131"/>
                  <a:gd name="connsiteY14" fmla="*/ 404384 h 610515"/>
                  <a:gd name="connsiteX15" fmla="*/ 14374 w 505131"/>
                  <a:gd name="connsiteY15" fmla="*/ 291608 h 610515"/>
                  <a:gd name="connsiteX16" fmla="*/ 101239 w 505131"/>
                  <a:gd name="connsiteY16" fmla="*/ 209312 h 610515"/>
                  <a:gd name="connsiteX17" fmla="*/ 166131 w 505131"/>
                  <a:gd name="connsiteY17" fmla="*/ 191270 h 610515"/>
                  <a:gd name="connsiteX18" fmla="*/ 119725 w 505131"/>
                  <a:gd name="connsiteY18" fmla="*/ 151794 h 610515"/>
                  <a:gd name="connsiteX0" fmla="*/ 119725 w 505131"/>
                  <a:gd name="connsiteY0" fmla="*/ 144111 h 602832"/>
                  <a:gd name="connsiteX1" fmla="*/ 143074 w 505131"/>
                  <a:gd name="connsiteY1" fmla="*/ 15750 h 602832"/>
                  <a:gd name="connsiteX2" fmla="*/ 324581 w 505131"/>
                  <a:gd name="connsiteY2" fmla="*/ 16340 h 602832"/>
                  <a:gd name="connsiteX3" fmla="*/ 345079 w 505131"/>
                  <a:gd name="connsiteY3" fmla="*/ 144652 h 602832"/>
                  <a:gd name="connsiteX4" fmla="*/ 310761 w 505131"/>
                  <a:gd name="connsiteY4" fmla="*/ 178375 h 602832"/>
                  <a:gd name="connsiteX5" fmla="*/ 404515 w 505131"/>
                  <a:gd name="connsiteY5" fmla="*/ 194009 h 602832"/>
                  <a:gd name="connsiteX6" fmla="*/ 486809 w 505131"/>
                  <a:gd name="connsiteY6" fmla="*/ 293070 h 602832"/>
                  <a:gd name="connsiteX7" fmla="*/ 505131 w 505131"/>
                  <a:gd name="connsiteY7" fmla="*/ 410409 h 602832"/>
                  <a:gd name="connsiteX8" fmla="*/ 402991 w 505131"/>
                  <a:gd name="connsiteY8" fmla="*/ 439375 h 602832"/>
                  <a:gd name="connsiteX9" fmla="*/ 386227 w 505131"/>
                  <a:gd name="connsiteY9" fmla="*/ 308309 h 602832"/>
                  <a:gd name="connsiteX10" fmla="*/ 390801 w 505131"/>
                  <a:gd name="connsiteY10" fmla="*/ 593299 h 602832"/>
                  <a:gd name="connsiteX11" fmla="*/ 102763 w 505131"/>
                  <a:gd name="connsiteY11" fmla="*/ 591773 h 602832"/>
                  <a:gd name="connsiteX12" fmla="*/ 78379 w 505131"/>
                  <a:gd name="connsiteY12" fmla="*/ 294593 h 602832"/>
                  <a:gd name="connsiteX13" fmla="*/ 67715 w 505131"/>
                  <a:gd name="connsiteY13" fmla="*/ 430231 h 602832"/>
                  <a:gd name="connsiteX14" fmla="*/ 655 w 505131"/>
                  <a:gd name="connsiteY14" fmla="*/ 396701 h 602832"/>
                  <a:gd name="connsiteX15" fmla="*/ 14374 w 505131"/>
                  <a:gd name="connsiteY15" fmla="*/ 283925 h 602832"/>
                  <a:gd name="connsiteX16" fmla="*/ 101239 w 505131"/>
                  <a:gd name="connsiteY16" fmla="*/ 201629 h 602832"/>
                  <a:gd name="connsiteX17" fmla="*/ 166131 w 505131"/>
                  <a:gd name="connsiteY17" fmla="*/ 183587 h 602832"/>
                  <a:gd name="connsiteX18" fmla="*/ 119725 w 505131"/>
                  <a:gd name="connsiteY18" fmla="*/ 144111 h 602832"/>
                  <a:gd name="connsiteX0" fmla="*/ 119725 w 505131"/>
                  <a:gd name="connsiteY0" fmla="*/ 144111 h 602832"/>
                  <a:gd name="connsiteX1" fmla="*/ 143074 w 505131"/>
                  <a:gd name="connsiteY1" fmla="*/ 15750 h 602832"/>
                  <a:gd name="connsiteX2" fmla="*/ 323697 w 505131"/>
                  <a:gd name="connsiteY2" fmla="*/ 16340 h 602832"/>
                  <a:gd name="connsiteX3" fmla="*/ 345079 w 505131"/>
                  <a:gd name="connsiteY3" fmla="*/ 144652 h 602832"/>
                  <a:gd name="connsiteX4" fmla="*/ 310761 w 505131"/>
                  <a:gd name="connsiteY4" fmla="*/ 178375 h 602832"/>
                  <a:gd name="connsiteX5" fmla="*/ 404515 w 505131"/>
                  <a:gd name="connsiteY5" fmla="*/ 194009 h 602832"/>
                  <a:gd name="connsiteX6" fmla="*/ 486809 w 505131"/>
                  <a:gd name="connsiteY6" fmla="*/ 293070 h 602832"/>
                  <a:gd name="connsiteX7" fmla="*/ 505131 w 505131"/>
                  <a:gd name="connsiteY7" fmla="*/ 410409 h 602832"/>
                  <a:gd name="connsiteX8" fmla="*/ 402991 w 505131"/>
                  <a:gd name="connsiteY8" fmla="*/ 439375 h 602832"/>
                  <a:gd name="connsiteX9" fmla="*/ 386227 w 505131"/>
                  <a:gd name="connsiteY9" fmla="*/ 308309 h 602832"/>
                  <a:gd name="connsiteX10" fmla="*/ 390801 w 505131"/>
                  <a:gd name="connsiteY10" fmla="*/ 593299 h 602832"/>
                  <a:gd name="connsiteX11" fmla="*/ 102763 w 505131"/>
                  <a:gd name="connsiteY11" fmla="*/ 591773 h 602832"/>
                  <a:gd name="connsiteX12" fmla="*/ 78379 w 505131"/>
                  <a:gd name="connsiteY12" fmla="*/ 294593 h 602832"/>
                  <a:gd name="connsiteX13" fmla="*/ 67715 w 505131"/>
                  <a:gd name="connsiteY13" fmla="*/ 430231 h 602832"/>
                  <a:gd name="connsiteX14" fmla="*/ 655 w 505131"/>
                  <a:gd name="connsiteY14" fmla="*/ 396701 h 602832"/>
                  <a:gd name="connsiteX15" fmla="*/ 14374 w 505131"/>
                  <a:gd name="connsiteY15" fmla="*/ 283925 h 602832"/>
                  <a:gd name="connsiteX16" fmla="*/ 101239 w 505131"/>
                  <a:gd name="connsiteY16" fmla="*/ 201629 h 602832"/>
                  <a:gd name="connsiteX17" fmla="*/ 166131 w 505131"/>
                  <a:gd name="connsiteY17" fmla="*/ 183587 h 602832"/>
                  <a:gd name="connsiteX18" fmla="*/ 119725 w 505131"/>
                  <a:gd name="connsiteY18" fmla="*/ 144111 h 602832"/>
                  <a:gd name="connsiteX0" fmla="*/ 119725 w 505131"/>
                  <a:gd name="connsiteY0" fmla="*/ 144111 h 602832"/>
                  <a:gd name="connsiteX1" fmla="*/ 143074 w 505131"/>
                  <a:gd name="connsiteY1" fmla="*/ 15750 h 602832"/>
                  <a:gd name="connsiteX2" fmla="*/ 321928 w 505131"/>
                  <a:gd name="connsiteY2" fmla="*/ 16340 h 602832"/>
                  <a:gd name="connsiteX3" fmla="*/ 345079 w 505131"/>
                  <a:gd name="connsiteY3" fmla="*/ 144652 h 602832"/>
                  <a:gd name="connsiteX4" fmla="*/ 310761 w 505131"/>
                  <a:gd name="connsiteY4" fmla="*/ 178375 h 602832"/>
                  <a:gd name="connsiteX5" fmla="*/ 404515 w 505131"/>
                  <a:gd name="connsiteY5" fmla="*/ 194009 h 602832"/>
                  <a:gd name="connsiteX6" fmla="*/ 486809 w 505131"/>
                  <a:gd name="connsiteY6" fmla="*/ 293070 h 602832"/>
                  <a:gd name="connsiteX7" fmla="*/ 505131 w 505131"/>
                  <a:gd name="connsiteY7" fmla="*/ 410409 h 602832"/>
                  <a:gd name="connsiteX8" fmla="*/ 402991 w 505131"/>
                  <a:gd name="connsiteY8" fmla="*/ 439375 h 602832"/>
                  <a:gd name="connsiteX9" fmla="*/ 386227 w 505131"/>
                  <a:gd name="connsiteY9" fmla="*/ 308309 h 602832"/>
                  <a:gd name="connsiteX10" fmla="*/ 390801 w 505131"/>
                  <a:gd name="connsiteY10" fmla="*/ 593299 h 602832"/>
                  <a:gd name="connsiteX11" fmla="*/ 102763 w 505131"/>
                  <a:gd name="connsiteY11" fmla="*/ 591773 h 602832"/>
                  <a:gd name="connsiteX12" fmla="*/ 78379 w 505131"/>
                  <a:gd name="connsiteY12" fmla="*/ 294593 h 602832"/>
                  <a:gd name="connsiteX13" fmla="*/ 67715 w 505131"/>
                  <a:gd name="connsiteY13" fmla="*/ 430231 h 602832"/>
                  <a:gd name="connsiteX14" fmla="*/ 655 w 505131"/>
                  <a:gd name="connsiteY14" fmla="*/ 396701 h 602832"/>
                  <a:gd name="connsiteX15" fmla="*/ 14374 w 505131"/>
                  <a:gd name="connsiteY15" fmla="*/ 283925 h 602832"/>
                  <a:gd name="connsiteX16" fmla="*/ 101239 w 505131"/>
                  <a:gd name="connsiteY16" fmla="*/ 201629 h 602832"/>
                  <a:gd name="connsiteX17" fmla="*/ 166131 w 505131"/>
                  <a:gd name="connsiteY17" fmla="*/ 183587 h 602832"/>
                  <a:gd name="connsiteX18" fmla="*/ 119725 w 505131"/>
                  <a:gd name="connsiteY18" fmla="*/ 144111 h 602832"/>
                  <a:gd name="connsiteX0" fmla="*/ 119725 w 505131"/>
                  <a:gd name="connsiteY0" fmla="*/ 144606 h 603327"/>
                  <a:gd name="connsiteX1" fmla="*/ 143074 w 505131"/>
                  <a:gd name="connsiteY1" fmla="*/ 16245 h 603327"/>
                  <a:gd name="connsiteX2" fmla="*/ 322370 w 505131"/>
                  <a:gd name="connsiteY2" fmla="*/ 15950 h 603327"/>
                  <a:gd name="connsiteX3" fmla="*/ 345079 w 505131"/>
                  <a:gd name="connsiteY3" fmla="*/ 145147 h 603327"/>
                  <a:gd name="connsiteX4" fmla="*/ 310761 w 505131"/>
                  <a:gd name="connsiteY4" fmla="*/ 178870 h 603327"/>
                  <a:gd name="connsiteX5" fmla="*/ 404515 w 505131"/>
                  <a:gd name="connsiteY5" fmla="*/ 194504 h 603327"/>
                  <a:gd name="connsiteX6" fmla="*/ 486809 w 505131"/>
                  <a:gd name="connsiteY6" fmla="*/ 293565 h 603327"/>
                  <a:gd name="connsiteX7" fmla="*/ 505131 w 505131"/>
                  <a:gd name="connsiteY7" fmla="*/ 410904 h 603327"/>
                  <a:gd name="connsiteX8" fmla="*/ 402991 w 505131"/>
                  <a:gd name="connsiteY8" fmla="*/ 439870 h 603327"/>
                  <a:gd name="connsiteX9" fmla="*/ 386227 w 505131"/>
                  <a:gd name="connsiteY9" fmla="*/ 308804 h 603327"/>
                  <a:gd name="connsiteX10" fmla="*/ 390801 w 505131"/>
                  <a:gd name="connsiteY10" fmla="*/ 593794 h 603327"/>
                  <a:gd name="connsiteX11" fmla="*/ 102763 w 505131"/>
                  <a:gd name="connsiteY11" fmla="*/ 592268 h 603327"/>
                  <a:gd name="connsiteX12" fmla="*/ 78379 w 505131"/>
                  <a:gd name="connsiteY12" fmla="*/ 295088 h 603327"/>
                  <a:gd name="connsiteX13" fmla="*/ 67715 w 505131"/>
                  <a:gd name="connsiteY13" fmla="*/ 430726 h 603327"/>
                  <a:gd name="connsiteX14" fmla="*/ 655 w 505131"/>
                  <a:gd name="connsiteY14" fmla="*/ 397196 h 603327"/>
                  <a:gd name="connsiteX15" fmla="*/ 14374 w 505131"/>
                  <a:gd name="connsiteY15" fmla="*/ 284420 h 603327"/>
                  <a:gd name="connsiteX16" fmla="*/ 101239 w 505131"/>
                  <a:gd name="connsiteY16" fmla="*/ 202124 h 603327"/>
                  <a:gd name="connsiteX17" fmla="*/ 166131 w 505131"/>
                  <a:gd name="connsiteY17" fmla="*/ 184082 h 603327"/>
                  <a:gd name="connsiteX18" fmla="*/ 119725 w 505131"/>
                  <a:gd name="connsiteY18" fmla="*/ 144606 h 603327"/>
                  <a:gd name="connsiteX0" fmla="*/ 119725 w 505131"/>
                  <a:gd name="connsiteY0" fmla="*/ 144606 h 603327"/>
                  <a:gd name="connsiteX1" fmla="*/ 143074 w 505131"/>
                  <a:gd name="connsiteY1" fmla="*/ 16245 h 603327"/>
                  <a:gd name="connsiteX2" fmla="*/ 322370 w 505131"/>
                  <a:gd name="connsiteY2" fmla="*/ 15950 h 603327"/>
                  <a:gd name="connsiteX3" fmla="*/ 345079 w 505131"/>
                  <a:gd name="connsiteY3" fmla="*/ 145147 h 603327"/>
                  <a:gd name="connsiteX4" fmla="*/ 310761 w 505131"/>
                  <a:gd name="connsiteY4" fmla="*/ 178870 h 603327"/>
                  <a:gd name="connsiteX5" fmla="*/ 404515 w 505131"/>
                  <a:gd name="connsiteY5" fmla="*/ 194504 h 603327"/>
                  <a:gd name="connsiteX6" fmla="*/ 486809 w 505131"/>
                  <a:gd name="connsiteY6" fmla="*/ 293565 h 603327"/>
                  <a:gd name="connsiteX7" fmla="*/ 505131 w 505131"/>
                  <a:gd name="connsiteY7" fmla="*/ 410904 h 603327"/>
                  <a:gd name="connsiteX8" fmla="*/ 402991 w 505131"/>
                  <a:gd name="connsiteY8" fmla="*/ 439870 h 603327"/>
                  <a:gd name="connsiteX9" fmla="*/ 386227 w 505131"/>
                  <a:gd name="connsiteY9" fmla="*/ 308804 h 603327"/>
                  <a:gd name="connsiteX10" fmla="*/ 390801 w 505131"/>
                  <a:gd name="connsiteY10" fmla="*/ 593794 h 603327"/>
                  <a:gd name="connsiteX11" fmla="*/ 102763 w 505131"/>
                  <a:gd name="connsiteY11" fmla="*/ 592268 h 603327"/>
                  <a:gd name="connsiteX12" fmla="*/ 78379 w 505131"/>
                  <a:gd name="connsiteY12" fmla="*/ 295088 h 603327"/>
                  <a:gd name="connsiteX13" fmla="*/ 67715 w 505131"/>
                  <a:gd name="connsiteY13" fmla="*/ 430726 h 603327"/>
                  <a:gd name="connsiteX14" fmla="*/ 655 w 505131"/>
                  <a:gd name="connsiteY14" fmla="*/ 397196 h 603327"/>
                  <a:gd name="connsiteX15" fmla="*/ 14374 w 505131"/>
                  <a:gd name="connsiteY15" fmla="*/ 284420 h 603327"/>
                  <a:gd name="connsiteX16" fmla="*/ 101239 w 505131"/>
                  <a:gd name="connsiteY16" fmla="*/ 202124 h 603327"/>
                  <a:gd name="connsiteX17" fmla="*/ 166131 w 505131"/>
                  <a:gd name="connsiteY17" fmla="*/ 184082 h 603327"/>
                  <a:gd name="connsiteX18" fmla="*/ 119725 w 505131"/>
                  <a:gd name="connsiteY18" fmla="*/ 144606 h 603327"/>
                  <a:gd name="connsiteX0" fmla="*/ 119725 w 505131"/>
                  <a:gd name="connsiteY0" fmla="*/ 143938 h 602659"/>
                  <a:gd name="connsiteX1" fmla="*/ 143074 w 505131"/>
                  <a:gd name="connsiteY1" fmla="*/ 15577 h 602659"/>
                  <a:gd name="connsiteX2" fmla="*/ 322370 w 505131"/>
                  <a:gd name="connsiteY2" fmla="*/ 15282 h 602659"/>
                  <a:gd name="connsiteX3" fmla="*/ 345079 w 505131"/>
                  <a:gd name="connsiteY3" fmla="*/ 144479 h 602659"/>
                  <a:gd name="connsiteX4" fmla="*/ 310761 w 505131"/>
                  <a:gd name="connsiteY4" fmla="*/ 178202 h 602659"/>
                  <a:gd name="connsiteX5" fmla="*/ 404515 w 505131"/>
                  <a:gd name="connsiteY5" fmla="*/ 193836 h 602659"/>
                  <a:gd name="connsiteX6" fmla="*/ 486809 w 505131"/>
                  <a:gd name="connsiteY6" fmla="*/ 292897 h 602659"/>
                  <a:gd name="connsiteX7" fmla="*/ 505131 w 505131"/>
                  <a:gd name="connsiteY7" fmla="*/ 410236 h 602659"/>
                  <a:gd name="connsiteX8" fmla="*/ 402991 w 505131"/>
                  <a:gd name="connsiteY8" fmla="*/ 439202 h 602659"/>
                  <a:gd name="connsiteX9" fmla="*/ 386227 w 505131"/>
                  <a:gd name="connsiteY9" fmla="*/ 308136 h 602659"/>
                  <a:gd name="connsiteX10" fmla="*/ 390801 w 505131"/>
                  <a:gd name="connsiteY10" fmla="*/ 593126 h 602659"/>
                  <a:gd name="connsiteX11" fmla="*/ 102763 w 505131"/>
                  <a:gd name="connsiteY11" fmla="*/ 591600 h 602659"/>
                  <a:gd name="connsiteX12" fmla="*/ 78379 w 505131"/>
                  <a:gd name="connsiteY12" fmla="*/ 294420 h 602659"/>
                  <a:gd name="connsiteX13" fmla="*/ 67715 w 505131"/>
                  <a:gd name="connsiteY13" fmla="*/ 430058 h 602659"/>
                  <a:gd name="connsiteX14" fmla="*/ 655 w 505131"/>
                  <a:gd name="connsiteY14" fmla="*/ 396528 h 602659"/>
                  <a:gd name="connsiteX15" fmla="*/ 14374 w 505131"/>
                  <a:gd name="connsiteY15" fmla="*/ 283752 h 602659"/>
                  <a:gd name="connsiteX16" fmla="*/ 101239 w 505131"/>
                  <a:gd name="connsiteY16" fmla="*/ 201456 h 602659"/>
                  <a:gd name="connsiteX17" fmla="*/ 166131 w 505131"/>
                  <a:gd name="connsiteY17" fmla="*/ 183414 h 602659"/>
                  <a:gd name="connsiteX18" fmla="*/ 119725 w 505131"/>
                  <a:gd name="connsiteY18" fmla="*/ 143938 h 602659"/>
                  <a:gd name="connsiteX0" fmla="*/ 119725 w 505131"/>
                  <a:gd name="connsiteY0" fmla="*/ 152768 h 611489"/>
                  <a:gd name="connsiteX1" fmla="*/ 143074 w 505131"/>
                  <a:gd name="connsiteY1" fmla="*/ 24407 h 611489"/>
                  <a:gd name="connsiteX2" fmla="*/ 322370 w 505131"/>
                  <a:gd name="connsiteY2" fmla="*/ 24112 h 611489"/>
                  <a:gd name="connsiteX3" fmla="*/ 345079 w 505131"/>
                  <a:gd name="connsiteY3" fmla="*/ 153309 h 611489"/>
                  <a:gd name="connsiteX4" fmla="*/ 310761 w 505131"/>
                  <a:gd name="connsiteY4" fmla="*/ 187032 h 611489"/>
                  <a:gd name="connsiteX5" fmla="*/ 404515 w 505131"/>
                  <a:gd name="connsiteY5" fmla="*/ 202666 h 611489"/>
                  <a:gd name="connsiteX6" fmla="*/ 486809 w 505131"/>
                  <a:gd name="connsiteY6" fmla="*/ 301727 h 611489"/>
                  <a:gd name="connsiteX7" fmla="*/ 505131 w 505131"/>
                  <a:gd name="connsiteY7" fmla="*/ 419066 h 611489"/>
                  <a:gd name="connsiteX8" fmla="*/ 402991 w 505131"/>
                  <a:gd name="connsiteY8" fmla="*/ 448032 h 611489"/>
                  <a:gd name="connsiteX9" fmla="*/ 386227 w 505131"/>
                  <a:gd name="connsiteY9" fmla="*/ 316966 h 611489"/>
                  <a:gd name="connsiteX10" fmla="*/ 390801 w 505131"/>
                  <a:gd name="connsiteY10" fmla="*/ 601956 h 611489"/>
                  <a:gd name="connsiteX11" fmla="*/ 102763 w 505131"/>
                  <a:gd name="connsiteY11" fmla="*/ 600430 h 611489"/>
                  <a:gd name="connsiteX12" fmla="*/ 78379 w 505131"/>
                  <a:gd name="connsiteY12" fmla="*/ 303250 h 611489"/>
                  <a:gd name="connsiteX13" fmla="*/ 67715 w 505131"/>
                  <a:gd name="connsiteY13" fmla="*/ 438888 h 611489"/>
                  <a:gd name="connsiteX14" fmla="*/ 655 w 505131"/>
                  <a:gd name="connsiteY14" fmla="*/ 405358 h 611489"/>
                  <a:gd name="connsiteX15" fmla="*/ 14374 w 505131"/>
                  <a:gd name="connsiteY15" fmla="*/ 292582 h 611489"/>
                  <a:gd name="connsiteX16" fmla="*/ 101239 w 505131"/>
                  <a:gd name="connsiteY16" fmla="*/ 210286 h 611489"/>
                  <a:gd name="connsiteX17" fmla="*/ 166131 w 505131"/>
                  <a:gd name="connsiteY17" fmla="*/ 192244 h 611489"/>
                  <a:gd name="connsiteX18" fmla="*/ 119725 w 505131"/>
                  <a:gd name="connsiteY18" fmla="*/ 152768 h 611489"/>
                  <a:gd name="connsiteX0" fmla="*/ 119725 w 505131"/>
                  <a:gd name="connsiteY0" fmla="*/ 157406 h 616127"/>
                  <a:gd name="connsiteX1" fmla="*/ 143074 w 505131"/>
                  <a:gd name="connsiteY1" fmla="*/ 29045 h 616127"/>
                  <a:gd name="connsiteX2" fmla="*/ 322370 w 505131"/>
                  <a:gd name="connsiteY2" fmla="*/ 28750 h 616127"/>
                  <a:gd name="connsiteX3" fmla="*/ 345079 w 505131"/>
                  <a:gd name="connsiteY3" fmla="*/ 157947 h 616127"/>
                  <a:gd name="connsiteX4" fmla="*/ 310761 w 505131"/>
                  <a:gd name="connsiteY4" fmla="*/ 191670 h 616127"/>
                  <a:gd name="connsiteX5" fmla="*/ 404515 w 505131"/>
                  <a:gd name="connsiteY5" fmla="*/ 207304 h 616127"/>
                  <a:gd name="connsiteX6" fmla="*/ 486809 w 505131"/>
                  <a:gd name="connsiteY6" fmla="*/ 306365 h 616127"/>
                  <a:gd name="connsiteX7" fmla="*/ 505131 w 505131"/>
                  <a:gd name="connsiteY7" fmla="*/ 423704 h 616127"/>
                  <a:gd name="connsiteX8" fmla="*/ 402991 w 505131"/>
                  <a:gd name="connsiteY8" fmla="*/ 452670 h 616127"/>
                  <a:gd name="connsiteX9" fmla="*/ 386227 w 505131"/>
                  <a:gd name="connsiteY9" fmla="*/ 321604 h 616127"/>
                  <a:gd name="connsiteX10" fmla="*/ 390801 w 505131"/>
                  <a:gd name="connsiteY10" fmla="*/ 606594 h 616127"/>
                  <a:gd name="connsiteX11" fmla="*/ 102763 w 505131"/>
                  <a:gd name="connsiteY11" fmla="*/ 605068 h 616127"/>
                  <a:gd name="connsiteX12" fmla="*/ 78379 w 505131"/>
                  <a:gd name="connsiteY12" fmla="*/ 307888 h 616127"/>
                  <a:gd name="connsiteX13" fmla="*/ 67715 w 505131"/>
                  <a:gd name="connsiteY13" fmla="*/ 443526 h 616127"/>
                  <a:gd name="connsiteX14" fmla="*/ 655 w 505131"/>
                  <a:gd name="connsiteY14" fmla="*/ 409996 h 616127"/>
                  <a:gd name="connsiteX15" fmla="*/ 14374 w 505131"/>
                  <a:gd name="connsiteY15" fmla="*/ 297220 h 616127"/>
                  <a:gd name="connsiteX16" fmla="*/ 101239 w 505131"/>
                  <a:gd name="connsiteY16" fmla="*/ 214924 h 616127"/>
                  <a:gd name="connsiteX17" fmla="*/ 166131 w 505131"/>
                  <a:gd name="connsiteY17" fmla="*/ 196882 h 616127"/>
                  <a:gd name="connsiteX18" fmla="*/ 119725 w 505131"/>
                  <a:gd name="connsiteY18" fmla="*/ 157406 h 616127"/>
                  <a:gd name="connsiteX0" fmla="*/ 119725 w 505131"/>
                  <a:gd name="connsiteY0" fmla="*/ 156893 h 615614"/>
                  <a:gd name="connsiteX1" fmla="*/ 143074 w 505131"/>
                  <a:gd name="connsiteY1" fmla="*/ 28532 h 615614"/>
                  <a:gd name="connsiteX2" fmla="*/ 322370 w 505131"/>
                  <a:gd name="connsiteY2" fmla="*/ 28237 h 615614"/>
                  <a:gd name="connsiteX3" fmla="*/ 345079 w 505131"/>
                  <a:gd name="connsiteY3" fmla="*/ 157434 h 615614"/>
                  <a:gd name="connsiteX4" fmla="*/ 310761 w 505131"/>
                  <a:gd name="connsiteY4" fmla="*/ 191157 h 615614"/>
                  <a:gd name="connsiteX5" fmla="*/ 404515 w 505131"/>
                  <a:gd name="connsiteY5" fmla="*/ 206791 h 615614"/>
                  <a:gd name="connsiteX6" fmla="*/ 486809 w 505131"/>
                  <a:gd name="connsiteY6" fmla="*/ 305852 h 615614"/>
                  <a:gd name="connsiteX7" fmla="*/ 505131 w 505131"/>
                  <a:gd name="connsiteY7" fmla="*/ 423191 h 615614"/>
                  <a:gd name="connsiteX8" fmla="*/ 402991 w 505131"/>
                  <a:gd name="connsiteY8" fmla="*/ 452157 h 615614"/>
                  <a:gd name="connsiteX9" fmla="*/ 386227 w 505131"/>
                  <a:gd name="connsiteY9" fmla="*/ 321091 h 615614"/>
                  <a:gd name="connsiteX10" fmla="*/ 390801 w 505131"/>
                  <a:gd name="connsiteY10" fmla="*/ 606081 h 615614"/>
                  <a:gd name="connsiteX11" fmla="*/ 102763 w 505131"/>
                  <a:gd name="connsiteY11" fmla="*/ 604555 h 615614"/>
                  <a:gd name="connsiteX12" fmla="*/ 78379 w 505131"/>
                  <a:gd name="connsiteY12" fmla="*/ 307375 h 615614"/>
                  <a:gd name="connsiteX13" fmla="*/ 67715 w 505131"/>
                  <a:gd name="connsiteY13" fmla="*/ 443013 h 615614"/>
                  <a:gd name="connsiteX14" fmla="*/ 655 w 505131"/>
                  <a:gd name="connsiteY14" fmla="*/ 409483 h 615614"/>
                  <a:gd name="connsiteX15" fmla="*/ 14374 w 505131"/>
                  <a:gd name="connsiteY15" fmla="*/ 296707 h 615614"/>
                  <a:gd name="connsiteX16" fmla="*/ 101239 w 505131"/>
                  <a:gd name="connsiteY16" fmla="*/ 214411 h 615614"/>
                  <a:gd name="connsiteX17" fmla="*/ 166131 w 505131"/>
                  <a:gd name="connsiteY17" fmla="*/ 196369 h 615614"/>
                  <a:gd name="connsiteX18" fmla="*/ 119725 w 505131"/>
                  <a:gd name="connsiteY18" fmla="*/ 156893 h 615614"/>
                  <a:gd name="connsiteX0" fmla="*/ 119725 w 505131"/>
                  <a:gd name="connsiteY0" fmla="*/ 156674 h 615395"/>
                  <a:gd name="connsiteX1" fmla="*/ 143074 w 505131"/>
                  <a:gd name="connsiteY1" fmla="*/ 28313 h 615395"/>
                  <a:gd name="connsiteX2" fmla="*/ 322370 w 505131"/>
                  <a:gd name="connsiteY2" fmla="*/ 28018 h 615395"/>
                  <a:gd name="connsiteX3" fmla="*/ 345079 w 505131"/>
                  <a:gd name="connsiteY3" fmla="*/ 157215 h 615395"/>
                  <a:gd name="connsiteX4" fmla="*/ 310761 w 505131"/>
                  <a:gd name="connsiteY4" fmla="*/ 190938 h 615395"/>
                  <a:gd name="connsiteX5" fmla="*/ 404515 w 505131"/>
                  <a:gd name="connsiteY5" fmla="*/ 206572 h 615395"/>
                  <a:gd name="connsiteX6" fmla="*/ 486809 w 505131"/>
                  <a:gd name="connsiteY6" fmla="*/ 305633 h 615395"/>
                  <a:gd name="connsiteX7" fmla="*/ 505131 w 505131"/>
                  <a:gd name="connsiteY7" fmla="*/ 422972 h 615395"/>
                  <a:gd name="connsiteX8" fmla="*/ 402991 w 505131"/>
                  <a:gd name="connsiteY8" fmla="*/ 451938 h 615395"/>
                  <a:gd name="connsiteX9" fmla="*/ 386227 w 505131"/>
                  <a:gd name="connsiteY9" fmla="*/ 320872 h 615395"/>
                  <a:gd name="connsiteX10" fmla="*/ 390801 w 505131"/>
                  <a:gd name="connsiteY10" fmla="*/ 605862 h 615395"/>
                  <a:gd name="connsiteX11" fmla="*/ 102763 w 505131"/>
                  <a:gd name="connsiteY11" fmla="*/ 604336 h 615395"/>
                  <a:gd name="connsiteX12" fmla="*/ 78379 w 505131"/>
                  <a:gd name="connsiteY12" fmla="*/ 307156 h 615395"/>
                  <a:gd name="connsiteX13" fmla="*/ 67715 w 505131"/>
                  <a:gd name="connsiteY13" fmla="*/ 442794 h 615395"/>
                  <a:gd name="connsiteX14" fmla="*/ 655 w 505131"/>
                  <a:gd name="connsiteY14" fmla="*/ 409264 h 615395"/>
                  <a:gd name="connsiteX15" fmla="*/ 14374 w 505131"/>
                  <a:gd name="connsiteY15" fmla="*/ 296488 h 615395"/>
                  <a:gd name="connsiteX16" fmla="*/ 101239 w 505131"/>
                  <a:gd name="connsiteY16" fmla="*/ 214192 h 615395"/>
                  <a:gd name="connsiteX17" fmla="*/ 166131 w 505131"/>
                  <a:gd name="connsiteY17" fmla="*/ 196150 h 615395"/>
                  <a:gd name="connsiteX18" fmla="*/ 119725 w 505131"/>
                  <a:gd name="connsiteY18" fmla="*/ 156674 h 615395"/>
                  <a:gd name="connsiteX0" fmla="*/ 119725 w 505131"/>
                  <a:gd name="connsiteY0" fmla="*/ 156674 h 615395"/>
                  <a:gd name="connsiteX1" fmla="*/ 143074 w 505131"/>
                  <a:gd name="connsiteY1" fmla="*/ 28313 h 615395"/>
                  <a:gd name="connsiteX2" fmla="*/ 322370 w 505131"/>
                  <a:gd name="connsiteY2" fmla="*/ 28018 h 615395"/>
                  <a:gd name="connsiteX3" fmla="*/ 345079 w 505131"/>
                  <a:gd name="connsiteY3" fmla="*/ 157215 h 615395"/>
                  <a:gd name="connsiteX4" fmla="*/ 310761 w 505131"/>
                  <a:gd name="connsiteY4" fmla="*/ 190938 h 615395"/>
                  <a:gd name="connsiteX5" fmla="*/ 404515 w 505131"/>
                  <a:gd name="connsiteY5" fmla="*/ 206572 h 615395"/>
                  <a:gd name="connsiteX6" fmla="*/ 486809 w 505131"/>
                  <a:gd name="connsiteY6" fmla="*/ 305633 h 615395"/>
                  <a:gd name="connsiteX7" fmla="*/ 505131 w 505131"/>
                  <a:gd name="connsiteY7" fmla="*/ 422972 h 615395"/>
                  <a:gd name="connsiteX8" fmla="*/ 402991 w 505131"/>
                  <a:gd name="connsiteY8" fmla="*/ 451938 h 615395"/>
                  <a:gd name="connsiteX9" fmla="*/ 386227 w 505131"/>
                  <a:gd name="connsiteY9" fmla="*/ 320872 h 615395"/>
                  <a:gd name="connsiteX10" fmla="*/ 390801 w 505131"/>
                  <a:gd name="connsiteY10" fmla="*/ 605862 h 615395"/>
                  <a:gd name="connsiteX11" fmla="*/ 102763 w 505131"/>
                  <a:gd name="connsiteY11" fmla="*/ 604336 h 615395"/>
                  <a:gd name="connsiteX12" fmla="*/ 78379 w 505131"/>
                  <a:gd name="connsiteY12" fmla="*/ 307156 h 615395"/>
                  <a:gd name="connsiteX13" fmla="*/ 67715 w 505131"/>
                  <a:gd name="connsiteY13" fmla="*/ 442794 h 615395"/>
                  <a:gd name="connsiteX14" fmla="*/ 655 w 505131"/>
                  <a:gd name="connsiteY14" fmla="*/ 409264 h 615395"/>
                  <a:gd name="connsiteX15" fmla="*/ 14374 w 505131"/>
                  <a:gd name="connsiteY15" fmla="*/ 296488 h 615395"/>
                  <a:gd name="connsiteX16" fmla="*/ 101239 w 505131"/>
                  <a:gd name="connsiteY16" fmla="*/ 214192 h 615395"/>
                  <a:gd name="connsiteX17" fmla="*/ 166131 w 505131"/>
                  <a:gd name="connsiteY17" fmla="*/ 196150 h 615395"/>
                  <a:gd name="connsiteX18" fmla="*/ 119725 w 505131"/>
                  <a:gd name="connsiteY18" fmla="*/ 156674 h 615395"/>
                  <a:gd name="connsiteX0" fmla="*/ 119725 w 505131"/>
                  <a:gd name="connsiteY0" fmla="*/ 156674 h 615395"/>
                  <a:gd name="connsiteX1" fmla="*/ 143074 w 505131"/>
                  <a:gd name="connsiteY1" fmla="*/ 28313 h 615395"/>
                  <a:gd name="connsiteX2" fmla="*/ 322370 w 505131"/>
                  <a:gd name="connsiteY2" fmla="*/ 28018 h 615395"/>
                  <a:gd name="connsiteX3" fmla="*/ 345079 w 505131"/>
                  <a:gd name="connsiteY3" fmla="*/ 157215 h 615395"/>
                  <a:gd name="connsiteX4" fmla="*/ 310761 w 505131"/>
                  <a:gd name="connsiteY4" fmla="*/ 190938 h 615395"/>
                  <a:gd name="connsiteX5" fmla="*/ 404515 w 505131"/>
                  <a:gd name="connsiteY5" fmla="*/ 206572 h 615395"/>
                  <a:gd name="connsiteX6" fmla="*/ 486809 w 505131"/>
                  <a:gd name="connsiteY6" fmla="*/ 305633 h 615395"/>
                  <a:gd name="connsiteX7" fmla="*/ 505131 w 505131"/>
                  <a:gd name="connsiteY7" fmla="*/ 422972 h 615395"/>
                  <a:gd name="connsiteX8" fmla="*/ 402991 w 505131"/>
                  <a:gd name="connsiteY8" fmla="*/ 451938 h 615395"/>
                  <a:gd name="connsiteX9" fmla="*/ 386227 w 505131"/>
                  <a:gd name="connsiteY9" fmla="*/ 320872 h 615395"/>
                  <a:gd name="connsiteX10" fmla="*/ 390801 w 505131"/>
                  <a:gd name="connsiteY10" fmla="*/ 605862 h 615395"/>
                  <a:gd name="connsiteX11" fmla="*/ 102763 w 505131"/>
                  <a:gd name="connsiteY11" fmla="*/ 604336 h 615395"/>
                  <a:gd name="connsiteX12" fmla="*/ 78379 w 505131"/>
                  <a:gd name="connsiteY12" fmla="*/ 307156 h 615395"/>
                  <a:gd name="connsiteX13" fmla="*/ 67715 w 505131"/>
                  <a:gd name="connsiteY13" fmla="*/ 442794 h 615395"/>
                  <a:gd name="connsiteX14" fmla="*/ 655 w 505131"/>
                  <a:gd name="connsiteY14" fmla="*/ 409264 h 615395"/>
                  <a:gd name="connsiteX15" fmla="*/ 14374 w 505131"/>
                  <a:gd name="connsiteY15" fmla="*/ 296488 h 615395"/>
                  <a:gd name="connsiteX16" fmla="*/ 101239 w 505131"/>
                  <a:gd name="connsiteY16" fmla="*/ 214192 h 615395"/>
                  <a:gd name="connsiteX17" fmla="*/ 166131 w 505131"/>
                  <a:gd name="connsiteY17" fmla="*/ 196150 h 615395"/>
                  <a:gd name="connsiteX18" fmla="*/ 119725 w 505131"/>
                  <a:gd name="connsiteY18" fmla="*/ 156674 h 615395"/>
                  <a:gd name="connsiteX0" fmla="*/ 119725 w 505131"/>
                  <a:gd name="connsiteY0" fmla="*/ 156674 h 615395"/>
                  <a:gd name="connsiteX1" fmla="*/ 143074 w 505131"/>
                  <a:gd name="connsiteY1" fmla="*/ 28313 h 615395"/>
                  <a:gd name="connsiteX2" fmla="*/ 322370 w 505131"/>
                  <a:gd name="connsiteY2" fmla="*/ 28018 h 615395"/>
                  <a:gd name="connsiteX3" fmla="*/ 345079 w 505131"/>
                  <a:gd name="connsiteY3" fmla="*/ 157215 h 615395"/>
                  <a:gd name="connsiteX4" fmla="*/ 310761 w 505131"/>
                  <a:gd name="connsiteY4" fmla="*/ 190938 h 615395"/>
                  <a:gd name="connsiteX5" fmla="*/ 404515 w 505131"/>
                  <a:gd name="connsiteY5" fmla="*/ 206572 h 615395"/>
                  <a:gd name="connsiteX6" fmla="*/ 486809 w 505131"/>
                  <a:gd name="connsiteY6" fmla="*/ 305633 h 615395"/>
                  <a:gd name="connsiteX7" fmla="*/ 505131 w 505131"/>
                  <a:gd name="connsiteY7" fmla="*/ 422972 h 615395"/>
                  <a:gd name="connsiteX8" fmla="*/ 402991 w 505131"/>
                  <a:gd name="connsiteY8" fmla="*/ 451938 h 615395"/>
                  <a:gd name="connsiteX9" fmla="*/ 386227 w 505131"/>
                  <a:gd name="connsiteY9" fmla="*/ 320872 h 615395"/>
                  <a:gd name="connsiteX10" fmla="*/ 390801 w 505131"/>
                  <a:gd name="connsiteY10" fmla="*/ 605862 h 615395"/>
                  <a:gd name="connsiteX11" fmla="*/ 102763 w 505131"/>
                  <a:gd name="connsiteY11" fmla="*/ 604336 h 615395"/>
                  <a:gd name="connsiteX12" fmla="*/ 78379 w 505131"/>
                  <a:gd name="connsiteY12" fmla="*/ 307156 h 615395"/>
                  <a:gd name="connsiteX13" fmla="*/ 67715 w 505131"/>
                  <a:gd name="connsiteY13" fmla="*/ 442794 h 615395"/>
                  <a:gd name="connsiteX14" fmla="*/ 655 w 505131"/>
                  <a:gd name="connsiteY14" fmla="*/ 409264 h 615395"/>
                  <a:gd name="connsiteX15" fmla="*/ 14374 w 505131"/>
                  <a:gd name="connsiteY15" fmla="*/ 296488 h 615395"/>
                  <a:gd name="connsiteX16" fmla="*/ 101239 w 505131"/>
                  <a:gd name="connsiteY16" fmla="*/ 214192 h 615395"/>
                  <a:gd name="connsiteX17" fmla="*/ 166131 w 505131"/>
                  <a:gd name="connsiteY17" fmla="*/ 196150 h 615395"/>
                  <a:gd name="connsiteX18" fmla="*/ 119725 w 505131"/>
                  <a:gd name="connsiteY18" fmla="*/ 156674 h 615395"/>
                  <a:gd name="connsiteX0" fmla="*/ 119725 w 505131"/>
                  <a:gd name="connsiteY0" fmla="*/ 156674 h 615395"/>
                  <a:gd name="connsiteX1" fmla="*/ 143074 w 505131"/>
                  <a:gd name="connsiteY1" fmla="*/ 28313 h 615395"/>
                  <a:gd name="connsiteX2" fmla="*/ 322370 w 505131"/>
                  <a:gd name="connsiteY2" fmla="*/ 28018 h 615395"/>
                  <a:gd name="connsiteX3" fmla="*/ 345079 w 505131"/>
                  <a:gd name="connsiteY3" fmla="*/ 157215 h 615395"/>
                  <a:gd name="connsiteX4" fmla="*/ 310761 w 505131"/>
                  <a:gd name="connsiteY4" fmla="*/ 190938 h 615395"/>
                  <a:gd name="connsiteX5" fmla="*/ 404515 w 505131"/>
                  <a:gd name="connsiteY5" fmla="*/ 206572 h 615395"/>
                  <a:gd name="connsiteX6" fmla="*/ 486809 w 505131"/>
                  <a:gd name="connsiteY6" fmla="*/ 305633 h 615395"/>
                  <a:gd name="connsiteX7" fmla="*/ 505131 w 505131"/>
                  <a:gd name="connsiteY7" fmla="*/ 422972 h 615395"/>
                  <a:gd name="connsiteX8" fmla="*/ 402991 w 505131"/>
                  <a:gd name="connsiteY8" fmla="*/ 451938 h 615395"/>
                  <a:gd name="connsiteX9" fmla="*/ 386227 w 505131"/>
                  <a:gd name="connsiteY9" fmla="*/ 320872 h 615395"/>
                  <a:gd name="connsiteX10" fmla="*/ 390801 w 505131"/>
                  <a:gd name="connsiteY10" fmla="*/ 605862 h 615395"/>
                  <a:gd name="connsiteX11" fmla="*/ 102763 w 505131"/>
                  <a:gd name="connsiteY11" fmla="*/ 604336 h 615395"/>
                  <a:gd name="connsiteX12" fmla="*/ 78379 w 505131"/>
                  <a:gd name="connsiteY12" fmla="*/ 307156 h 615395"/>
                  <a:gd name="connsiteX13" fmla="*/ 67715 w 505131"/>
                  <a:gd name="connsiteY13" fmla="*/ 442794 h 615395"/>
                  <a:gd name="connsiteX14" fmla="*/ 655 w 505131"/>
                  <a:gd name="connsiteY14" fmla="*/ 409264 h 615395"/>
                  <a:gd name="connsiteX15" fmla="*/ 14374 w 505131"/>
                  <a:gd name="connsiteY15" fmla="*/ 296488 h 615395"/>
                  <a:gd name="connsiteX16" fmla="*/ 101239 w 505131"/>
                  <a:gd name="connsiteY16" fmla="*/ 214192 h 615395"/>
                  <a:gd name="connsiteX17" fmla="*/ 166131 w 505131"/>
                  <a:gd name="connsiteY17" fmla="*/ 196150 h 615395"/>
                  <a:gd name="connsiteX18" fmla="*/ 119725 w 505131"/>
                  <a:gd name="connsiteY18" fmla="*/ 156674 h 615395"/>
                  <a:gd name="connsiteX0" fmla="*/ 119725 w 505131"/>
                  <a:gd name="connsiteY0" fmla="*/ 156674 h 615395"/>
                  <a:gd name="connsiteX1" fmla="*/ 143074 w 505131"/>
                  <a:gd name="connsiteY1" fmla="*/ 28313 h 615395"/>
                  <a:gd name="connsiteX2" fmla="*/ 322370 w 505131"/>
                  <a:gd name="connsiteY2" fmla="*/ 28018 h 615395"/>
                  <a:gd name="connsiteX3" fmla="*/ 345079 w 505131"/>
                  <a:gd name="connsiteY3" fmla="*/ 157215 h 615395"/>
                  <a:gd name="connsiteX4" fmla="*/ 310761 w 505131"/>
                  <a:gd name="connsiteY4" fmla="*/ 190938 h 615395"/>
                  <a:gd name="connsiteX5" fmla="*/ 404515 w 505131"/>
                  <a:gd name="connsiteY5" fmla="*/ 206572 h 615395"/>
                  <a:gd name="connsiteX6" fmla="*/ 486809 w 505131"/>
                  <a:gd name="connsiteY6" fmla="*/ 305633 h 615395"/>
                  <a:gd name="connsiteX7" fmla="*/ 505131 w 505131"/>
                  <a:gd name="connsiteY7" fmla="*/ 422972 h 615395"/>
                  <a:gd name="connsiteX8" fmla="*/ 402991 w 505131"/>
                  <a:gd name="connsiteY8" fmla="*/ 451938 h 615395"/>
                  <a:gd name="connsiteX9" fmla="*/ 386227 w 505131"/>
                  <a:gd name="connsiteY9" fmla="*/ 320872 h 615395"/>
                  <a:gd name="connsiteX10" fmla="*/ 390801 w 505131"/>
                  <a:gd name="connsiteY10" fmla="*/ 605862 h 615395"/>
                  <a:gd name="connsiteX11" fmla="*/ 102763 w 505131"/>
                  <a:gd name="connsiteY11" fmla="*/ 604336 h 615395"/>
                  <a:gd name="connsiteX12" fmla="*/ 78379 w 505131"/>
                  <a:gd name="connsiteY12" fmla="*/ 307156 h 615395"/>
                  <a:gd name="connsiteX13" fmla="*/ 67715 w 505131"/>
                  <a:gd name="connsiteY13" fmla="*/ 442794 h 615395"/>
                  <a:gd name="connsiteX14" fmla="*/ 655 w 505131"/>
                  <a:gd name="connsiteY14" fmla="*/ 409264 h 615395"/>
                  <a:gd name="connsiteX15" fmla="*/ 14374 w 505131"/>
                  <a:gd name="connsiteY15" fmla="*/ 296488 h 615395"/>
                  <a:gd name="connsiteX16" fmla="*/ 101239 w 505131"/>
                  <a:gd name="connsiteY16" fmla="*/ 214192 h 615395"/>
                  <a:gd name="connsiteX17" fmla="*/ 166131 w 505131"/>
                  <a:gd name="connsiteY17" fmla="*/ 196150 h 615395"/>
                  <a:gd name="connsiteX18" fmla="*/ 119725 w 505131"/>
                  <a:gd name="connsiteY18" fmla="*/ 156674 h 615395"/>
                  <a:gd name="connsiteX0" fmla="*/ 119725 w 505131"/>
                  <a:gd name="connsiteY0" fmla="*/ 156674 h 615395"/>
                  <a:gd name="connsiteX1" fmla="*/ 143074 w 505131"/>
                  <a:gd name="connsiteY1" fmla="*/ 28313 h 615395"/>
                  <a:gd name="connsiteX2" fmla="*/ 322370 w 505131"/>
                  <a:gd name="connsiteY2" fmla="*/ 28018 h 615395"/>
                  <a:gd name="connsiteX3" fmla="*/ 345079 w 505131"/>
                  <a:gd name="connsiteY3" fmla="*/ 157215 h 615395"/>
                  <a:gd name="connsiteX4" fmla="*/ 310761 w 505131"/>
                  <a:gd name="connsiteY4" fmla="*/ 190938 h 615395"/>
                  <a:gd name="connsiteX5" fmla="*/ 404515 w 505131"/>
                  <a:gd name="connsiteY5" fmla="*/ 206572 h 615395"/>
                  <a:gd name="connsiteX6" fmla="*/ 486809 w 505131"/>
                  <a:gd name="connsiteY6" fmla="*/ 305633 h 615395"/>
                  <a:gd name="connsiteX7" fmla="*/ 505131 w 505131"/>
                  <a:gd name="connsiteY7" fmla="*/ 422972 h 615395"/>
                  <a:gd name="connsiteX8" fmla="*/ 402991 w 505131"/>
                  <a:gd name="connsiteY8" fmla="*/ 451938 h 615395"/>
                  <a:gd name="connsiteX9" fmla="*/ 386227 w 505131"/>
                  <a:gd name="connsiteY9" fmla="*/ 320872 h 615395"/>
                  <a:gd name="connsiteX10" fmla="*/ 390801 w 505131"/>
                  <a:gd name="connsiteY10" fmla="*/ 605862 h 615395"/>
                  <a:gd name="connsiteX11" fmla="*/ 102763 w 505131"/>
                  <a:gd name="connsiteY11" fmla="*/ 604336 h 615395"/>
                  <a:gd name="connsiteX12" fmla="*/ 78379 w 505131"/>
                  <a:gd name="connsiteY12" fmla="*/ 307156 h 615395"/>
                  <a:gd name="connsiteX13" fmla="*/ 67715 w 505131"/>
                  <a:gd name="connsiteY13" fmla="*/ 442794 h 615395"/>
                  <a:gd name="connsiteX14" fmla="*/ 655 w 505131"/>
                  <a:gd name="connsiteY14" fmla="*/ 409264 h 615395"/>
                  <a:gd name="connsiteX15" fmla="*/ 14374 w 505131"/>
                  <a:gd name="connsiteY15" fmla="*/ 296488 h 615395"/>
                  <a:gd name="connsiteX16" fmla="*/ 101239 w 505131"/>
                  <a:gd name="connsiteY16" fmla="*/ 214192 h 615395"/>
                  <a:gd name="connsiteX17" fmla="*/ 166131 w 505131"/>
                  <a:gd name="connsiteY17" fmla="*/ 196150 h 615395"/>
                  <a:gd name="connsiteX18" fmla="*/ 119725 w 505131"/>
                  <a:gd name="connsiteY18" fmla="*/ 156674 h 615395"/>
                  <a:gd name="connsiteX0" fmla="*/ 119725 w 505131"/>
                  <a:gd name="connsiteY0" fmla="*/ 157323 h 616044"/>
                  <a:gd name="connsiteX1" fmla="*/ 143074 w 505131"/>
                  <a:gd name="connsiteY1" fmla="*/ 28962 h 616044"/>
                  <a:gd name="connsiteX2" fmla="*/ 322370 w 505131"/>
                  <a:gd name="connsiteY2" fmla="*/ 28667 h 616044"/>
                  <a:gd name="connsiteX3" fmla="*/ 345079 w 505131"/>
                  <a:gd name="connsiteY3" fmla="*/ 157864 h 616044"/>
                  <a:gd name="connsiteX4" fmla="*/ 310761 w 505131"/>
                  <a:gd name="connsiteY4" fmla="*/ 191587 h 616044"/>
                  <a:gd name="connsiteX5" fmla="*/ 404515 w 505131"/>
                  <a:gd name="connsiteY5" fmla="*/ 207221 h 616044"/>
                  <a:gd name="connsiteX6" fmla="*/ 486809 w 505131"/>
                  <a:gd name="connsiteY6" fmla="*/ 306282 h 616044"/>
                  <a:gd name="connsiteX7" fmla="*/ 505131 w 505131"/>
                  <a:gd name="connsiteY7" fmla="*/ 423621 h 616044"/>
                  <a:gd name="connsiteX8" fmla="*/ 402991 w 505131"/>
                  <a:gd name="connsiteY8" fmla="*/ 452587 h 616044"/>
                  <a:gd name="connsiteX9" fmla="*/ 386227 w 505131"/>
                  <a:gd name="connsiteY9" fmla="*/ 321521 h 616044"/>
                  <a:gd name="connsiteX10" fmla="*/ 390801 w 505131"/>
                  <a:gd name="connsiteY10" fmla="*/ 606511 h 616044"/>
                  <a:gd name="connsiteX11" fmla="*/ 102763 w 505131"/>
                  <a:gd name="connsiteY11" fmla="*/ 604985 h 616044"/>
                  <a:gd name="connsiteX12" fmla="*/ 78379 w 505131"/>
                  <a:gd name="connsiteY12" fmla="*/ 307805 h 616044"/>
                  <a:gd name="connsiteX13" fmla="*/ 67715 w 505131"/>
                  <a:gd name="connsiteY13" fmla="*/ 443443 h 616044"/>
                  <a:gd name="connsiteX14" fmla="*/ 655 w 505131"/>
                  <a:gd name="connsiteY14" fmla="*/ 409913 h 616044"/>
                  <a:gd name="connsiteX15" fmla="*/ 14374 w 505131"/>
                  <a:gd name="connsiteY15" fmla="*/ 297137 h 616044"/>
                  <a:gd name="connsiteX16" fmla="*/ 101239 w 505131"/>
                  <a:gd name="connsiteY16" fmla="*/ 214841 h 616044"/>
                  <a:gd name="connsiteX17" fmla="*/ 166131 w 505131"/>
                  <a:gd name="connsiteY17" fmla="*/ 196799 h 616044"/>
                  <a:gd name="connsiteX18" fmla="*/ 119725 w 505131"/>
                  <a:gd name="connsiteY18" fmla="*/ 157323 h 616044"/>
                  <a:gd name="connsiteX0" fmla="*/ 119725 w 505131"/>
                  <a:gd name="connsiteY0" fmla="*/ 157323 h 616044"/>
                  <a:gd name="connsiteX1" fmla="*/ 143074 w 505131"/>
                  <a:gd name="connsiteY1" fmla="*/ 28962 h 616044"/>
                  <a:gd name="connsiteX2" fmla="*/ 322370 w 505131"/>
                  <a:gd name="connsiteY2" fmla="*/ 28667 h 616044"/>
                  <a:gd name="connsiteX3" fmla="*/ 345079 w 505131"/>
                  <a:gd name="connsiteY3" fmla="*/ 157864 h 616044"/>
                  <a:gd name="connsiteX4" fmla="*/ 310761 w 505131"/>
                  <a:gd name="connsiteY4" fmla="*/ 191587 h 616044"/>
                  <a:gd name="connsiteX5" fmla="*/ 404515 w 505131"/>
                  <a:gd name="connsiteY5" fmla="*/ 207221 h 616044"/>
                  <a:gd name="connsiteX6" fmla="*/ 486809 w 505131"/>
                  <a:gd name="connsiteY6" fmla="*/ 306282 h 616044"/>
                  <a:gd name="connsiteX7" fmla="*/ 505131 w 505131"/>
                  <a:gd name="connsiteY7" fmla="*/ 423621 h 616044"/>
                  <a:gd name="connsiteX8" fmla="*/ 402991 w 505131"/>
                  <a:gd name="connsiteY8" fmla="*/ 452587 h 616044"/>
                  <a:gd name="connsiteX9" fmla="*/ 386227 w 505131"/>
                  <a:gd name="connsiteY9" fmla="*/ 321521 h 616044"/>
                  <a:gd name="connsiteX10" fmla="*/ 390801 w 505131"/>
                  <a:gd name="connsiteY10" fmla="*/ 606511 h 616044"/>
                  <a:gd name="connsiteX11" fmla="*/ 102763 w 505131"/>
                  <a:gd name="connsiteY11" fmla="*/ 604985 h 616044"/>
                  <a:gd name="connsiteX12" fmla="*/ 78379 w 505131"/>
                  <a:gd name="connsiteY12" fmla="*/ 307805 h 616044"/>
                  <a:gd name="connsiteX13" fmla="*/ 67715 w 505131"/>
                  <a:gd name="connsiteY13" fmla="*/ 443443 h 616044"/>
                  <a:gd name="connsiteX14" fmla="*/ 655 w 505131"/>
                  <a:gd name="connsiteY14" fmla="*/ 409913 h 616044"/>
                  <a:gd name="connsiteX15" fmla="*/ 14374 w 505131"/>
                  <a:gd name="connsiteY15" fmla="*/ 297137 h 616044"/>
                  <a:gd name="connsiteX16" fmla="*/ 101239 w 505131"/>
                  <a:gd name="connsiteY16" fmla="*/ 214841 h 616044"/>
                  <a:gd name="connsiteX17" fmla="*/ 166131 w 505131"/>
                  <a:gd name="connsiteY17" fmla="*/ 196799 h 616044"/>
                  <a:gd name="connsiteX18" fmla="*/ 119725 w 505131"/>
                  <a:gd name="connsiteY18" fmla="*/ 157323 h 616044"/>
                  <a:gd name="connsiteX0" fmla="*/ 119725 w 505131"/>
                  <a:gd name="connsiteY0" fmla="*/ 157323 h 616044"/>
                  <a:gd name="connsiteX1" fmla="*/ 143074 w 505131"/>
                  <a:gd name="connsiteY1" fmla="*/ 28962 h 616044"/>
                  <a:gd name="connsiteX2" fmla="*/ 322370 w 505131"/>
                  <a:gd name="connsiteY2" fmla="*/ 28667 h 616044"/>
                  <a:gd name="connsiteX3" fmla="*/ 345079 w 505131"/>
                  <a:gd name="connsiteY3" fmla="*/ 157864 h 616044"/>
                  <a:gd name="connsiteX4" fmla="*/ 310761 w 505131"/>
                  <a:gd name="connsiteY4" fmla="*/ 191587 h 616044"/>
                  <a:gd name="connsiteX5" fmla="*/ 404515 w 505131"/>
                  <a:gd name="connsiteY5" fmla="*/ 207221 h 616044"/>
                  <a:gd name="connsiteX6" fmla="*/ 486809 w 505131"/>
                  <a:gd name="connsiteY6" fmla="*/ 306282 h 616044"/>
                  <a:gd name="connsiteX7" fmla="*/ 505131 w 505131"/>
                  <a:gd name="connsiteY7" fmla="*/ 423621 h 616044"/>
                  <a:gd name="connsiteX8" fmla="*/ 402991 w 505131"/>
                  <a:gd name="connsiteY8" fmla="*/ 452587 h 616044"/>
                  <a:gd name="connsiteX9" fmla="*/ 386227 w 505131"/>
                  <a:gd name="connsiteY9" fmla="*/ 321521 h 616044"/>
                  <a:gd name="connsiteX10" fmla="*/ 390801 w 505131"/>
                  <a:gd name="connsiteY10" fmla="*/ 606511 h 616044"/>
                  <a:gd name="connsiteX11" fmla="*/ 102763 w 505131"/>
                  <a:gd name="connsiteY11" fmla="*/ 604985 h 616044"/>
                  <a:gd name="connsiteX12" fmla="*/ 78379 w 505131"/>
                  <a:gd name="connsiteY12" fmla="*/ 307805 h 616044"/>
                  <a:gd name="connsiteX13" fmla="*/ 67715 w 505131"/>
                  <a:gd name="connsiteY13" fmla="*/ 443443 h 616044"/>
                  <a:gd name="connsiteX14" fmla="*/ 655 w 505131"/>
                  <a:gd name="connsiteY14" fmla="*/ 409913 h 616044"/>
                  <a:gd name="connsiteX15" fmla="*/ 14374 w 505131"/>
                  <a:gd name="connsiteY15" fmla="*/ 297137 h 616044"/>
                  <a:gd name="connsiteX16" fmla="*/ 101239 w 505131"/>
                  <a:gd name="connsiteY16" fmla="*/ 214841 h 616044"/>
                  <a:gd name="connsiteX17" fmla="*/ 166131 w 505131"/>
                  <a:gd name="connsiteY17" fmla="*/ 196799 h 616044"/>
                  <a:gd name="connsiteX18" fmla="*/ 119725 w 505131"/>
                  <a:gd name="connsiteY18" fmla="*/ 157323 h 616044"/>
                  <a:gd name="connsiteX0" fmla="*/ 119725 w 505131"/>
                  <a:gd name="connsiteY0" fmla="*/ 157323 h 616044"/>
                  <a:gd name="connsiteX1" fmla="*/ 143074 w 505131"/>
                  <a:gd name="connsiteY1" fmla="*/ 28962 h 616044"/>
                  <a:gd name="connsiteX2" fmla="*/ 322370 w 505131"/>
                  <a:gd name="connsiteY2" fmla="*/ 28667 h 616044"/>
                  <a:gd name="connsiteX3" fmla="*/ 345079 w 505131"/>
                  <a:gd name="connsiteY3" fmla="*/ 157864 h 616044"/>
                  <a:gd name="connsiteX4" fmla="*/ 310761 w 505131"/>
                  <a:gd name="connsiteY4" fmla="*/ 191587 h 616044"/>
                  <a:gd name="connsiteX5" fmla="*/ 400535 w 505131"/>
                  <a:gd name="connsiteY5" fmla="*/ 210761 h 616044"/>
                  <a:gd name="connsiteX6" fmla="*/ 486809 w 505131"/>
                  <a:gd name="connsiteY6" fmla="*/ 306282 h 616044"/>
                  <a:gd name="connsiteX7" fmla="*/ 505131 w 505131"/>
                  <a:gd name="connsiteY7" fmla="*/ 423621 h 616044"/>
                  <a:gd name="connsiteX8" fmla="*/ 402991 w 505131"/>
                  <a:gd name="connsiteY8" fmla="*/ 452587 h 616044"/>
                  <a:gd name="connsiteX9" fmla="*/ 386227 w 505131"/>
                  <a:gd name="connsiteY9" fmla="*/ 321521 h 616044"/>
                  <a:gd name="connsiteX10" fmla="*/ 390801 w 505131"/>
                  <a:gd name="connsiteY10" fmla="*/ 606511 h 616044"/>
                  <a:gd name="connsiteX11" fmla="*/ 102763 w 505131"/>
                  <a:gd name="connsiteY11" fmla="*/ 604985 h 616044"/>
                  <a:gd name="connsiteX12" fmla="*/ 78379 w 505131"/>
                  <a:gd name="connsiteY12" fmla="*/ 307805 h 616044"/>
                  <a:gd name="connsiteX13" fmla="*/ 67715 w 505131"/>
                  <a:gd name="connsiteY13" fmla="*/ 443443 h 616044"/>
                  <a:gd name="connsiteX14" fmla="*/ 655 w 505131"/>
                  <a:gd name="connsiteY14" fmla="*/ 409913 h 616044"/>
                  <a:gd name="connsiteX15" fmla="*/ 14374 w 505131"/>
                  <a:gd name="connsiteY15" fmla="*/ 297137 h 616044"/>
                  <a:gd name="connsiteX16" fmla="*/ 101239 w 505131"/>
                  <a:gd name="connsiteY16" fmla="*/ 214841 h 616044"/>
                  <a:gd name="connsiteX17" fmla="*/ 166131 w 505131"/>
                  <a:gd name="connsiteY17" fmla="*/ 196799 h 616044"/>
                  <a:gd name="connsiteX18" fmla="*/ 119725 w 505131"/>
                  <a:gd name="connsiteY18" fmla="*/ 157323 h 616044"/>
                  <a:gd name="connsiteX0" fmla="*/ 119725 w 505131"/>
                  <a:gd name="connsiteY0" fmla="*/ 157323 h 616044"/>
                  <a:gd name="connsiteX1" fmla="*/ 143074 w 505131"/>
                  <a:gd name="connsiteY1" fmla="*/ 28962 h 616044"/>
                  <a:gd name="connsiteX2" fmla="*/ 322370 w 505131"/>
                  <a:gd name="connsiteY2" fmla="*/ 28667 h 616044"/>
                  <a:gd name="connsiteX3" fmla="*/ 345079 w 505131"/>
                  <a:gd name="connsiteY3" fmla="*/ 157864 h 616044"/>
                  <a:gd name="connsiteX4" fmla="*/ 310761 w 505131"/>
                  <a:gd name="connsiteY4" fmla="*/ 191587 h 616044"/>
                  <a:gd name="connsiteX5" fmla="*/ 400535 w 505131"/>
                  <a:gd name="connsiteY5" fmla="*/ 210761 h 616044"/>
                  <a:gd name="connsiteX6" fmla="*/ 486809 w 505131"/>
                  <a:gd name="connsiteY6" fmla="*/ 306282 h 616044"/>
                  <a:gd name="connsiteX7" fmla="*/ 505131 w 505131"/>
                  <a:gd name="connsiteY7" fmla="*/ 423621 h 616044"/>
                  <a:gd name="connsiteX8" fmla="*/ 402991 w 505131"/>
                  <a:gd name="connsiteY8" fmla="*/ 452587 h 616044"/>
                  <a:gd name="connsiteX9" fmla="*/ 386227 w 505131"/>
                  <a:gd name="connsiteY9" fmla="*/ 321521 h 616044"/>
                  <a:gd name="connsiteX10" fmla="*/ 390801 w 505131"/>
                  <a:gd name="connsiteY10" fmla="*/ 606511 h 616044"/>
                  <a:gd name="connsiteX11" fmla="*/ 102763 w 505131"/>
                  <a:gd name="connsiteY11" fmla="*/ 604985 h 616044"/>
                  <a:gd name="connsiteX12" fmla="*/ 78379 w 505131"/>
                  <a:gd name="connsiteY12" fmla="*/ 307805 h 616044"/>
                  <a:gd name="connsiteX13" fmla="*/ 67715 w 505131"/>
                  <a:gd name="connsiteY13" fmla="*/ 443443 h 616044"/>
                  <a:gd name="connsiteX14" fmla="*/ 655 w 505131"/>
                  <a:gd name="connsiteY14" fmla="*/ 409913 h 616044"/>
                  <a:gd name="connsiteX15" fmla="*/ 14374 w 505131"/>
                  <a:gd name="connsiteY15" fmla="*/ 297137 h 616044"/>
                  <a:gd name="connsiteX16" fmla="*/ 101239 w 505131"/>
                  <a:gd name="connsiteY16" fmla="*/ 214841 h 616044"/>
                  <a:gd name="connsiteX17" fmla="*/ 166131 w 505131"/>
                  <a:gd name="connsiteY17" fmla="*/ 196799 h 616044"/>
                  <a:gd name="connsiteX18" fmla="*/ 119725 w 505131"/>
                  <a:gd name="connsiteY18" fmla="*/ 157323 h 616044"/>
                  <a:gd name="connsiteX0" fmla="*/ 119725 w 505131"/>
                  <a:gd name="connsiteY0" fmla="*/ 157323 h 616044"/>
                  <a:gd name="connsiteX1" fmla="*/ 143074 w 505131"/>
                  <a:gd name="connsiteY1" fmla="*/ 28962 h 616044"/>
                  <a:gd name="connsiteX2" fmla="*/ 322370 w 505131"/>
                  <a:gd name="connsiteY2" fmla="*/ 28667 h 616044"/>
                  <a:gd name="connsiteX3" fmla="*/ 345079 w 505131"/>
                  <a:gd name="connsiteY3" fmla="*/ 157864 h 616044"/>
                  <a:gd name="connsiteX4" fmla="*/ 310761 w 505131"/>
                  <a:gd name="connsiteY4" fmla="*/ 191587 h 616044"/>
                  <a:gd name="connsiteX5" fmla="*/ 400535 w 505131"/>
                  <a:gd name="connsiteY5" fmla="*/ 210761 h 616044"/>
                  <a:gd name="connsiteX6" fmla="*/ 486809 w 505131"/>
                  <a:gd name="connsiteY6" fmla="*/ 306282 h 616044"/>
                  <a:gd name="connsiteX7" fmla="*/ 505131 w 505131"/>
                  <a:gd name="connsiteY7" fmla="*/ 423621 h 616044"/>
                  <a:gd name="connsiteX8" fmla="*/ 402991 w 505131"/>
                  <a:gd name="connsiteY8" fmla="*/ 452587 h 616044"/>
                  <a:gd name="connsiteX9" fmla="*/ 386227 w 505131"/>
                  <a:gd name="connsiteY9" fmla="*/ 321521 h 616044"/>
                  <a:gd name="connsiteX10" fmla="*/ 390801 w 505131"/>
                  <a:gd name="connsiteY10" fmla="*/ 606511 h 616044"/>
                  <a:gd name="connsiteX11" fmla="*/ 102763 w 505131"/>
                  <a:gd name="connsiteY11" fmla="*/ 604985 h 616044"/>
                  <a:gd name="connsiteX12" fmla="*/ 78379 w 505131"/>
                  <a:gd name="connsiteY12" fmla="*/ 307805 h 616044"/>
                  <a:gd name="connsiteX13" fmla="*/ 67715 w 505131"/>
                  <a:gd name="connsiteY13" fmla="*/ 443443 h 616044"/>
                  <a:gd name="connsiteX14" fmla="*/ 655 w 505131"/>
                  <a:gd name="connsiteY14" fmla="*/ 409913 h 616044"/>
                  <a:gd name="connsiteX15" fmla="*/ 14374 w 505131"/>
                  <a:gd name="connsiteY15" fmla="*/ 297137 h 616044"/>
                  <a:gd name="connsiteX16" fmla="*/ 101239 w 505131"/>
                  <a:gd name="connsiteY16" fmla="*/ 214841 h 616044"/>
                  <a:gd name="connsiteX17" fmla="*/ 166131 w 505131"/>
                  <a:gd name="connsiteY17" fmla="*/ 196799 h 616044"/>
                  <a:gd name="connsiteX18" fmla="*/ 119725 w 505131"/>
                  <a:gd name="connsiteY18" fmla="*/ 157323 h 616044"/>
                  <a:gd name="connsiteX0" fmla="*/ 119725 w 505131"/>
                  <a:gd name="connsiteY0" fmla="*/ 157323 h 616044"/>
                  <a:gd name="connsiteX1" fmla="*/ 143074 w 505131"/>
                  <a:gd name="connsiteY1" fmla="*/ 28962 h 616044"/>
                  <a:gd name="connsiteX2" fmla="*/ 322370 w 505131"/>
                  <a:gd name="connsiteY2" fmla="*/ 28667 h 616044"/>
                  <a:gd name="connsiteX3" fmla="*/ 345079 w 505131"/>
                  <a:gd name="connsiteY3" fmla="*/ 157864 h 616044"/>
                  <a:gd name="connsiteX4" fmla="*/ 310761 w 505131"/>
                  <a:gd name="connsiteY4" fmla="*/ 191587 h 616044"/>
                  <a:gd name="connsiteX5" fmla="*/ 400535 w 505131"/>
                  <a:gd name="connsiteY5" fmla="*/ 210761 h 616044"/>
                  <a:gd name="connsiteX6" fmla="*/ 486809 w 505131"/>
                  <a:gd name="connsiteY6" fmla="*/ 306282 h 616044"/>
                  <a:gd name="connsiteX7" fmla="*/ 505131 w 505131"/>
                  <a:gd name="connsiteY7" fmla="*/ 423621 h 616044"/>
                  <a:gd name="connsiteX8" fmla="*/ 402991 w 505131"/>
                  <a:gd name="connsiteY8" fmla="*/ 452587 h 616044"/>
                  <a:gd name="connsiteX9" fmla="*/ 386227 w 505131"/>
                  <a:gd name="connsiteY9" fmla="*/ 321521 h 616044"/>
                  <a:gd name="connsiteX10" fmla="*/ 390801 w 505131"/>
                  <a:gd name="connsiteY10" fmla="*/ 606511 h 616044"/>
                  <a:gd name="connsiteX11" fmla="*/ 102763 w 505131"/>
                  <a:gd name="connsiteY11" fmla="*/ 604985 h 616044"/>
                  <a:gd name="connsiteX12" fmla="*/ 78379 w 505131"/>
                  <a:gd name="connsiteY12" fmla="*/ 307805 h 616044"/>
                  <a:gd name="connsiteX13" fmla="*/ 67715 w 505131"/>
                  <a:gd name="connsiteY13" fmla="*/ 443443 h 616044"/>
                  <a:gd name="connsiteX14" fmla="*/ 655 w 505131"/>
                  <a:gd name="connsiteY14" fmla="*/ 409913 h 616044"/>
                  <a:gd name="connsiteX15" fmla="*/ 14374 w 505131"/>
                  <a:gd name="connsiteY15" fmla="*/ 297137 h 616044"/>
                  <a:gd name="connsiteX16" fmla="*/ 101239 w 505131"/>
                  <a:gd name="connsiteY16" fmla="*/ 214841 h 616044"/>
                  <a:gd name="connsiteX17" fmla="*/ 166131 w 505131"/>
                  <a:gd name="connsiteY17" fmla="*/ 196799 h 616044"/>
                  <a:gd name="connsiteX18" fmla="*/ 119725 w 505131"/>
                  <a:gd name="connsiteY18" fmla="*/ 157323 h 616044"/>
                  <a:gd name="connsiteX0" fmla="*/ 119725 w 505131"/>
                  <a:gd name="connsiteY0" fmla="*/ 157323 h 616044"/>
                  <a:gd name="connsiteX1" fmla="*/ 143074 w 505131"/>
                  <a:gd name="connsiteY1" fmla="*/ 28962 h 616044"/>
                  <a:gd name="connsiteX2" fmla="*/ 322370 w 505131"/>
                  <a:gd name="connsiteY2" fmla="*/ 28667 h 616044"/>
                  <a:gd name="connsiteX3" fmla="*/ 345079 w 505131"/>
                  <a:gd name="connsiteY3" fmla="*/ 157864 h 616044"/>
                  <a:gd name="connsiteX4" fmla="*/ 310761 w 505131"/>
                  <a:gd name="connsiteY4" fmla="*/ 191587 h 616044"/>
                  <a:gd name="connsiteX5" fmla="*/ 400535 w 505131"/>
                  <a:gd name="connsiteY5" fmla="*/ 210761 h 616044"/>
                  <a:gd name="connsiteX6" fmla="*/ 486809 w 505131"/>
                  <a:gd name="connsiteY6" fmla="*/ 306282 h 616044"/>
                  <a:gd name="connsiteX7" fmla="*/ 505131 w 505131"/>
                  <a:gd name="connsiteY7" fmla="*/ 423621 h 616044"/>
                  <a:gd name="connsiteX8" fmla="*/ 402991 w 505131"/>
                  <a:gd name="connsiteY8" fmla="*/ 452587 h 616044"/>
                  <a:gd name="connsiteX9" fmla="*/ 386227 w 505131"/>
                  <a:gd name="connsiteY9" fmla="*/ 321521 h 616044"/>
                  <a:gd name="connsiteX10" fmla="*/ 390801 w 505131"/>
                  <a:gd name="connsiteY10" fmla="*/ 606511 h 616044"/>
                  <a:gd name="connsiteX11" fmla="*/ 102763 w 505131"/>
                  <a:gd name="connsiteY11" fmla="*/ 604985 h 616044"/>
                  <a:gd name="connsiteX12" fmla="*/ 78379 w 505131"/>
                  <a:gd name="connsiteY12" fmla="*/ 307805 h 616044"/>
                  <a:gd name="connsiteX13" fmla="*/ 67715 w 505131"/>
                  <a:gd name="connsiteY13" fmla="*/ 443443 h 616044"/>
                  <a:gd name="connsiteX14" fmla="*/ 655 w 505131"/>
                  <a:gd name="connsiteY14" fmla="*/ 409913 h 616044"/>
                  <a:gd name="connsiteX15" fmla="*/ 14374 w 505131"/>
                  <a:gd name="connsiteY15" fmla="*/ 297137 h 616044"/>
                  <a:gd name="connsiteX16" fmla="*/ 101239 w 505131"/>
                  <a:gd name="connsiteY16" fmla="*/ 214841 h 616044"/>
                  <a:gd name="connsiteX17" fmla="*/ 166131 w 505131"/>
                  <a:gd name="connsiteY17" fmla="*/ 196799 h 616044"/>
                  <a:gd name="connsiteX18" fmla="*/ 119725 w 505131"/>
                  <a:gd name="connsiteY18" fmla="*/ 157323 h 616044"/>
                  <a:gd name="connsiteX0" fmla="*/ 119725 w 505131"/>
                  <a:gd name="connsiteY0" fmla="*/ 157323 h 616044"/>
                  <a:gd name="connsiteX1" fmla="*/ 143074 w 505131"/>
                  <a:gd name="connsiteY1" fmla="*/ 28962 h 616044"/>
                  <a:gd name="connsiteX2" fmla="*/ 322370 w 505131"/>
                  <a:gd name="connsiteY2" fmla="*/ 28667 h 616044"/>
                  <a:gd name="connsiteX3" fmla="*/ 345079 w 505131"/>
                  <a:gd name="connsiteY3" fmla="*/ 157864 h 616044"/>
                  <a:gd name="connsiteX4" fmla="*/ 310761 w 505131"/>
                  <a:gd name="connsiteY4" fmla="*/ 191587 h 616044"/>
                  <a:gd name="connsiteX5" fmla="*/ 400535 w 505131"/>
                  <a:gd name="connsiteY5" fmla="*/ 210761 h 616044"/>
                  <a:gd name="connsiteX6" fmla="*/ 486809 w 505131"/>
                  <a:gd name="connsiteY6" fmla="*/ 306282 h 616044"/>
                  <a:gd name="connsiteX7" fmla="*/ 505131 w 505131"/>
                  <a:gd name="connsiteY7" fmla="*/ 423621 h 616044"/>
                  <a:gd name="connsiteX8" fmla="*/ 402991 w 505131"/>
                  <a:gd name="connsiteY8" fmla="*/ 452587 h 616044"/>
                  <a:gd name="connsiteX9" fmla="*/ 386227 w 505131"/>
                  <a:gd name="connsiteY9" fmla="*/ 321521 h 616044"/>
                  <a:gd name="connsiteX10" fmla="*/ 390801 w 505131"/>
                  <a:gd name="connsiteY10" fmla="*/ 606511 h 616044"/>
                  <a:gd name="connsiteX11" fmla="*/ 102763 w 505131"/>
                  <a:gd name="connsiteY11" fmla="*/ 604985 h 616044"/>
                  <a:gd name="connsiteX12" fmla="*/ 78379 w 505131"/>
                  <a:gd name="connsiteY12" fmla="*/ 307805 h 616044"/>
                  <a:gd name="connsiteX13" fmla="*/ 67715 w 505131"/>
                  <a:gd name="connsiteY13" fmla="*/ 443443 h 616044"/>
                  <a:gd name="connsiteX14" fmla="*/ 655 w 505131"/>
                  <a:gd name="connsiteY14" fmla="*/ 409913 h 616044"/>
                  <a:gd name="connsiteX15" fmla="*/ 14374 w 505131"/>
                  <a:gd name="connsiteY15" fmla="*/ 297137 h 616044"/>
                  <a:gd name="connsiteX16" fmla="*/ 101239 w 505131"/>
                  <a:gd name="connsiteY16" fmla="*/ 214841 h 616044"/>
                  <a:gd name="connsiteX17" fmla="*/ 166131 w 505131"/>
                  <a:gd name="connsiteY17" fmla="*/ 196799 h 616044"/>
                  <a:gd name="connsiteX18" fmla="*/ 119725 w 505131"/>
                  <a:gd name="connsiteY18" fmla="*/ 157323 h 616044"/>
                  <a:gd name="connsiteX0" fmla="*/ 119725 w 502920"/>
                  <a:gd name="connsiteY0" fmla="*/ 157323 h 616044"/>
                  <a:gd name="connsiteX1" fmla="*/ 143074 w 502920"/>
                  <a:gd name="connsiteY1" fmla="*/ 28962 h 616044"/>
                  <a:gd name="connsiteX2" fmla="*/ 322370 w 502920"/>
                  <a:gd name="connsiteY2" fmla="*/ 28667 h 616044"/>
                  <a:gd name="connsiteX3" fmla="*/ 345079 w 502920"/>
                  <a:gd name="connsiteY3" fmla="*/ 157864 h 616044"/>
                  <a:gd name="connsiteX4" fmla="*/ 310761 w 502920"/>
                  <a:gd name="connsiteY4" fmla="*/ 191587 h 616044"/>
                  <a:gd name="connsiteX5" fmla="*/ 400535 w 502920"/>
                  <a:gd name="connsiteY5" fmla="*/ 210761 h 616044"/>
                  <a:gd name="connsiteX6" fmla="*/ 486809 w 502920"/>
                  <a:gd name="connsiteY6" fmla="*/ 306282 h 616044"/>
                  <a:gd name="connsiteX7" fmla="*/ 502920 w 502920"/>
                  <a:gd name="connsiteY7" fmla="*/ 424948 h 616044"/>
                  <a:gd name="connsiteX8" fmla="*/ 402991 w 502920"/>
                  <a:gd name="connsiteY8" fmla="*/ 452587 h 616044"/>
                  <a:gd name="connsiteX9" fmla="*/ 386227 w 502920"/>
                  <a:gd name="connsiteY9" fmla="*/ 321521 h 616044"/>
                  <a:gd name="connsiteX10" fmla="*/ 390801 w 502920"/>
                  <a:gd name="connsiteY10" fmla="*/ 606511 h 616044"/>
                  <a:gd name="connsiteX11" fmla="*/ 102763 w 502920"/>
                  <a:gd name="connsiteY11" fmla="*/ 604985 h 616044"/>
                  <a:gd name="connsiteX12" fmla="*/ 78379 w 502920"/>
                  <a:gd name="connsiteY12" fmla="*/ 307805 h 616044"/>
                  <a:gd name="connsiteX13" fmla="*/ 67715 w 502920"/>
                  <a:gd name="connsiteY13" fmla="*/ 443443 h 616044"/>
                  <a:gd name="connsiteX14" fmla="*/ 655 w 502920"/>
                  <a:gd name="connsiteY14" fmla="*/ 409913 h 616044"/>
                  <a:gd name="connsiteX15" fmla="*/ 14374 w 502920"/>
                  <a:gd name="connsiteY15" fmla="*/ 297137 h 616044"/>
                  <a:gd name="connsiteX16" fmla="*/ 101239 w 502920"/>
                  <a:gd name="connsiteY16" fmla="*/ 214841 h 616044"/>
                  <a:gd name="connsiteX17" fmla="*/ 166131 w 502920"/>
                  <a:gd name="connsiteY17" fmla="*/ 196799 h 616044"/>
                  <a:gd name="connsiteX18" fmla="*/ 119725 w 502920"/>
                  <a:gd name="connsiteY18" fmla="*/ 157323 h 616044"/>
                  <a:gd name="connsiteX0" fmla="*/ 119725 w 503356"/>
                  <a:gd name="connsiteY0" fmla="*/ 157323 h 616044"/>
                  <a:gd name="connsiteX1" fmla="*/ 143074 w 503356"/>
                  <a:gd name="connsiteY1" fmla="*/ 28962 h 616044"/>
                  <a:gd name="connsiteX2" fmla="*/ 322370 w 503356"/>
                  <a:gd name="connsiteY2" fmla="*/ 28667 h 616044"/>
                  <a:gd name="connsiteX3" fmla="*/ 345079 w 503356"/>
                  <a:gd name="connsiteY3" fmla="*/ 157864 h 616044"/>
                  <a:gd name="connsiteX4" fmla="*/ 310761 w 503356"/>
                  <a:gd name="connsiteY4" fmla="*/ 191587 h 616044"/>
                  <a:gd name="connsiteX5" fmla="*/ 400535 w 503356"/>
                  <a:gd name="connsiteY5" fmla="*/ 210761 h 616044"/>
                  <a:gd name="connsiteX6" fmla="*/ 486809 w 503356"/>
                  <a:gd name="connsiteY6" fmla="*/ 306282 h 616044"/>
                  <a:gd name="connsiteX7" fmla="*/ 502920 w 503356"/>
                  <a:gd name="connsiteY7" fmla="*/ 424948 h 616044"/>
                  <a:gd name="connsiteX8" fmla="*/ 402991 w 503356"/>
                  <a:gd name="connsiteY8" fmla="*/ 452587 h 616044"/>
                  <a:gd name="connsiteX9" fmla="*/ 386227 w 503356"/>
                  <a:gd name="connsiteY9" fmla="*/ 321521 h 616044"/>
                  <a:gd name="connsiteX10" fmla="*/ 390801 w 503356"/>
                  <a:gd name="connsiteY10" fmla="*/ 606511 h 616044"/>
                  <a:gd name="connsiteX11" fmla="*/ 102763 w 503356"/>
                  <a:gd name="connsiteY11" fmla="*/ 604985 h 616044"/>
                  <a:gd name="connsiteX12" fmla="*/ 78379 w 503356"/>
                  <a:gd name="connsiteY12" fmla="*/ 307805 h 616044"/>
                  <a:gd name="connsiteX13" fmla="*/ 67715 w 503356"/>
                  <a:gd name="connsiteY13" fmla="*/ 443443 h 616044"/>
                  <a:gd name="connsiteX14" fmla="*/ 655 w 503356"/>
                  <a:gd name="connsiteY14" fmla="*/ 409913 h 616044"/>
                  <a:gd name="connsiteX15" fmla="*/ 14374 w 503356"/>
                  <a:gd name="connsiteY15" fmla="*/ 297137 h 616044"/>
                  <a:gd name="connsiteX16" fmla="*/ 101239 w 503356"/>
                  <a:gd name="connsiteY16" fmla="*/ 214841 h 616044"/>
                  <a:gd name="connsiteX17" fmla="*/ 166131 w 503356"/>
                  <a:gd name="connsiteY17" fmla="*/ 196799 h 616044"/>
                  <a:gd name="connsiteX18" fmla="*/ 119725 w 503356"/>
                  <a:gd name="connsiteY18" fmla="*/ 157323 h 616044"/>
                  <a:gd name="connsiteX0" fmla="*/ 119725 w 503168"/>
                  <a:gd name="connsiteY0" fmla="*/ 157323 h 616044"/>
                  <a:gd name="connsiteX1" fmla="*/ 143074 w 503168"/>
                  <a:gd name="connsiteY1" fmla="*/ 28962 h 616044"/>
                  <a:gd name="connsiteX2" fmla="*/ 322370 w 503168"/>
                  <a:gd name="connsiteY2" fmla="*/ 28667 h 616044"/>
                  <a:gd name="connsiteX3" fmla="*/ 345079 w 503168"/>
                  <a:gd name="connsiteY3" fmla="*/ 157864 h 616044"/>
                  <a:gd name="connsiteX4" fmla="*/ 310761 w 503168"/>
                  <a:gd name="connsiteY4" fmla="*/ 191587 h 616044"/>
                  <a:gd name="connsiteX5" fmla="*/ 400535 w 503168"/>
                  <a:gd name="connsiteY5" fmla="*/ 210761 h 616044"/>
                  <a:gd name="connsiteX6" fmla="*/ 486809 w 503168"/>
                  <a:gd name="connsiteY6" fmla="*/ 306282 h 616044"/>
                  <a:gd name="connsiteX7" fmla="*/ 502920 w 503168"/>
                  <a:gd name="connsiteY7" fmla="*/ 424948 h 616044"/>
                  <a:gd name="connsiteX8" fmla="*/ 402991 w 503168"/>
                  <a:gd name="connsiteY8" fmla="*/ 452587 h 616044"/>
                  <a:gd name="connsiteX9" fmla="*/ 386227 w 503168"/>
                  <a:gd name="connsiteY9" fmla="*/ 321521 h 616044"/>
                  <a:gd name="connsiteX10" fmla="*/ 390801 w 503168"/>
                  <a:gd name="connsiteY10" fmla="*/ 606511 h 616044"/>
                  <a:gd name="connsiteX11" fmla="*/ 102763 w 503168"/>
                  <a:gd name="connsiteY11" fmla="*/ 604985 h 616044"/>
                  <a:gd name="connsiteX12" fmla="*/ 78379 w 503168"/>
                  <a:gd name="connsiteY12" fmla="*/ 307805 h 616044"/>
                  <a:gd name="connsiteX13" fmla="*/ 67715 w 503168"/>
                  <a:gd name="connsiteY13" fmla="*/ 443443 h 616044"/>
                  <a:gd name="connsiteX14" fmla="*/ 655 w 503168"/>
                  <a:gd name="connsiteY14" fmla="*/ 409913 h 616044"/>
                  <a:gd name="connsiteX15" fmla="*/ 14374 w 503168"/>
                  <a:gd name="connsiteY15" fmla="*/ 297137 h 616044"/>
                  <a:gd name="connsiteX16" fmla="*/ 101239 w 503168"/>
                  <a:gd name="connsiteY16" fmla="*/ 214841 h 616044"/>
                  <a:gd name="connsiteX17" fmla="*/ 166131 w 503168"/>
                  <a:gd name="connsiteY17" fmla="*/ 196799 h 616044"/>
                  <a:gd name="connsiteX18" fmla="*/ 119725 w 503168"/>
                  <a:gd name="connsiteY18" fmla="*/ 157323 h 616044"/>
                  <a:gd name="connsiteX0" fmla="*/ 119725 w 503119"/>
                  <a:gd name="connsiteY0" fmla="*/ 157323 h 616044"/>
                  <a:gd name="connsiteX1" fmla="*/ 143074 w 503119"/>
                  <a:gd name="connsiteY1" fmla="*/ 28962 h 616044"/>
                  <a:gd name="connsiteX2" fmla="*/ 322370 w 503119"/>
                  <a:gd name="connsiteY2" fmla="*/ 28667 h 616044"/>
                  <a:gd name="connsiteX3" fmla="*/ 345079 w 503119"/>
                  <a:gd name="connsiteY3" fmla="*/ 157864 h 616044"/>
                  <a:gd name="connsiteX4" fmla="*/ 310761 w 503119"/>
                  <a:gd name="connsiteY4" fmla="*/ 191587 h 616044"/>
                  <a:gd name="connsiteX5" fmla="*/ 400535 w 503119"/>
                  <a:gd name="connsiteY5" fmla="*/ 210761 h 616044"/>
                  <a:gd name="connsiteX6" fmla="*/ 486809 w 503119"/>
                  <a:gd name="connsiteY6" fmla="*/ 306282 h 616044"/>
                  <a:gd name="connsiteX7" fmla="*/ 502920 w 503119"/>
                  <a:gd name="connsiteY7" fmla="*/ 424948 h 616044"/>
                  <a:gd name="connsiteX8" fmla="*/ 402991 w 503119"/>
                  <a:gd name="connsiteY8" fmla="*/ 452587 h 616044"/>
                  <a:gd name="connsiteX9" fmla="*/ 386227 w 503119"/>
                  <a:gd name="connsiteY9" fmla="*/ 321521 h 616044"/>
                  <a:gd name="connsiteX10" fmla="*/ 390801 w 503119"/>
                  <a:gd name="connsiteY10" fmla="*/ 606511 h 616044"/>
                  <a:gd name="connsiteX11" fmla="*/ 102763 w 503119"/>
                  <a:gd name="connsiteY11" fmla="*/ 604985 h 616044"/>
                  <a:gd name="connsiteX12" fmla="*/ 78379 w 503119"/>
                  <a:gd name="connsiteY12" fmla="*/ 307805 h 616044"/>
                  <a:gd name="connsiteX13" fmla="*/ 67715 w 503119"/>
                  <a:gd name="connsiteY13" fmla="*/ 443443 h 616044"/>
                  <a:gd name="connsiteX14" fmla="*/ 655 w 503119"/>
                  <a:gd name="connsiteY14" fmla="*/ 409913 h 616044"/>
                  <a:gd name="connsiteX15" fmla="*/ 14374 w 503119"/>
                  <a:gd name="connsiteY15" fmla="*/ 297137 h 616044"/>
                  <a:gd name="connsiteX16" fmla="*/ 101239 w 503119"/>
                  <a:gd name="connsiteY16" fmla="*/ 214841 h 616044"/>
                  <a:gd name="connsiteX17" fmla="*/ 166131 w 503119"/>
                  <a:gd name="connsiteY17" fmla="*/ 196799 h 616044"/>
                  <a:gd name="connsiteX18" fmla="*/ 119725 w 503119"/>
                  <a:gd name="connsiteY18" fmla="*/ 157323 h 616044"/>
                  <a:gd name="connsiteX0" fmla="*/ 119725 w 503119"/>
                  <a:gd name="connsiteY0" fmla="*/ 157323 h 616044"/>
                  <a:gd name="connsiteX1" fmla="*/ 143074 w 503119"/>
                  <a:gd name="connsiteY1" fmla="*/ 28962 h 616044"/>
                  <a:gd name="connsiteX2" fmla="*/ 322370 w 503119"/>
                  <a:gd name="connsiteY2" fmla="*/ 28667 h 616044"/>
                  <a:gd name="connsiteX3" fmla="*/ 345079 w 503119"/>
                  <a:gd name="connsiteY3" fmla="*/ 157864 h 616044"/>
                  <a:gd name="connsiteX4" fmla="*/ 310761 w 503119"/>
                  <a:gd name="connsiteY4" fmla="*/ 191587 h 616044"/>
                  <a:gd name="connsiteX5" fmla="*/ 400535 w 503119"/>
                  <a:gd name="connsiteY5" fmla="*/ 210761 h 616044"/>
                  <a:gd name="connsiteX6" fmla="*/ 486809 w 503119"/>
                  <a:gd name="connsiteY6" fmla="*/ 306282 h 616044"/>
                  <a:gd name="connsiteX7" fmla="*/ 502920 w 503119"/>
                  <a:gd name="connsiteY7" fmla="*/ 424948 h 616044"/>
                  <a:gd name="connsiteX8" fmla="*/ 402991 w 503119"/>
                  <a:gd name="connsiteY8" fmla="*/ 452587 h 616044"/>
                  <a:gd name="connsiteX9" fmla="*/ 386227 w 503119"/>
                  <a:gd name="connsiteY9" fmla="*/ 321521 h 616044"/>
                  <a:gd name="connsiteX10" fmla="*/ 390801 w 503119"/>
                  <a:gd name="connsiteY10" fmla="*/ 606511 h 616044"/>
                  <a:gd name="connsiteX11" fmla="*/ 102763 w 503119"/>
                  <a:gd name="connsiteY11" fmla="*/ 604985 h 616044"/>
                  <a:gd name="connsiteX12" fmla="*/ 78379 w 503119"/>
                  <a:gd name="connsiteY12" fmla="*/ 307805 h 616044"/>
                  <a:gd name="connsiteX13" fmla="*/ 67715 w 503119"/>
                  <a:gd name="connsiteY13" fmla="*/ 443443 h 616044"/>
                  <a:gd name="connsiteX14" fmla="*/ 655 w 503119"/>
                  <a:gd name="connsiteY14" fmla="*/ 409913 h 616044"/>
                  <a:gd name="connsiteX15" fmla="*/ 14374 w 503119"/>
                  <a:gd name="connsiteY15" fmla="*/ 297137 h 616044"/>
                  <a:gd name="connsiteX16" fmla="*/ 101239 w 503119"/>
                  <a:gd name="connsiteY16" fmla="*/ 214841 h 616044"/>
                  <a:gd name="connsiteX17" fmla="*/ 166131 w 503119"/>
                  <a:gd name="connsiteY17" fmla="*/ 196799 h 616044"/>
                  <a:gd name="connsiteX18" fmla="*/ 119725 w 503119"/>
                  <a:gd name="connsiteY18" fmla="*/ 157323 h 616044"/>
                  <a:gd name="connsiteX0" fmla="*/ 119725 w 503134"/>
                  <a:gd name="connsiteY0" fmla="*/ 157323 h 616044"/>
                  <a:gd name="connsiteX1" fmla="*/ 143074 w 503134"/>
                  <a:gd name="connsiteY1" fmla="*/ 28962 h 616044"/>
                  <a:gd name="connsiteX2" fmla="*/ 322370 w 503134"/>
                  <a:gd name="connsiteY2" fmla="*/ 28667 h 616044"/>
                  <a:gd name="connsiteX3" fmla="*/ 345079 w 503134"/>
                  <a:gd name="connsiteY3" fmla="*/ 157864 h 616044"/>
                  <a:gd name="connsiteX4" fmla="*/ 310761 w 503134"/>
                  <a:gd name="connsiteY4" fmla="*/ 191587 h 616044"/>
                  <a:gd name="connsiteX5" fmla="*/ 400535 w 503134"/>
                  <a:gd name="connsiteY5" fmla="*/ 210761 h 616044"/>
                  <a:gd name="connsiteX6" fmla="*/ 486809 w 503134"/>
                  <a:gd name="connsiteY6" fmla="*/ 306282 h 616044"/>
                  <a:gd name="connsiteX7" fmla="*/ 502920 w 503134"/>
                  <a:gd name="connsiteY7" fmla="*/ 424948 h 616044"/>
                  <a:gd name="connsiteX8" fmla="*/ 402991 w 503134"/>
                  <a:gd name="connsiteY8" fmla="*/ 452587 h 616044"/>
                  <a:gd name="connsiteX9" fmla="*/ 386227 w 503134"/>
                  <a:gd name="connsiteY9" fmla="*/ 321521 h 616044"/>
                  <a:gd name="connsiteX10" fmla="*/ 390801 w 503134"/>
                  <a:gd name="connsiteY10" fmla="*/ 606511 h 616044"/>
                  <a:gd name="connsiteX11" fmla="*/ 102763 w 503134"/>
                  <a:gd name="connsiteY11" fmla="*/ 604985 h 616044"/>
                  <a:gd name="connsiteX12" fmla="*/ 78379 w 503134"/>
                  <a:gd name="connsiteY12" fmla="*/ 307805 h 616044"/>
                  <a:gd name="connsiteX13" fmla="*/ 67715 w 503134"/>
                  <a:gd name="connsiteY13" fmla="*/ 443443 h 616044"/>
                  <a:gd name="connsiteX14" fmla="*/ 655 w 503134"/>
                  <a:gd name="connsiteY14" fmla="*/ 409913 h 616044"/>
                  <a:gd name="connsiteX15" fmla="*/ 14374 w 503134"/>
                  <a:gd name="connsiteY15" fmla="*/ 297137 h 616044"/>
                  <a:gd name="connsiteX16" fmla="*/ 101239 w 503134"/>
                  <a:gd name="connsiteY16" fmla="*/ 214841 h 616044"/>
                  <a:gd name="connsiteX17" fmla="*/ 166131 w 503134"/>
                  <a:gd name="connsiteY17" fmla="*/ 196799 h 616044"/>
                  <a:gd name="connsiteX18" fmla="*/ 119725 w 503134"/>
                  <a:gd name="connsiteY18" fmla="*/ 157323 h 616044"/>
                  <a:gd name="connsiteX0" fmla="*/ 119725 w 503134"/>
                  <a:gd name="connsiteY0" fmla="*/ 157323 h 616044"/>
                  <a:gd name="connsiteX1" fmla="*/ 143074 w 503134"/>
                  <a:gd name="connsiteY1" fmla="*/ 28962 h 616044"/>
                  <a:gd name="connsiteX2" fmla="*/ 322370 w 503134"/>
                  <a:gd name="connsiteY2" fmla="*/ 28667 h 616044"/>
                  <a:gd name="connsiteX3" fmla="*/ 345079 w 503134"/>
                  <a:gd name="connsiteY3" fmla="*/ 157864 h 616044"/>
                  <a:gd name="connsiteX4" fmla="*/ 310761 w 503134"/>
                  <a:gd name="connsiteY4" fmla="*/ 191587 h 616044"/>
                  <a:gd name="connsiteX5" fmla="*/ 400535 w 503134"/>
                  <a:gd name="connsiteY5" fmla="*/ 210761 h 616044"/>
                  <a:gd name="connsiteX6" fmla="*/ 486809 w 503134"/>
                  <a:gd name="connsiteY6" fmla="*/ 306282 h 616044"/>
                  <a:gd name="connsiteX7" fmla="*/ 502920 w 503134"/>
                  <a:gd name="connsiteY7" fmla="*/ 424948 h 616044"/>
                  <a:gd name="connsiteX8" fmla="*/ 406529 w 503134"/>
                  <a:gd name="connsiteY8" fmla="*/ 457011 h 616044"/>
                  <a:gd name="connsiteX9" fmla="*/ 386227 w 503134"/>
                  <a:gd name="connsiteY9" fmla="*/ 321521 h 616044"/>
                  <a:gd name="connsiteX10" fmla="*/ 390801 w 503134"/>
                  <a:gd name="connsiteY10" fmla="*/ 606511 h 616044"/>
                  <a:gd name="connsiteX11" fmla="*/ 102763 w 503134"/>
                  <a:gd name="connsiteY11" fmla="*/ 604985 h 616044"/>
                  <a:gd name="connsiteX12" fmla="*/ 78379 w 503134"/>
                  <a:gd name="connsiteY12" fmla="*/ 307805 h 616044"/>
                  <a:gd name="connsiteX13" fmla="*/ 67715 w 503134"/>
                  <a:gd name="connsiteY13" fmla="*/ 443443 h 616044"/>
                  <a:gd name="connsiteX14" fmla="*/ 655 w 503134"/>
                  <a:gd name="connsiteY14" fmla="*/ 409913 h 616044"/>
                  <a:gd name="connsiteX15" fmla="*/ 14374 w 503134"/>
                  <a:gd name="connsiteY15" fmla="*/ 297137 h 616044"/>
                  <a:gd name="connsiteX16" fmla="*/ 101239 w 503134"/>
                  <a:gd name="connsiteY16" fmla="*/ 214841 h 616044"/>
                  <a:gd name="connsiteX17" fmla="*/ 166131 w 503134"/>
                  <a:gd name="connsiteY17" fmla="*/ 196799 h 616044"/>
                  <a:gd name="connsiteX18" fmla="*/ 119725 w 503134"/>
                  <a:gd name="connsiteY18" fmla="*/ 157323 h 616044"/>
                  <a:gd name="connsiteX0" fmla="*/ 119725 w 503134"/>
                  <a:gd name="connsiteY0" fmla="*/ 157323 h 616044"/>
                  <a:gd name="connsiteX1" fmla="*/ 143074 w 503134"/>
                  <a:gd name="connsiteY1" fmla="*/ 28962 h 616044"/>
                  <a:gd name="connsiteX2" fmla="*/ 322370 w 503134"/>
                  <a:gd name="connsiteY2" fmla="*/ 28667 h 616044"/>
                  <a:gd name="connsiteX3" fmla="*/ 345079 w 503134"/>
                  <a:gd name="connsiteY3" fmla="*/ 157864 h 616044"/>
                  <a:gd name="connsiteX4" fmla="*/ 310761 w 503134"/>
                  <a:gd name="connsiteY4" fmla="*/ 191587 h 616044"/>
                  <a:gd name="connsiteX5" fmla="*/ 400535 w 503134"/>
                  <a:gd name="connsiteY5" fmla="*/ 210761 h 616044"/>
                  <a:gd name="connsiteX6" fmla="*/ 486809 w 503134"/>
                  <a:gd name="connsiteY6" fmla="*/ 306282 h 616044"/>
                  <a:gd name="connsiteX7" fmla="*/ 502920 w 503134"/>
                  <a:gd name="connsiteY7" fmla="*/ 424948 h 616044"/>
                  <a:gd name="connsiteX8" fmla="*/ 406087 w 503134"/>
                  <a:gd name="connsiteY8" fmla="*/ 457453 h 616044"/>
                  <a:gd name="connsiteX9" fmla="*/ 386227 w 503134"/>
                  <a:gd name="connsiteY9" fmla="*/ 321521 h 616044"/>
                  <a:gd name="connsiteX10" fmla="*/ 390801 w 503134"/>
                  <a:gd name="connsiteY10" fmla="*/ 606511 h 616044"/>
                  <a:gd name="connsiteX11" fmla="*/ 102763 w 503134"/>
                  <a:gd name="connsiteY11" fmla="*/ 604985 h 616044"/>
                  <a:gd name="connsiteX12" fmla="*/ 78379 w 503134"/>
                  <a:gd name="connsiteY12" fmla="*/ 307805 h 616044"/>
                  <a:gd name="connsiteX13" fmla="*/ 67715 w 503134"/>
                  <a:gd name="connsiteY13" fmla="*/ 443443 h 616044"/>
                  <a:gd name="connsiteX14" fmla="*/ 655 w 503134"/>
                  <a:gd name="connsiteY14" fmla="*/ 409913 h 616044"/>
                  <a:gd name="connsiteX15" fmla="*/ 14374 w 503134"/>
                  <a:gd name="connsiteY15" fmla="*/ 297137 h 616044"/>
                  <a:gd name="connsiteX16" fmla="*/ 101239 w 503134"/>
                  <a:gd name="connsiteY16" fmla="*/ 214841 h 616044"/>
                  <a:gd name="connsiteX17" fmla="*/ 166131 w 503134"/>
                  <a:gd name="connsiteY17" fmla="*/ 196799 h 616044"/>
                  <a:gd name="connsiteX18" fmla="*/ 119725 w 503134"/>
                  <a:gd name="connsiteY18" fmla="*/ 157323 h 616044"/>
                  <a:gd name="connsiteX0" fmla="*/ 119725 w 503134"/>
                  <a:gd name="connsiteY0" fmla="*/ 157323 h 616044"/>
                  <a:gd name="connsiteX1" fmla="*/ 143074 w 503134"/>
                  <a:gd name="connsiteY1" fmla="*/ 28962 h 616044"/>
                  <a:gd name="connsiteX2" fmla="*/ 322370 w 503134"/>
                  <a:gd name="connsiteY2" fmla="*/ 28667 h 616044"/>
                  <a:gd name="connsiteX3" fmla="*/ 345079 w 503134"/>
                  <a:gd name="connsiteY3" fmla="*/ 157864 h 616044"/>
                  <a:gd name="connsiteX4" fmla="*/ 310761 w 503134"/>
                  <a:gd name="connsiteY4" fmla="*/ 191587 h 616044"/>
                  <a:gd name="connsiteX5" fmla="*/ 400535 w 503134"/>
                  <a:gd name="connsiteY5" fmla="*/ 210761 h 616044"/>
                  <a:gd name="connsiteX6" fmla="*/ 486809 w 503134"/>
                  <a:gd name="connsiteY6" fmla="*/ 306282 h 616044"/>
                  <a:gd name="connsiteX7" fmla="*/ 502920 w 503134"/>
                  <a:gd name="connsiteY7" fmla="*/ 424948 h 616044"/>
                  <a:gd name="connsiteX8" fmla="*/ 406087 w 503134"/>
                  <a:gd name="connsiteY8" fmla="*/ 457453 h 616044"/>
                  <a:gd name="connsiteX9" fmla="*/ 386227 w 503134"/>
                  <a:gd name="connsiteY9" fmla="*/ 321521 h 616044"/>
                  <a:gd name="connsiteX10" fmla="*/ 390801 w 503134"/>
                  <a:gd name="connsiteY10" fmla="*/ 606511 h 616044"/>
                  <a:gd name="connsiteX11" fmla="*/ 102763 w 503134"/>
                  <a:gd name="connsiteY11" fmla="*/ 604985 h 616044"/>
                  <a:gd name="connsiteX12" fmla="*/ 78379 w 503134"/>
                  <a:gd name="connsiteY12" fmla="*/ 307805 h 616044"/>
                  <a:gd name="connsiteX13" fmla="*/ 67715 w 503134"/>
                  <a:gd name="connsiteY13" fmla="*/ 443443 h 616044"/>
                  <a:gd name="connsiteX14" fmla="*/ 655 w 503134"/>
                  <a:gd name="connsiteY14" fmla="*/ 409913 h 616044"/>
                  <a:gd name="connsiteX15" fmla="*/ 14374 w 503134"/>
                  <a:gd name="connsiteY15" fmla="*/ 297137 h 616044"/>
                  <a:gd name="connsiteX16" fmla="*/ 101239 w 503134"/>
                  <a:gd name="connsiteY16" fmla="*/ 214841 h 616044"/>
                  <a:gd name="connsiteX17" fmla="*/ 166131 w 503134"/>
                  <a:gd name="connsiteY17" fmla="*/ 196799 h 616044"/>
                  <a:gd name="connsiteX18" fmla="*/ 119725 w 503134"/>
                  <a:gd name="connsiteY18" fmla="*/ 157323 h 616044"/>
                  <a:gd name="connsiteX0" fmla="*/ 119725 w 503134"/>
                  <a:gd name="connsiteY0" fmla="*/ 157323 h 616044"/>
                  <a:gd name="connsiteX1" fmla="*/ 143074 w 503134"/>
                  <a:gd name="connsiteY1" fmla="*/ 28962 h 616044"/>
                  <a:gd name="connsiteX2" fmla="*/ 322370 w 503134"/>
                  <a:gd name="connsiteY2" fmla="*/ 28667 h 616044"/>
                  <a:gd name="connsiteX3" fmla="*/ 345079 w 503134"/>
                  <a:gd name="connsiteY3" fmla="*/ 157864 h 616044"/>
                  <a:gd name="connsiteX4" fmla="*/ 310761 w 503134"/>
                  <a:gd name="connsiteY4" fmla="*/ 191587 h 616044"/>
                  <a:gd name="connsiteX5" fmla="*/ 400535 w 503134"/>
                  <a:gd name="connsiteY5" fmla="*/ 210761 h 616044"/>
                  <a:gd name="connsiteX6" fmla="*/ 486809 w 503134"/>
                  <a:gd name="connsiteY6" fmla="*/ 306282 h 616044"/>
                  <a:gd name="connsiteX7" fmla="*/ 502920 w 503134"/>
                  <a:gd name="connsiteY7" fmla="*/ 424948 h 616044"/>
                  <a:gd name="connsiteX8" fmla="*/ 406087 w 503134"/>
                  <a:gd name="connsiteY8" fmla="*/ 457453 h 616044"/>
                  <a:gd name="connsiteX9" fmla="*/ 386227 w 503134"/>
                  <a:gd name="connsiteY9" fmla="*/ 321521 h 616044"/>
                  <a:gd name="connsiteX10" fmla="*/ 390801 w 503134"/>
                  <a:gd name="connsiteY10" fmla="*/ 606511 h 616044"/>
                  <a:gd name="connsiteX11" fmla="*/ 102763 w 503134"/>
                  <a:gd name="connsiteY11" fmla="*/ 604985 h 616044"/>
                  <a:gd name="connsiteX12" fmla="*/ 78379 w 503134"/>
                  <a:gd name="connsiteY12" fmla="*/ 307805 h 616044"/>
                  <a:gd name="connsiteX13" fmla="*/ 67715 w 503134"/>
                  <a:gd name="connsiteY13" fmla="*/ 443443 h 616044"/>
                  <a:gd name="connsiteX14" fmla="*/ 655 w 503134"/>
                  <a:gd name="connsiteY14" fmla="*/ 409913 h 616044"/>
                  <a:gd name="connsiteX15" fmla="*/ 14374 w 503134"/>
                  <a:gd name="connsiteY15" fmla="*/ 297137 h 616044"/>
                  <a:gd name="connsiteX16" fmla="*/ 101239 w 503134"/>
                  <a:gd name="connsiteY16" fmla="*/ 214841 h 616044"/>
                  <a:gd name="connsiteX17" fmla="*/ 166131 w 503134"/>
                  <a:gd name="connsiteY17" fmla="*/ 196799 h 616044"/>
                  <a:gd name="connsiteX18" fmla="*/ 119725 w 503134"/>
                  <a:gd name="connsiteY18" fmla="*/ 157323 h 616044"/>
                  <a:gd name="connsiteX0" fmla="*/ 119725 w 503134"/>
                  <a:gd name="connsiteY0" fmla="*/ 157323 h 616044"/>
                  <a:gd name="connsiteX1" fmla="*/ 143074 w 503134"/>
                  <a:gd name="connsiteY1" fmla="*/ 28962 h 616044"/>
                  <a:gd name="connsiteX2" fmla="*/ 322370 w 503134"/>
                  <a:gd name="connsiteY2" fmla="*/ 28667 h 616044"/>
                  <a:gd name="connsiteX3" fmla="*/ 345079 w 503134"/>
                  <a:gd name="connsiteY3" fmla="*/ 157864 h 616044"/>
                  <a:gd name="connsiteX4" fmla="*/ 310761 w 503134"/>
                  <a:gd name="connsiteY4" fmla="*/ 191587 h 616044"/>
                  <a:gd name="connsiteX5" fmla="*/ 400535 w 503134"/>
                  <a:gd name="connsiteY5" fmla="*/ 210761 h 616044"/>
                  <a:gd name="connsiteX6" fmla="*/ 486809 w 503134"/>
                  <a:gd name="connsiteY6" fmla="*/ 306282 h 616044"/>
                  <a:gd name="connsiteX7" fmla="*/ 502920 w 503134"/>
                  <a:gd name="connsiteY7" fmla="*/ 424948 h 616044"/>
                  <a:gd name="connsiteX8" fmla="*/ 406087 w 503134"/>
                  <a:gd name="connsiteY8" fmla="*/ 457453 h 616044"/>
                  <a:gd name="connsiteX9" fmla="*/ 386227 w 503134"/>
                  <a:gd name="connsiteY9" fmla="*/ 321521 h 616044"/>
                  <a:gd name="connsiteX10" fmla="*/ 390801 w 503134"/>
                  <a:gd name="connsiteY10" fmla="*/ 606511 h 616044"/>
                  <a:gd name="connsiteX11" fmla="*/ 102763 w 503134"/>
                  <a:gd name="connsiteY11" fmla="*/ 604985 h 616044"/>
                  <a:gd name="connsiteX12" fmla="*/ 78379 w 503134"/>
                  <a:gd name="connsiteY12" fmla="*/ 307805 h 616044"/>
                  <a:gd name="connsiteX13" fmla="*/ 67715 w 503134"/>
                  <a:gd name="connsiteY13" fmla="*/ 443443 h 616044"/>
                  <a:gd name="connsiteX14" fmla="*/ 655 w 503134"/>
                  <a:gd name="connsiteY14" fmla="*/ 409913 h 616044"/>
                  <a:gd name="connsiteX15" fmla="*/ 14374 w 503134"/>
                  <a:gd name="connsiteY15" fmla="*/ 297137 h 616044"/>
                  <a:gd name="connsiteX16" fmla="*/ 101239 w 503134"/>
                  <a:gd name="connsiteY16" fmla="*/ 214841 h 616044"/>
                  <a:gd name="connsiteX17" fmla="*/ 166131 w 503134"/>
                  <a:gd name="connsiteY17" fmla="*/ 196799 h 616044"/>
                  <a:gd name="connsiteX18" fmla="*/ 119725 w 503134"/>
                  <a:gd name="connsiteY18" fmla="*/ 157323 h 616044"/>
                  <a:gd name="connsiteX0" fmla="*/ 119725 w 503134"/>
                  <a:gd name="connsiteY0" fmla="*/ 157323 h 616044"/>
                  <a:gd name="connsiteX1" fmla="*/ 143074 w 503134"/>
                  <a:gd name="connsiteY1" fmla="*/ 28962 h 616044"/>
                  <a:gd name="connsiteX2" fmla="*/ 322370 w 503134"/>
                  <a:gd name="connsiteY2" fmla="*/ 28667 h 616044"/>
                  <a:gd name="connsiteX3" fmla="*/ 345079 w 503134"/>
                  <a:gd name="connsiteY3" fmla="*/ 157864 h 616044"/>
                  <a:gd name="connsiteX4" fmla="*/ 310761 w 503134"/>
                  <a:gd name="connsiteY4" fmla="*/ 191587 h 616044"/>
                  <a:gd name="connsiteX5" fmla="*/ 400535 w 503134"/>
                  <a:gd name="connsiteY5" fmla="*/ 210761 h 616044"/>
                  <a:gd name="connsiteX6" fmla="*/ 486809 w 503134"/>
                  <a:gd name="connsiteY6" fmla="*/ 306282 h 616044"/>
                  <a:gd name="connsiteX7" fmla="*/ 502920 w 503134"/>
                  <a:gd name="connsiteY7" fmla="*/ 424948 h 616044"/>
                  <a:gd name="connsiteX8" fmla="*/ 406087 w 503134"/>
                  <a:gd name="connsiteY8" fmla="*/ 457453 h 616044"/>
                  <a:gd name="connsiteX9" fmla="*/ 386227 w 503134"/>
                  <a:gd name="connsiteY9" fmla="*/ 321521 h 616044"/>
                  <a:gd name="connsiteX10" fmla="*/ 390801 w 503134"/>
                  <a:gd name="connsiteY10" fmla="*/ 606511 h 616044"/>
                  <a:gd name="connsiteX11" fmla="*/ 102763 w 503134"/>
                  <a:gd name="connsiteY11" fmla="*/ 604985 h 616044"/>
                  <a:gd name="connsiteX12" fmla="*/ 78379 w 503134"/>
                  <a:gd name="connsiteY12" fmla="*/ 307805 h 616044"/>
                  <a:gd name="connsiteX13" fmla="*/ 67715 w 503134"/>
                  <a:gd name="connsiteY13" fmla="*/ 443443 h 616044"/>
                  <a:gd name="connsiteX14" fmla="*/ 655 w 503134"/>
                  <a:gd name="connsiteY14" fmla="*/ 409913 h 616044"/>
                  <a:gd name="connsiteX15" fmla="*/ 14374 w 503134"/>
                  <a:gd name="connsiteY15" fmla="*/ 297137 h 616044"/>
                  <a:gd name="connsiteX16" fmla="*/ 101239 w 503134"/>
                  <a:gd name="connsiteY16" fmla="*/ 214841 h 616044"/>
                  <a:gd name="connsiteX17" fmla="*/ 166131 w 503134"/>
                  <a:gd name="connsiteY17" fmla="*/ 196799 h 616044"/>
                  <a:gd name="connsiteX18" fmla="*/ 119725 w 503134"/>
                  <a:gd name="connsiteY18" fmla="*/ 157323 h 616044"/>
                  <a:gd name="connsiteX0" fmla="*/ 119725 w 503134"/>
                  <a:gd name="connsiteY0" fmla="*/ 157323 h 616044"/>
                  <a:gd name="connsiteX1" fmla="*/ 143074 w 503134"/>
                  <a:gd name="connsiteY1" fmla="*/ 28962 h 616044"/>
                  <a:gd name="connsiteX2" fmla="*/ 322370 w 503134"/>
                  <a:gd name="connsiteY2" fmla="*/ 28667 h 616044"/>
                  <a:gd name="connsiteX3" fmla="*/ 345079 w 503134"/>
                  <a:gd name="connsiteY3" fmla="*/ 157864 h 616044"/>
                  <a:gd name="connsiteX4" fmla="*/ 310761 w 503134"/>
                  <a:gd name="connsiteY4" fmla="*/ 191587 h 616044"/>
                  <a:gd name="connsiteX5" fmla="*/ 400535 w 503134"/>
                  <a:gd name="connsiteY5" fmla="*/ 210761 h 616044"/>
                  <a:gd name="connsiteX6" fmla="*/ 486809 w 503134"/>
                  <a:gd name="connsiteY6" fmla="*/ 306282 h 616044"/>
                  <a:gd name="connsiteX7" fmla="*/ 502920 w 503134"/>
                  <a:gd name="connsiteY7" fmla="*/ 424948 h 616044"/>
                  <a:gd name="connsiteX8" fmla="*/ 406087 w 503134"/>
                  <a:gd name="connsiteY8" fmla="*/ 457453 h 616044"/>
                  <a:gd name="connsiteX9" fmla="*/ 386227 w 503134"/>
                  <a:gd name="connsiteY9" fmla="*/ 321521 h 616044"/>
                  <a:gd name="connsiteX10" fmla="*/ 390801 w 503134"/>
                  <a:gd name="connsiteY10" fmla="*/ 606511 h 616044"/>
                  <a:gd name="connsiteX11" fmla="*/ 102763 w 503134"/>
                  <a:gd name="connsiteY11" fmla="*/ 604985 h 616044"/>
                  <a:gd name="connsiteX12" fmla="*/ 78379 w 503134"/>
                  <a:gd name="connsiteY12" fmla="*/ 307805 h 616044"/>
                  <a:gd name="connsiteX13" fmla="*/ 67715 w 503134"/>
                  <a:gd name="connsiteY13" fmla="*/ 443443 h 616044"/>
                  <a:gd name="connsiteX14" fmla="*/ 655 w 503134"/>
                  <a:gd name="connsiteY14" fmla="*/ 409913 h 616044"/>
                  <a:gd name="connsiteX15" fmla="*/ 14374 w 503134"/>
                  <a:gd name="connsiteY15" fmla="*/ 297137 h 616044"/>
                  <a:gd name="connsiteX16" fmla="*/ 101239 w 503134"/>
                  <a:gd name="connsiteY16" fmla="*/ 214841 h 616044"/>
                  <a:gd name="connsiteX17" fmla="*/ 166131 w 503134"/>
                  <a:gd name="connsiteY17" fmla="*/ 196799 h 616044"/>
                  <a:gd name="connsiteX18" fmla="*/ 119725 w 503134"/>
                  <a:gd name="connsiteY18" fmla="*/ 157323 h 616044"/>
                  <a:gd name="connsiteX0" fmla="*/ 119725 w 503134"/>
                  <a:gd name="connsiteY0" fmla="*/ 157323 h 616044"/>
                  <a:gd name="connsiteX1" fmla="*/ 143074 w 503134"/>
                  <a:gd name="connsiteY1" fmla="*/ 28962 h 616044"/>
                  <a:gd name="connsiteX2" fmla="*/ 322370 w 503134"/>
                  <a:gd name="connsiteY2" fmla="*/ 28667 h 616044"/>
                  <a:gd name="connsiteX3" fmla="*/ 345079 w 503134"/>
                  <a:gd name="connsiteY3" fmla="*/ 157864 h 616044"/>
                  <a:gd name="connsiteX4" fmla="*/ 310761 w 503134"/>
                  <a:gd name="connsiteY4" fmla="*/ 191587 h 616044"/>
                  <a:gd name="connsiteX5" fmla="*/ 400535 w 503134"/>
                  <a:gd name="connsiteY5" fmla="*/ 210761 h 616044"/>
                  <a:gd name="connsiteX6" fmla="*/ 486809 w 503134"/>
                  <a:gd name="connsiteY6" fmla="*/ 306282 h 616044"/>
                  <a:gd name="connsiteX7" fmla="*/ 502920 w 503134"/>
                  <a:gd name="connsiteY7" fmla="*/ 424948 h 616044"/>
                  <a:gd name="connsiteX8" fmla="*/ 406087 w 503134"/>
                  <a:gd name="connsiteY8" fmla="*/ 457453 h 616044"/>
                  <a:gd name="connsiteX9" fmla="*/ 388438 w 503134"/>
                  <a:gd name="connsiteY9" fmla="*/ 326388 h 616044"/>
                  <a:gd name="connsiteX10" fmla="*/ 390801 w 503134"/>
                  <a:gd name="connsiteY10" fmla="*/ 606511 h 616044"/>
                  <a:gd name="connsiteX11" fmla="*/ 102763 w 503134"/>
                  <a:gd name="connsiteY11" fmla="*/ 604985 h 616044"/>
                  <a:gd name="connsiteX12" fmla="*/ 78379 w 503134"/>
                  <a:gd name="connsiteY12" fmla="*/ 307805 h 616044"/>
                  <a:gd name="connsiteX13" fmla="*/ 67715 w 503134"/>
                  <a:gd name="connsiteY13" fmla="*/ 443443 h 616044"/>
                  <a:gd name="connsiteX14" fmla="*/ 655 w 503134"/>
                  <a:gd name="connsiteY14" fmla="*/ 409913 h 616044"/>
                  <a:gd name="connsiteX15" fmla="*/ 14374 w 503134"/>
                  <a:gd name="connsiteY15" fmla="*/ 297137 h 616044"/>
                  <a:gd name="connsiteX16" fmla="*/ 101239 w 503134"/>
                  <a:gd name="connsiteY16" fmla="*/ 214841 h 616044"/>
                  <a:gd name="connsiteX17" fmla="*/ 166131 w 503134"/>
                  <a:gd name="connsiteY17" fmla="*/ 196799 h 616044"/>
                  <a:gd name="connsiteX18" fmla="*/ 119725 w 503134"/>
                  <a:gd name="connsiteY18" fmla="*/ 157323 h 616044"/>
                  <a:gd name="connsiteX0" fmla="*/ 119725 w 503134"/>
                  <a:gd name="connsiteY0" fmla="*/ 157323 h 616044"/>
                  <a:gd name="connsiteX1" fmla="*/ 143074 w 503134"/>
                  <a:gd name="connsiteY1" fmla="*/ 28962 h 616044"/>
                  <a:gd name="connsiteX2" fmla="*/ 322370 w 503134"/>
                  <a:gd name="connsiteY2" fmla="*/ 28667 h 616044"/>
                  <a:gd name="connsiteX3" fmla="*/ 345079 w 503134"/>
                  <a:gd name="connsiteY3" fmla="*/ 157864 h 616044"/>
                  <a:gd name="connsiteX4" fmla="*/ 310761 w 503134"/>
                  <a:gd name="connsiteY4" fmla="*/ 191587 h 616044"/>
                  <a:gd name="connsiteX5" fmla="*/ 400535 w 503134"/>
                  <a:gd name="connsiteY5" fmla="*/ 210761 h 616044"/>
                  <a:gd name="connsiteX6" fmla="*/ 486809 w 503134"/>
                  <a:gd name="connsiteY6" fmla="*/ 306282 h 616044"/>
                  <a:gd name="connsiteX7" fmla="*/ 502920 w 503134"/>
                  <a:gd name="connsiteY7" fmla="*/ 424948 h 616044"/>
                  <a:gd name="connsiteX8" fmla="*/ 406087 w 503134"/>
                  <a:gd name="connsiteY8" fmla="*/ 457453 h 616044"/>
                  <a:gd name="connsiteX9" fmla="*/ 388438 w 503134"/>
                  <a:gd name="connsiteY9" fmla="*/ 326388 h 616044"/>
                  <a:gd name="connsiteX10" fmla="*/ 390801 w 503134"/>
                  <a:gd name="connsiteY10" fmla="*/ 606511 h 616044"/>
                  <a:gd name="connsiteX11" fmla="*/ 102763 w 503134"/>
                  <a:gd name="connsiteY11" fmla="*/ 604985 h 616044"/>
                  <a:gd name="connsiteX12" fmla="*/ 78379 w 503134"/>
                  <a:gd name="connsiteY12" fmla="*/ 307805 h 616044"/>
                  <a:gd name="connsiteX13" fmla="*/ 67715 w 503134"/>
                  <a:gd name="connsiteY13" fmla="*/ 443443 h 616044"/>
                  <a:gd name="connsiteX14" fmla="*/ 655 w 503134"/>
                  <a:gd name="connsiteY14" fmla="*/ 409913 h 616044"/>
                  <a:gd name="connsiteX15" fmla="*/ 14374 w 503134"/>
                  <a:gd name="connsiteY15" fmla="*/ 297137 h 616044"/>
                  <a:gd name="connsiteX16" fmla="*/ 101239 w 503134"/>
                  <a:gd name="connsiteY16" fmla="*/ 214841 h 616044"/>
                  <a:gd name="connsiteX17" fmla="*/ 166131 w 503134"/>
                  <a:gd name="connsiteY17" fmla="*/ 196799 h 616044"/>
                  <a:gd name="connsiteX18" fmla="*/ 119725 w 503134"/>
                  <a:gd name="connsiteY18" fmla="*/ 157323 h 616044"/>
                  <a:gd name="connsiteX0" fmla="*/ 119725 w 503134"/>
                  <a:gd name="connsiteY0" fmla="*/ 157323 h 616044"/>
                  <a:gd name="connsiteX1" fmla="*/ 143074 w 503134"/>
                  <a:gd name="connsiteY1" fmla="*/ 28962 h 616044"/>
                  <a:gd name="connsiteX2" fmla="*/ 322370 w 503134"/>
                  <a:gd name="connsiteY2" fmla="*/ 28667 h 616044"/>
                  <a:gd name="connsiteX3" fmla="*/ 345079 w 503134"/>
                  <a:gd name="connsiteY3" fmla="*/ 157864 h 616044"/>
                  <a:gd name="connsiteX4" fmla="*/ 310761 w 503134"/>
                  <a:gd name="connsiteY4" fmla="*/ 191587 h 616044"/>
                  <a:gd name="connsiteX5" fmla="*/ 400535 w 503134"/>
                  <a:gd name="connsiteY5" fmla="*/ 210761 h 616044"/>
                  <a:gd name="connsiteX6" fmla="*/ 486809 w 503134"/>
                  <a:gd name="connsiteY6" fmla="*/ 306282 h 616044"/>
                  <a:gd name="connsiteX7" fmla="*/ 502920 w 503134"/>
                  <a:gd name="connsiteY7" fmla="*/ 424948 h 616044"/>
                  <a:gd name="connsiteX8" fmla="*/ 406087 w 503134"/>
                  <a:gd name="connsiteY8" fmla="*/ 457453 h 616044"/>
                  <a:gd name="connsiteX9" fmla="*/ 388438 w 503134"/>
                  <a:gd name="connsiteY9" fmla="*/ 326388 h 616044"/>
                  <a:gd name="connsiteX10" fmla="*/ 390801 w 503134"/>
                  <a:gd name="connsiteY10" fmla="*/ 606511 h 616044"/>
                  <a:gd name="connsiteX11" fmla="*/ 102763 w 503134"/>
                  <a:gd name="connsiteY11" fmla="*/ 604985 h 616044"/>
                  <a:gd name="connsiteX12" fmla="*/ 78379 w 503134"/>
                  <a:gd name="connsiteY12" fmla="*/ 307805 h 616044"/>
                  <a:gd name="connsiteX13" fmla="*/ 67715 w 503134"/>
                  <a:gd name="connsiteY13" fmla="*/ 443443 h 616044"/>
                  <a:gd name="connsiteX14" fmla="*/ 655 w 503134"/>
                  <a:gd name="connsiteY14" fmla="*/ 409913 h 616044"/>
                  <a:gd name="connsiteX15" fmla="*/ 14374 w 503134"/>
                  <a:gd name="connsiteY15" fmla="*/ 297137 h 616044"/>
                  <a:gd name="connsiteX16" fmla="*/ 101239 w 503134"/>
                  <a:gd name="connsiteY16" fmla="*/ 214841 h 616044"/>
                  <a:gd name="connsiteX17" fmla="*/ 166131 w 503134"/>
                  <a:gd name="connsiteY17" fmla="*/ 196799 h 616044"/>
                  <a:gd name="connsiteX18" fmla="*/ 119725 w 503134"/>
                  <a:gd name="connsiteY18" fmla="*/ 157323 h 616044"/>
                  <a:gd name="connsiteX0" fmla="*/ 119725 w 503134"/>
                  <a:gd name="connsiteY0" fmla="*/ 157323 h 616044"/>
                  <a:gd name="connsiteX1" fmla="*/ 143074 w 503134"/>
                  <a:gd name="connsiteY1" fmla="*/ 28962 h 616044"/>
                  <a:gd name="connsiteX2" fmla="*/ 322370 w 503134"/>
                  <a:gd name="connsiteY2" fmla="*/ 28667 h 616044"/>
                  <a:gd name="connsiteX3" fmla="*/ 345079 w 503134"/>
                  <a:gd name="connsiteY3" fmla="*/ 157864 h 616044"/>
                  <a:gd name="connsiteX4" fmla="*/ 310761 w 503134"/>
                  <a:gd name="connsiteY4" fmla="*/ 191587 h 616044"/>
                  <a:gd name="connsiteX5" fmla="*/ 400535 w 503134"/>
                  <a:gd name="connsiteY5" fmla="*/ 210761 h 616044"/>
                  <a:gd name="connsiteX6" fmla="*/ 486809 w 503134"/>
                  <a:gd name="connsiteY6" fmla="*/ 306282 h 616044"/>
                  <a:gd name="connsiteX7" fmla="*/ 502920 w 503134"/>
                  <a:gd name="connsiteY7" fmla="*/ 424948 h 616044"/>
                  <a:gd name="connsiteX8" fmla="*/ 406087 w 503134"/>
                  <a:gd name="connsiteY8" fmla="*/ 457453 h 616044"/>
                  <a:gd name="connsiteX9" fmla="*/ 388438 w 503134"/>
                  <a:gd name="connsiteY9" fmla="*/ 326388 h 616044"/>
                  <a:gd name="connsiteX10" fmla="*/ 390801 w 503134"/>
                  <a:gd name="connsiteY10" fmla="*/ 606511 h 616044"/>
                  <a:gd name="connsiteX11" fmla="*/ 102763 w 503134"/>
                  <a:gd name="connsiteY11" fmla="*/ 604985 h 616044"/>
                  <a:gd name="connsiteX12" fmla="*/ 78379 w 503134"/>
                  <a:gd name="connsiteY12" fmla="*/ 307805 h 616044"/>
                  <a:gd name="connsiteX13" fmla="*/ 67715 w 503134"/>
                  <a:gd name="connsiteY13" fmla="*/ 443443 h 616044"/>
                  <a:gd name="connsiteX14" fmla="*/ 655 w 503134"/>
                  <a:gd name="connsiteY14" fmla="*/ 409913 h 616044"/>
                  <a:gd name="connsiteX15" fmla="*/ 14374 w 503134"/>
                  <a:gd name="connsiteY15" fmla="*/ 297137 h 616044"/>
                  <a:gd name="connsiteX16" fmla="*/ 101239 w 503134"/>
                  <a:gd name="connsiteY16" fmla="*/ 214841 h 616044"/>
                  <a:gd name="connsiteX17" fmla="*/ 166131 w 503134"/>
                  <a:gd name="connsiteY17" fmla="*/ 196799 h 616044"/>
                  <a:gd name="connsiteX18" fmla="*/ 119725 w 503134"/>
                  <a:gd name="connsiteY18" fmla="*/ 157323 h 616044"/>
                  <a:gd name="connsiteX0" fmla="*/ 119725 w 503134"/>
                  <a:gd name="connsiteY0" fmla="*/ 157323 h 616044"/>
                  <a:gd name="connsiteX1" fmla="*/ 143074 w 503134"/>
                  <a:gd name="connsiteY1" fmla="*/ 28962 h 616044"/>
                  <a:gd name="connsiteX2" fmla="*/ 322370 w 503134"/>
                  <a:gd name="connsiteY2" fmla="*/ 28667 h 616044"/>
                  <a:gd name="connsiteX3" fmla="*/ 345079 w 503134"/>
                  <a:gd name="connsiteY3" fmla="*/ 157864 h 616044"/>
                  <a:gd name="connsiteX4" fmla="*/ 310761 w 503134"/>
                  <a:gd name="connsiteY4" fmla="*/ 191587 h 616044"/>
                  <a:gd name="connsiteX5" fmla="*/ 400535 w 503134"/>
                  <a:gd name="connsiteY5" fmla="*/ 210761 h 616044"/>
                  <a:gd name="connsiteX6" fmla="*/ 486809 w 503134"/>
                  <a:gd name="connsiteY6" fmla="*/ 306282 h 616044"/>
                  <a:gd name="connsiteX7" fmla="*/ 502920 w 503134"/>
                  <a:gd name="connsiteY7" fmla="*/ 424948 h 616044"/>
                  <a:gd name="connsiteX8" fmla="*/ 406087 w 503134"/>
                  <a:gd name="connsiteY8" fmla="*/ 457453 h 616044"/>
                  <a:gd name="connsiteX9" fmla="*/ 388438 w 503134"/>
                  <a:gd name="connsiteY9" fmla="*/ 326388 h 616044"/>
                  <a:gd name="connsiteX10" fmla="*/ 390801 w 503134"/>
                  <a:gd name="connsiteY10" fmla="*/ 606511 h 616044"/>
                  <a:gd name="connsiteX11" fmla="*/ 102763 w 503134"/>
                  <a:gd name="connsiteY11" fmla="*/ 604985 h 616044"/>
                  <a:gd name="connsiteX12" fmla="*/ 78379 w 503134"/>
                  <a:gd name="connsiteY12" fmla="*/ 307805 h 616044"/>
                  <a:gd name="connsiteX13" fmla="*/ 67715 w 503134"/>
                  <a:gd name="connsiteY13" fmla="*/ 443443 h 616044"/>
                  <a:gd name="connsiteX14" fmla="*/ 655 w 503134"/>
                  <a:gd name="connsiteY14" fmla="*/ 409913 h 616044"/>
                  <a:gd name="connsiteX15" fmla="*/ 14374 w 503134"/>
                  <a:gd name="connsiteY15" fmla="*/ 297137 h 616044"/>
                  <a:gd name="connsiteX16" fmla="*/ 101239 w 503134"/>
                  <a:gd name="connsiteY16" fmla="*/ 214841 h 616044"/>
                  <a:gd name="connsiteX17" fmla="*/ 166131 w 503134"/>
                  <a:gd name="connsiteY17" fmla="*/ 196799 h 616044"/>
                  <a:gd name="connsiteX18" fmla="*/ 119725 w 503134"/>
                  <a:gd name="connsiteY18" fmla="*/ 157323 h 616044"/>
                  <a:gd name="connsiteX0" fmla="*/ 119725 w 503134"/>
                  <a:gd name="connsiteY0" fmla="*/ 157323 h 616044"/>
                  <a:gd name="connsiteX1" fmla="*/ 143074 w 503134"/>
                  <a:gd name="connsiteY1" fmla="*/ 28962 h 616044"/>
                  <a:gd name="connsiteX2" fmla="*/ 322370 w 503134"/>
                  <a:gd name="connsiteY2" fmla="*/ 28667 h 616044"/>
                  <a:gd name="connsiteX3" fmla="*/ 345079 w 503134"/>
                  <a:gd name="connsiteY3" fmla="*/ 157864 h 616044"/>
                  <a:gd name="connsiteX4" fmla="*/ 310761 w 503134"/>
                  <a:gd name="connsiteY4" fmla="*/ 191587 h 616044"/>
                  <a:gd name="connsiteX5" fmla="*/ 400535 w 503134"/>
                  <a:gd name="connsiteY5" fmla="*/ 210761 h 616044"/>
                  <a:gd name="connsiteX6" fmla="*/ 486809 w 503134"/>
                  <a:gd name="connsiteY6" fmla="*/ 306282 h 616044"/>
                  <a:gd name="connsiteX7" fmla="*/ 502920 w 503134"/>
                  <a:gd name="connsiteY7" fmla="*/ 424948 h 616044"/>
                  <a:gd name="connsiteX8" fmla="*/ 406087 w 503134"/>
                  <a:gd name="connsiteY8" fmla="*/ 457453 h 616044"/>
                  <a:gd name="connsiteX9" fmla="*/ 388438 w 503134"/>
                  <a:gd name="connsiteY9" fmla="*/ 326388 h 616044"/>
                  <a:gd name="connsiteX10" fmla="*/ 390801 w 503134"/>
                  <a:gd name="connsiteY10" fmla="*/ 606511 h 616044"/>
                  <a:gd name="connsiteX11" fmla="*/ 102763 w 503134"/>
                  <a:gd name="connsiteY11" fmla="*/ 604985 h 616044"/>
                  <a:gd name="connsiteX12" fmla="*/ 78379 w 503134"/>
                  <a:gd name="connsiteY12" fmla="*/ 307805 h 616044"/>
                  <a:gd name="connsiteX13" fmla="*/ 67715 w 503134"/>
                  <a:gd name="connsiteY13" fmla="*/ 443443 h 616044"/>
                  <a:gd name="connsiteX14" fmla="*/ 655 w 503134"/>
                  <a:gd name="connsiteY14" fmla="*/ 409913 h 616044"/>
                  <a:gd name="connsiteX15" fmla="*/ 14374 w 503134"/>
                  <a:gd name="connsiteY15" fmla="*/ 297137 h 616044"/>
                  <a:gd name="connsiteX16" fmla="*/ 101239 w 503134"/>
                  <a:gd name="connsiteY16" fmla="*/ 214841 h 616044"/>
                  <a:gd name="connsiteX17" fmla="*/ 166131 w 503134"/>
                  <a:gd name="connsiteY17" fmla="*/ 196799 h 616044"/>
                  <a:gd name="connsiteX18" fmla="*/ 119725 w 503134"/>
                  <a:gd name="connsiteY18" fmla="*/ 157323 h 616044"/>
                  <a:gd name="connsiteX0" fmla="*/ 119725 w 503134"/>
                  <a:gd name="connsiteY0" fmla="*/ 157323 h 616372"/>
                  <a:gd name="connsiteX1" fmla="*/ 143074 w 503134"/>
                  <a:gd name="connsiteY1" fmla="*/ 28962 h 616372"/>
                  <a:gd name="connsiteX2" fmla="*/ 322370 w 503134"/>
                  <a:gd name="connsiteY2" fmla="*/ 28667 h 616372"/>
                  <a:gd name="connsiteX3" fmla="*/ 345079 w 503134"/>
                  <a:gd name="connsiteY3" fmla="*/ 157864 h 616372"/>
                  <a:gd name="connsiteX4" fmla="*/ 310761 w 503134"/>
                  <a:gd name="connsiteY4" fmla="*/ 191587 h 616372"/>
                  <a:gd name="connsiteX5" fmla="*/ 400535 w 503134"/>
                  <a:gd name="connsiteY5" fmla="*/ 210761 h 616372"/>
                  <a:gd name="connsiteX6" fmla="*/ 486809 w 503134"/>
                  <a:gd name="connsiteY6" fmla="*/ 306282 h 616372"/>
                  <a:gd name="connsiteX7" fmla="*/ 502920 w 503134"/>
                  <a:gd name="connsiteY7" fmla="*/ 424948 h 616372"/>
                  <a:gd name="connsiteX8" fmla="*/ 406087 w 503134"/>
                  <a:gd name="connsiteY8" fmla="*/ 457453 h 616372"/>
                  <a:gd name="connsiteX9" fmla="*/ 388438 w 503134"/>
                  <a:gd name="connsiteY9" fmla="*/ 326388 h 616372"/>
                  <a:gd name="connsiteX10" fmla="*/ 390801 w 503134"/>
                  <a:gd name="connsiteY10" fmla="*/ 606511 h 616372"/>
                  <a:gd name="connsiteX11" fmla="*/ 102763 w 503134"/>
                  <a:gd name="connsiteY11" fmla="*/ 604985 h 616372"/>
                  <a:gd name="connsiteX12" fmla="*/ 78379 w 503134"/>
                  <a:gd name="connsiteY12" fmla="*/ 307805 h 616372"/>
                  <a:gd name="connsiteX13" fmla="*/ 67715 w 503134"/>
                  <a:gd name="connsiteY13" fmla="*/ 443443 h 616372"/>
                  <a:gd name="connsiteX14" fmla="*/ 655 w 503134"/>
                  <a:gd name="connsiteY14" fmla="*/ 409913 h 616372"/>
                  <a:gd name="connsiteX15" fmla="*/ 14374 w 503134"/>
                  <a:gd name="connsiteY15" fmla="*/ 297137 h 616372"/>
                  <a:gd name="connsiteX16" fmla="*/ 101239 w 503134"/>
                  <a:gd name="connsiteY16" fmla="*/ 214841 h 616372"/>
                  <a:gd name="connsiteX17" fmla="*/ 166131 w 503134"/>
                  <a:gd name="connsiteY17" fmla="*/ 196799 h 616372"/>
                  <a:gd name="connsiteX18" fmla="*/ 119725 w 503134"/>
                  <a:gd name="connsiteY18" fmla="*/ 157323 h 616372"/>
                  <a:gd name="connsiteX0" fmla="*/ 119725 w 503134"/>
                  <a:gd name="connsiteY0" fmla="*/ 157323 h 617215"/>
                  <a:gd name="connsiteX1" fmla="*/ 143074 w 503134"/>
                  <a:gd name="connsiteY1" fmla="*/ 28962 h 617215"/>
                  <a:gd name="connsiteX2" fmla="*/ 322370 w 503134"/>
                  <a:gd name="connsiteY2" fmla="*/ 28667 h 617215"/>
                  <a:gd name="connsiteX3" fmla="*/ 345079 w 503134"/>
                  <a:gd name="connsiteY3" fmla="*/ 157864 h 617215"/>
                  <a:gd name="connsiteX4" fmla="*/ 310761 w 503134"/>
                  <a:gd name="connsiteY4" fmla="*/ 191587 h 617215"/>
                  <a:gd name="connsiteX5" fmla="*/ 400535 w 503134"/>
                  <a:gd name="connsiteY5" fmla="*/ 210761 h 617215"/>
                  <a:gd name="connsiteX6" fmla="*/ 486809 w 503134"/>
                  <a:gd name="connsiteY6" fmla="*/ 306282 h 617215"/>
                  <a:gd name="connsiteX7" fmla="*/ 502920 w 503134"/>
                  <a:gd name="connsiteY7" fmla="*/ 424948 h 617215"/>
                  <a:gd name="connsiteX8" fmla="*/ 406087 w 503134"/>
                  <a:gd name="connsiteY8" fmla="*/ 457453 h 617215"/>
                  <a:gd name="connsiteX9" fmla="*/ 388438 w 503134"/>
                  <a:gd name="connsiteY9" fmla="*/ 326388 h 617215"/>
                  <a:gd name="connsiteX10" fmla="*/ 390801 w 503134"/>
                  <a:gd name="connsiteY10" fmla="*/ 606511 h 617215"/>
                  <a:gd name="connsiteX11" fmla="*/ 102763 w 503134"/>
                  <a:gd name="connsiteY11" fmla="*/ 604985 h 617215"/>
                  <a:gd name="connsiteX12" fmla="*/ 78379 w 503134"/>
                  <a:gd name="connsiteY12" fmla="*/ 307805 h 617215"/>
                  <a:gd name="connsiteX13" fmla="*/ 67715 w 503134"/>
                  <a:gd name="connsiteY13" fmla="*/ 443443 h 617215"/>
                  <a:gd name="connsiteX14" fmla="*/ 655 w 503134"/>
                  <a:gd name="connsiteY14" fmla="*/ 409913 h 617215"/>
                  <a:gd name="connsiteX15" fmla="*/ 14374 w 503134"/>
                  <a:gd name="connsiteY15" fmla="*/ 297137 h 617215"/>
                  <a:gd name="connsiteX16" fmla="*/ 101239 w 503134"/>
                  <a:gd name="connsiteY16" fmla="*/ 214841 h 617215"/>
                  <a:gd name="connsiteX17" fmla="*/ 166131 w 503134"/>
                  <a:gd name="connsiteY17" fmla="*/ 196799 h 617215"/>
                  <a:gd name="connsiteX18" fmla="*/ 119725 w 503134"/>
                  <a:gd name="connsiteY18" fmla="*/ 157323 h 617215"/>
                  <a:gd name="connsiteX0" fmla="*/ 119725 w 503134"/>
                  <a:gd name="connsiteY0" fmla="*/ 157323 h 617215"/>
                  <a:gd name="connsiteX1" fmla="*/ 143074 w 503134"/>
                  <a:gd name="connsiteY1" fmla="*/ 28962 h 617215"/>
                  <a:gd name="connsiteX2" fmla="*/ 322370 w 503134"/>
                  <a:gd name="connsiteY2" fmla="*/ 28667 h 617215"/>
                  <a:gd name="connsiteX3" fmla="*/ 345079 w 503134"/>
                  <a:gd name="connsiteY3" fmla="*/ 157864 h 617215"/>
                  <a:gd name="connsiteX4" fmla="*/ 310761 w 503134"/>
                  <a:gd name="connsiteY4" fmla="*/ 191587 h 617215"/>
                  <a:gd name="connsiteX5" fmla="*/ 400535 w 503134"/>
                  <a:gd name="connsiteY5" fmla="*/ 210761 h 617215"/>
                  <a:gd name="connsiteX6" fmla="*/ 486809 w 503134"/>
                  <a:gd name="connsiteY6" fmla="*/ 306282 h 617215"/>
                  <a:gd name="connsiteX7" fmla="*/ 502920 w 503134"/>
                  <a:gd name="connsiteY7" fmla="*/ 424948 h 617215"/>
                  <a:gd name="connsiteX8" fmla="*/ 406087 w 503134"/>
                  <a:gd name="connsiteY8" fmla="*/ 457453 h 617215"/>
                  <a:gd name="connsiteX9" fmla="*/ 388438 w 503134"/>
                  <a:gd name="connsiteY9" fmla="*/ 326388 h 617215"/>
                  <a:gd name="connsiteX10" fmla="*/ 390801 w 503134"/>
                  <a:gd name="connsiteY10" fmla="*/ 606511 h 617215"/>
                  <a:gd name="connsiteX11" fmla="*/ 102763 w 503134"/>
                  <a:gd name="connsiteY11" fmla="*/ 604985 h 617215"/>
                  <a:gd name="connsiteX12" fmla="*/ 78379 w 503134"/>
                  <a:gd name="connsiteY12" fmla="*/ 307805 h 617215"/>
                  <a:gd name="connsiteX13" fmla="*/ 67715 w 503134"/>
                  <a:gd name="connsiteY13" fmla="*/ 443443 h 617215"/>
                  <a:gd name="connsiteX14" fmla="*/ 655 w 503134"/>
                  <a:gd name="connsiteY14" fmla="*/ 409913 h 617215"/>
                  <a:gd name="connsiteX15" fmla="*/ 14374 w 503134"/>
                  <a:gd name="connsiteY15" fmla="*/ 297137 h 617215"/>
                  <a:gd name="connsiteX16" fmla="*/ 101239 w 503134"/>
                  <a:gd name="connsiteY16" fmla="*/ 214841 h 617215"/>
                  <a:gd name="connsiteX17" fmla="*/ 166131 w 503134"/>
                  <a:gd name="connsiteY17" fmla="*/ 196799 h 617215"/>
                  <a:gd name="connsiteX18" fmla="*/ 119725 w 503134"/>
                  <a:gd name="connsiteY18" fmla="*/ 157323 h 617215"/>
                  <a:gd name="connsiteX0" fmla="*/ 119725 w 503134"/>
                  <a:gd name="connsiteY0" fmla="*/ 157323 h 617787"/>
                  <a:gd name="connsiteX1" fmla="*/ 143074 w 503134"/>
                  <a:gd name="connsiteY1" fmla="*/ 28962 h 617787"/>
                  <a:gd name="connsiteX2" fmla="*/ 322370 w 503134"/>
                  <a:gd name="connsiteY2" fmla="*/ 28667 h 617787"/>
                  <a:gd name="connsiteX3" fmla="*/ 345079 w 503134"/>
                  <a:gd name="connsiteY3" fmla="*/ 157864 h 617787"/>
                  <a:gd name="connsiteX4" fmla="*/ 310761 w 503134"/>
                  <a:gd name="connsiteY4" fmla="*/ 191587 h 617787"/>
                  <a:gd name="connsiteX5" fmla="*/ 400535 w 503134"/>
                  <a:gd name="connsiteY5" fmla="*/ 210761 h 617787"/>
                  <a:gd name="connsiteX6" fmla="*/ 486809 w 503134"/>
                  <a:gd name="connsiteY6" fmla="*/ 306282 h 617787"/>
                  <a:gd name="connsiteX7" fmla="*/ 502920 w 503134"/>
                  <a:gd name="connsiteY7" fmla="*/ 424948 h 617787"/>
                  <a:gd name="connsiteX8" fmla="*/ 406087 w 503134"/>
                  <a:gd name="connsiteY8" fmla="*/ 457453 h 617787"/>
                  <a:gd name="connsiteX9" fmla="*/ 388438 w 503134"/>
                  <a:gd name="connsiteY9" fmla="*/ 326388 h 617787"/>
                  <a:gd name="connsiteX10" fmla="*/ 390801 w 503134"/>
                  <a:gd name="connsiteY10" fmla="*/ 606511 h 617787"/>
                  <a:gd name="connsiteX11" fmla="*/ 103487 w 503134"/>
                  <a:gd name="connsiteY11" fmla="*/ 606154 h 617787"/>
                  <a:gd name="connsiteX12" fmla="*/ 78379 w 503134"/>
                  <a:gd name="connsiteY12" fmla="*/ 307805 h 617787"/>
                  <a:gd name="connsiteX13" fmla="*/ 67715 w 503134"/>
                  <a:gd name="connsiteY13" fmla="*/ 443443 h 617787"/>
                  <a:gd name="connsiteX14" fmla="*/ 655 w 503134"/>
                  <a:gd name="connsiteY14" fmla="*/ 409913 h 617787"/>
                  <a:gd name="connsiteX15" fmla="*/ 14374 w 503134"/>
                  <a:gd name="connsiteY15" fmla="*/ 297137 h 617787"/>
                  <a:gd name="connsiteX16" fmla="*/ 101239 w 503134"/>
                  <a:gd name="connsiteY16" fmla="*/ 214841 h 617787"/>
                  <a:gd name="connsiteX17" fmla="*/ 166131 w 503134"/>
                  <a:gd name="connsiteY17" fmla="*/ 196799 h 617787"/>
                  <a:gd name="connsiteX18" fmla="*/ 119725 w 503134"/>
                  <a:gd name="connsiteY18" fmla="*/ 157323 h 617787"/>
                  <a:gd name="connsiteX0" fmla="*/ 119725 w 503134"/>
                  <a:gd name="connsiteY0" fmla="*/ 157323 h 617292"/>
                  <a:gd name="connsiteX1" fmla="*/ 143074 w 503134"/>
                  <a:gd name="connsiteY1" fmla="*/ 28962 h 617292"/>
                  <a:gd name="connsiteX2" fmla="*/ 322370 w 503134"/>
                  <a:gd name="connsiteY2" fmla="*/ 28667 h 617292"/>
                  <a:gd name="connsiteX3" fmla="*/ 345079 w 503134"/>
                  <a:gd name="connsiteY3" fmla="*/ 157864 h 617292"/>
                  <a:gd name="connsiteX4" fmla="*/ 310761 w 503134"/>
                  <a:gd name="connsiteY4" fmla="*/ 191587 h 617292"/>
                  <a:gd name="connsiteX5" fmla="*/ 400535 w 503134"/>
                  <a:gd name="connsiteY5" fmla="*/ 210761 h 617292"/>
                  <a:gd name="connsiteX6" fmla="*/ 486809 w 503134"/>
                  <a:gd name="connsiteY6" fmla="*/ 306282 h 617292"/>
                  <a:gd name="connsiteX7" fmla="*/ 502920 w 503134"/>
                  <a:gd name="connsiteY7" fmla="*/ 424948 h 617292"/>
                  <a:gd name="connsiteX8" fmla="*/ 406087 w 503134"/>
                  <a:gd name="connsiteY8" fmla="*/ 457453 h 617292"/>
                  <a:gd name="connsiteX9" fmla="*/ 388438 w 503134"/>
                  <a:gd name="connsiteY9" fmla="*/ 326388 h 617292"/>
                  <a:gd name="connsiteX10" fmla="*/ 390801 w 503134"/>
                  <a:gd name="connsiteY10" fmla="*/ 606511 h 617292"/>
                  <a:gd name="connsiteX11" fmla="*/ 103487 w 503134"/>
                  <a:gd name="connsiteY11" fmla="*/ 606154 h 617292"/>
                  <a:gd name="connsiteX12" fmla="*/ 78379 w 503134"/>
                  <a:gd name="connsiteY12" fmla="*/ 307805 h 617292"/>
                  <a:gd name="connsiteX13" fmla="*/ 67715 w 503134"/>
                  <a:gd name="connsiteY13" fmla="*/ 443443 h 617292"/>
                  <a:gd name="connsiteX14" fmla="*/ 655 w 503134"/>
                  <a:gd name="connsiteY14" fmla="*/ 409913 h 617292"/>
                  <a:gd name="connsiteX15" fmla="*/ 14374 w 503134"/>
                  <a:gd name="connsiteY15" fmla="*/ 297137 h 617292"/>
                  <a:gd name="connsiteX16" fmla="*/ 101239 w 503134"/>
                  <a:gd name="connsiteY16" fmla="*/ 214841 h 617292"/>
                  <a:gd name="connsiteX17" fmla="*/ 166131 w 503134"/>
                  <a:gd name="connsiteY17" fmla="*/ 196799 h 617292"/>
                  <a:gd name="connsiteX18" fmla="*/ 119725 w 503134"/>
                  <a:gd name="connsiteY18" fmla="*/ 157323 h 617292"/>
                  <a:gd name="connsiteX0" fmla="*/ 119725 w 503134"/>
                  <a:gd name="connsiteY0" fmla="*/ 157323 h 617292"/>
                  <a:gd name="connsiteX1" fmla="*/ 143074 w 503134"/>
                  <a:gd name="connsiteY1" fmla="*/ 28962 h 617292"/>
                  <a:gd name="connsiteX2" fmla="*/ 322370 w 503134"/>
                  <a:gd name="connsiteY2" fmla="*/ 28667 h 617292"/>
                  <a:gd name="connsiteX3" fmla="*/ 345079 w 503134"/>
                  <a:gd name="connsiteY3" fmla="*/ 157864 h 617292"/>
                  <a:gd name="connsiteX4" fmla="*/ 310761 w 503134"/>
                  <a:gd name="connsiteY4" fmla="*/ 191587 h 617292"/>
                  <a:gd name="connsiteX5" fmla="*/ 400535 w 503134"/>
                  <a:gd name="connsiteY5" fmla="*/ 210761 h 617292"/>
                  <a:gd name="connsiteX6" fmla="*/ 486809 w 503134"/>
                  <a:gd name="connsiteY6" fmla="*/ 306282 h 617292"/>
                  <a:gd name="connsiteX7" fmla="*/ 502920 w 503134"/>
                  <a:gd name="connsiteY7" fmla="*/ 424948 h 617292"/>
                  <a:gd name="connsiteX8" fmla="*/ 406087 w 503134"/>
                  <a:gd name="connsiteY8" fmla="*/ 457453 h 617292"/>
                  <a:gd name="connsiteX9" fmla="*/ 388438 w 503134"/>
                  <a:gd name="connsiteY9" fmla="*/ 326388 h 617292"/>
                  <a:gd name="connsiteX10" fmla="*/ 390801 w 503134"/>
                  <a:gd name="connsiteY10" fmla="*/ 606511 h 617292"/>
                  <a:gd name="connsiteX11" fmla="*/ 103487 w 503134"/>
                  <a:gd name="connsiteY11" fmla="*/ 606154 h 617292"/>
                  <a:gd name="connsiteX12" fmla="*/ 78379 w 503134"/>
                  <a:gd name="connsiteY12" fmla="*/ 307805 h 617292"/>
                  <a:gd name="connsiteX13" fmla="*/ 65946 w 503134"/>
                  <a:gd name="connsiteY13" fmla="*/ 443443 h 617292"/>
                  <a:gd name="connsiteX14" fmla="*/ 655 w 503134"/>
                  <a:gd name="connsiteY14" fmla="*/ 409913 h 617292"/>
                  <a:gd name="connsiteX15" fmla="*/ 14374 w 503134"/>
                  <a:gd name="connsiteY15" fmla="*/ 297137 h 617292"/>
                  <a:gd name="connsiteX16" fmla="*/ 101239 w 503134"/>
                  <a:gd name="connsiteY16" fmla="*/ 214841 h 617292"/>
                  <a:gd name="connsiteX17" fmla="*/ 166131 w 503134"/>
                  <a:gd name="connsiteY17" fmla="*/ 196799 h 617292"/>
                  <a:gd name="connsiteX18" fmla="*/ 119725 w 503134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07805 h 617292"/>
                  <a:gd name="connsiteX13" fmla="*/ 64538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07805 h 617292"/>
                  <a:gd name="connsiteX13" fmla="*/ 64538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07805 h 617292"/>
                  <a:gd name="connsiteX13" fmla="*/ 64538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07805 h 617292"/>
                  <a:gd name="connsiteX13" fmla="*/ 64538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07805 h 617292"/>
                  <a:gd name="connsiteX13" fmla="*/ 64538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15770 h 617292"/>
                  <a:gd name="connsiteX13" fmla="*/ 64538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17098 h 617292"/>
                  <a:gd name="connsiteX13" fmla="*/ 64538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17098 h 617292"/>
                  <a:gd name="connsiteX13" fmla="*/ 64538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17098 h 617292"/>
                  <a:gd name="connsiteX13" fmla="*/ 64538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17098 h 617292"/>
                  <a:gd name="connsiteX13" fmla="*/ 64538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17098 h 617292"/>
                  <a:gd name="connsiteX13" fmla="*/ 64538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17098 h 617292"/>
                  <a:gd name="connsiteX13" fmla="*/ 64538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17098 h 617292"/>
                  <a:gd name="connsiteX13" fmla="*/ 64538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17098 h 617292"/>
                  <a:gd name="connsiteX13" fmla="*/ 64538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17098 h 617292"/>
                  <a:gd name="connsiteX13" fmla="*/ 64538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17098 h 617292"/>
                  <a:gd name="connsiteX13" fmla="*/ 66749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17098 h 617292"/>
                  <a:gd name="connsiteX13" fmla="*/ 66749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17098 h 617292"/>
                  <a:gd name="connsiteX13" fmla="*/ 66749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17098 h 617292"/>
                  <a:gd name="connsiteX13" fmla="*/ 66749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7993 w 501402"/>
                  <a:gd name="connsiteY0" fmla="*/ 157323 h 617292"/>
                  <a:gd name="connsiteX1" fmla="*/ 141342 w 501402"/>
                  <a:gd name="connsiteY1" fmla="*/ 28962 h 617292"/>
                  <a:gd name="connsiteX2" fmla="*/ 320638 w 501402"/>
                  <a:gd name="connsiteY2" fmla="*/ 28667 h 617292"/>
                  <a:gd name="connsiteX3" fmla="*/ 343347 w 501402"/>
                  <a:gd name="connsiteY3" fmla="*/ 157864 h 617292"/>
                  <a:gd name="connsiteX4" fmla="*/ 309029 w 501402"/>
                  <a:gd name="connsiteY4" fmla="*/ 191587 h 617292"/>
                  <a:gd name="connsiteX5" fmla="*/ 398803 w 501402"/>
                  <a:gd name="connsiteY5" fmla="*/ 210761 h 617292"/>
                  <a:gd name="connsiteX6" fmla="*/ 485077 w 501402"/>
                  <a:gd name="connsiteY6" fmla="*/ 306282 h 617292"/>
                  <a:gd name="connsiteX7" fmla="*/ 501188 w 501402"/>
                  <a:gd name="connsiteY7" fmla="*/ 424948 h 617292"/>
                  <a:gd name="connsiteX8" fmla="*/ 404355 w 501402"/>
                  <a:gd name="connsiteY8" fmla="*/ 457453 h 617292"/>
                  <a:gd name="connsiteX9" fmla="*/ 386706 w 501402"/>
                  <a:gd name="connsiteY9" fmla="*/ 326388 h 617292"/>
                  <a:gd name="connsiteX10" fmla="*/ 389069 w 501402"/>
                  <a:gd name="connsiteY10" fmla="*/ 606511 h 617292"/>
                  <a:gd name="connsiteX11" fmla="*/ 101755 w 501402"/>
                  <a:gd name="connsiteY11" fmla="*/ 606154 h 617292"/>
                  <a:gd name="connsiteX12" fmla="*/ 76647 w 501402"/>
                  <a:gd name="connsiteY12" fmla="*/ 317098 h 617292"/>
                  <a:gd name="connsiteX13" fmla="*/ 66425 w 501402"/>
                  <a:gd name="connsiteY13" fmla="*/ 443443 h 617292"/>
                  <a:gd name="connsiteX14" fmla="*/ 692 w 501402"/>
                  <a:gd name="connsiteY14" fmla="*/ 414338 h 617292"/>
                  <a:gd name="connsiteX15" fmla="*/ 13969 w 501402"/>
                  <a:gd name="connsiteY15" fmla="*/ 297137 h 617292"/>
                  <a:gd name="connsiteX16" fmla="*/ 99507 w 501402"/>
                  <a:gd name="connsiteY16" fmla="*/ 214841 h 617292"/>
                  <a:gd name="connsiteX17" fmla="*/ 164399 w 501402"/>
                  <a:gd name="connsiteY17" fmla="*/ 196799 h 617292"/>
                  <a:gd name="connsiteX18" fmla="*/ 117993 w 501402"/>
                  <a:gd name="connsiteY18" fmla="*/ 157323 h 617292"/>
                  <a:gd name="connsiteX0" fmla="*/ 118586 w 501995"/>
                  <a:gd name="connsiteY0" fmla="*/ 157323 h 617292"/>
                  <a:gd name="connsiteX1" fmla="*/ 141935 w 501995"/>
                  <a:gd name="connsiteY1" fmla="*/ 28962 h 617292"/>
                  <a:gd name="connsiteX2" fmla="*/ 321231 w 501995"/>
                  <a:gd name="connsiteY2" fmla="*/ 28667 h 617292"/>
                  <a:gd name="connsiteX3" fmla="*/ 343940 w 501995"/>
                  <a:gd name="connsiteY3" fmla="*/ 157864 h 617292"/>
                  <a:gd name="connsiteX4" fmla="*/ 309622 w 501995"/>
                  <a:gd name="connsiteY4" fmla="*/ 191587 h 617292"/>
                  <a:gd name="connsiteX5" fmla="*/ 399396 w 501995"/>
                  <a:gd name="connsiteY5" fmla="*/ 210761 h 617292"/>
                  <a:gd name="connsiteX6" fmla="*/ 485670 w 501995"/>
                  <a:gd name="connsiteY6" fmla="*/ 306282 h 617292"/>
                  <a:gd name="connsiteX7" fmla="*/ 501781 w 501995"/>
                  <a:gd name="connsiteY7" fmla="*/ 424948 h 617292"/>
                  <a:gd name="connsiteX8" fmla="*/ 404948 w 501995"/>
                  <a:gd name="connsiteY8" fmla="*/ 457453 h 617292"/>
                  <a:gd name="connsiteX9" fmla="*/ 387299 w 501995"/>
                  <a:gd name="connsiteY9" fmla="*/ 326388 h 617292"/>
                  <a:gd name="connsiteX10" fmla="*/ 389662 w 501995"/>
                  <a:gd name="connsiteY10" fmla="*/ 606511 h 617292"/>
                  <a:gd name="connsiteX11" fmla="*/ 102348 w 501995"/>
                  <a:gd name="connsiteY11" fmla="*/ 606154 h 617292"/>
                  <a:gd name="connsiteX12" fmla="*/ 77240 w 501995"/>
                  <a:gd name="connsiteY12" fmla="*/ 317098 h 617292"/>
                  <a:gd name="connsiteX13" fmla="*/ 67018 w 501995"/>
                  <a:gd name="connsiteY13" fmla="*/ 443443 h 617292"/>
                  <a:gd name="connsiteX14" fmla="*/ 1285 w 501995"/>
                  <a:gd name="connsiteY14" fmla="*/ 414338 h 617292"/>
                  <a:gd name="connsiteX15" fmla="*/ 14562 w 501995"/>
                  <a:gd name="connsiteY15" fmla="*/ 297137 h 617292"/>
                  <a:gd name="connsiteX16" fmla="*/ 100100 w 501995"/>
                  <a:gd name="connsiteY16" fmla="*/ 214841 h 617292"/>
                  <a:gd name="connsiteX17" fmla="*/ 164992 w 501995"/>
                  <a:gd name="connsiteY17" fmla="*/ 196799 h 617292"/>
                  <a:gd name="connsiteX18" fmla="*/ 118586 w 501995"/>
                  <a:gd name="connsiteY18" fmla="*/ 157323 h 617292"/>
                  <a:gd name="connsiteX0" fmla="*/ 118586 w 501995"/>
                  <a:gd name="connsiteY0" fmla="*/ 157323 h 617292"/>
                  <a:gd name="connsiteX1" fmla="*/ 141935 w 501995"/>
                  <a:gd name="connsiteY1" fmla="*/ 28962 h 617292"/>
                  <a:gd name="connsiteX2" fmla="*/ 321231 w 501995"/>
                  <a:gd name="connsiteY2" fmla="*/ 28667 h 617292"/>
                  <a:gd name="connsiteX3" fmla="*/ 343940 w 501995"/>
                  <a:gd name="connsiteY3" fmla="*/ 157864 h 617292"/>
                  <a:gd name="connsiteX4" fmla="*/ 309622 w 501995"/>
                  <a:gd name="connsiteY4" fmla="*/ 191587 h 617292"/>
                  <a:gd name="connsiteX5" fmla="*/ 399396 w 501995"/>
                  <a:gd name="connsiteY5" fmla="*/ 210761 h 617292"/>
                  <a:gd name="connsiteX6" fmla="*/ 485670 w 501995"/>
                  <a:gd name="connsiteY6" fmla="*/ 306282 h 617292"/>
                  <a:gd name="connsiteX7" fmla="*/ 501781 w 501995"/>
                  <a:gd name="connsiteY7" fmla="*/ 424948 h 617292"/>
                  <a:gd name="connsiteX8" fmla="*/ 404948 w 501995"/>
                  <a:gd name="connsiteY8" fmla="*/ 457453 h 617292"/>
                  <a:gd name="connsiteX9" fmla="*/ 387299 w 501995"/>
                  <a:gd name="connsiteY9" fmla="*/ 326388 h 617292"/>
                  <a:gd name="connsiteX10" fmla="*/ 389662 w 501995"/>
                  <a:gd name="connsiteY10" fmla="*/ 606511 h 617292"/>
                  <a:gd name="connsiteX11" fmla="*/ 102348 w 501995"/>
                  <a:gd name="connsiteY11" fmla="*/ 606154 h 617292"/>
                  <a:gd name="connsiteX12" fmla="*/ 77240 w 501995"/>
                  <a:gd name="connsiteY12" fmla="*/ 317098 h 617292"/>
                  <a:gd name="connsiteX13" fmla="*/ 67018 w 501995"/>
                  <a:gd name="connsiteY13" fmla="*/ 443443 h 617292"/>
                  <a:gd name="connsiteX14" fmla="*/ 1285 w 501995"/>
                  <a:gd name="connsiteY14" fmla="*/ 414338 h 617292"/>
                  <a:gd name="connsiteX15" fmla="*/ 14562 w 501995"/>
                  <a:gd name="connsiteY15" fmla="*/ 297137 h 617292"/>
                  <a:gd name="connsiteX16" fmla="*/ 100100 w 501995"/>
                  <a:gd name="connsiteY16" fmla="*/ 214841 h 617292"/>
                  <a:gd name="connsiteX17" fmla="*/ 164992 w 501995"/>
                  <a:gd name="connsiteY17" fmla="*/ 196799 h 617292"/>
                  <a:gd name="connsiteX18" fmla="*/ 118586 w 501995"/>
                  <a:gd name="connsiteY18" fmla="*/ 157323 h 617292"/>
                  <a:gd name="connsiteX0" fmla="*/ 119757 w 503166"/>
                  <a:gd name="connsiteY0" fmla="*/ 157323 h 617292"/>
                  <a:gd name="connsiteX1" fmla="*/ 143106 w 503166"/>
                  <a:gd name="connsiteY1" fmla="*/ 28962 h 617292"/>
                  <a:gd name="connsiteX2" fmla="*/ 322402 w 503166"/>
                  <a:gd name="connsiteY2" fmla="*/ 28667 h 617292"/>
                  <a:gd name="connsiteX3" fmla="*/ 345111 w 503166"/>
                  <a:gd name="connsiteY3" fmla="*/ 157864 h 617292"/>
                  <a:gd name="connsiteX4" fmla="*/ 310793 w 503166"/>
                  <a:gd name="connsiteY4" fmla="*/ 191587 h 617292"/>
                  <a:gd name="connsiteX5" fmla="*/ 400567 w 503166"/>
                  <a:gd name="connsiteY5" fmla="*/ 210761 h 617292"/>
                  <a:gd name="connsiteX6" fmla="*/ 486841 w 503166"/>
                  <a:gd name="connsiteY6" fmla="*/ 306282 h 617292"/>
                  <a:gd name="connsiteX7" fmla="*/ 502952 w 503166"/>
                  <a:gd name="connsiteY7" fmla="*/ 424948 h 617292"/>
                  <a:gd name="connsiteX8" fmla="*/ 406119 w 503166"/>
                  <a:gd name="connsiteY8" fmla="*/ 457453 h 617292"/>
                  <a:gd name="connsiteX9" fmla="*/ 388470 w 503166"/>
                  <a:gd name="connsiteY9" fmla="*/ 326388 h 617292"/>
                  <a:gd name="connsiteX10" fmla="*/ 390833 w 503166"/>
                  <a:gd name="connsiteY10" fmla="*/ 606511 h 617292"/>
                  <a:gd name="connsiteX11" fmla="*/ 103519 w 503166"/>
                  <a:gd name="connsiteY11" fmla="*/ 606154 h 617292"/>
                  <a:gd name="connsiteX12" fmla="*/ 78411 w 503166"/>
                  <a:gd name="connsiteY12" fmla="*/ 317098 h 617292"/>
                  <a:gd name="connsiteX13" fmla="*/ 68189 w 503166"/>
                  <a:gd name="connsiteY13" fmla="*/ 443443 h 617292"/>
                  <a:gd name="connsiteX14" fmla="*/ 2456 w 503166"/>
                  <a:gd name="connsiteY14" fmla="*/ 414338 h 617292"/>
                  <a:gd name="connsiteX15" fmla="*/ 15733 w 503166"/>
                  <a:gd name="connsiteY15" fmla="*/ 297137 h 617292"/>
                  <a:gd name="connsiteX16" fmla="*/ 101271 w 503166"/>
                  <a:gd name="connsiteY16" fmla="*/ 214841 h 617292"/>
                  <a:gd name="connsiteX17" fmla="*/ 166163 w 503166"/>
                  <a:gd name="connsiteY17" fmla="*/ 196799 h 617292"/>
                  <a:gd name="connsiteX18" fmla="*/ 119757 w 503166"/>
                  <a:gd name="connsiteY18" fmla="*/ 157323 h 617292"/>
                  <a:gd name="connsiteX0" fmla="*/ 120355 w 503764"/>
                  <a:gd name="connsiteY0" fmla="*/ 157323 h 617292"/>
                  <a:gd name="connsiteX1" fmla="*/ 143704 w 503764"/>
                  <a:gd name="connsiteY1" fmla="*/ 28962 h 617292"/>
                  <a:gd name="connsiteX2" fmla="*/ 323000 w 503764"/>
                  <a:gd name="connsiteY2" fmla="*/ 28667 h 617292"/>
                  <a:gd name="connsiteX3" fmla="*/ 345709 w 503764"/>
                  <a:gd name="connsiteY3" fmla="*/ 157864 h 617292"/>
                  <a:gd name="connsiteX4" fmla="*/ 311391 w 503764"/>
                  <a:gd name="connsiteY4" fmla="*/ 191587 h 617292"/>
                  <a:gd name="connsiteX5" fmla="*/ 401165 w 503764"/>
                  <a:gd name="connsiteY5" fmla="*/ 210761 h 617292"/>
                  <a:gd name="connsiteX6" fmla="*/ 487439 w 503764"/>
                  <a:gd name="connsiteY6" fmla="*/ 306282 h 617292"/>
                  <a:gd name="connsiteX7" fmla="*/ 503550 w 503764"/>
                  <a:gd name="connsiteY7" fmla="*/ 424948 h 617292"/>
                  <a:gd name="connsiteX8" fmla="*/ 406717 w 503764"/>
                  <a:gd name="connsiteY8" fmla="*/ 457453 h 617292"/>
                  <a:gd name="connsiteX9" fmla="*/ 389068 w 503764"/>
                  <a:gd name="connsiteY9" fmla="*/ 326388 h 617292"/>
                  <a:gd name="connsiteX10" fmla="*/ 391431 w 503764"/>
                  <a:gd name="connsiteY10" fmla="*/ 606511 h 617292"/>
                  <a:gd name="connsiteX11" fmla="*/ 104117 w 503764"/>
                  <a:gd name="connsiteY11" fmla="*/ 606154 h 617292"/>
                  <a:gd name="connsiteX12" fmla="*/ 79009 w 503764"/>
                  <a:gd name="connsiteY12" fmla="*/ 317098 h 617292"/>
                  <a:gd name="connsiteX13" fmla="*/ 68787 w 503764"/>
                  <a:gd name="connsiteY13" fmla="*/ 443443 h 617292"/>
                  <a:gd name="connsiteX14" fmla="*/ 3054 w 503764"/>
                  <a:gd name="connsiteY14" fmla="*/ 414338 h 617292"/>
                  <a:gd name="connsiteX15" fmla="*/ 16331 w 503764"/>
                  <a:gd name="connsiteY15" fmla="*/ 297137 h 617292"/>
                  <a:gd name="connsiteX16" fmla="*/ 101869 w 503764"/>
                  <a:gd name="connsiteY16" fmla="*/ 214841 h 617292"/>
                  <a:gd name="connsiteX17" fmla="*/ 166761 w 503764"/>
                  <a:gd name="connsiteY17" fmla="*/ 196799 h 617292"/>
                  <a:gd name="connsiteX18" fmla="*/ 120355 w 503764"/>
                  <a:gd name="connsiteY18" fmla="*/ 157323 h 617292"/>
                  <a:gd name="connsiteX0" fmla="*/ 119758 w 503167"/>
                  <a:gd name="connsiteY0" fmla="*/ 157323 h 617292"/>
                  <a:gd name="connsiteX1" fmla="*/ 143107 w 503167"/>
                  <a:gd name="connsiteY1" fmla="*/ 28962 h 617292"/>
                  <a:gd name="connsiteX2" fmla="*/ 322403 w 503167"/>
                  <a:gd name="connsiteY2" fmla="*/ 28667 h 617292"/>
                  <a:gd name="connsiteX3" fmla="*/ 345112 w 503167"/>
                  <a:gd name="connsiteY3" fmla="*/ 157864 h 617292"/>
                  <a:gd name="connsiteX4" fmla="*/ 310794 w 503167"/>
                  <a:gd name="connsiteY4" fmla="*/ 191587 h 617292"/>
                  <a:gd name="connsiteX5" fmla="*/ 400568 w 503167"/>
                  <a:gd name="connsiteY5" fmla="*/ 210761 h 617292"/>
                  <a:gd name="connsiteX6" fmla="*/ 486842 w 503167"/>
                  <a:gd name="connsiteY6" fmla="*/ 306282 h 617292"/>
                  <a:gd name="connsiteX7" fmla="*/ 502953 w 503167"/>
                  <a:gd name="connsiteY7" fmla="*/ 424948 h 617292"/>
                  <a:gd name="connsiteX8" fmla="*/ 406120 w 503167"/>
                  <a:gd name="connsiteY8" fmla="*/ 457453 h 617292"/>
                  <a:gd name="connsiteX9" fmla="*/ 388471 w 503167"/>
                  <a:gd name="connsiteY9" fmla="*/ 326388 h 617292"/>
                  <a:gd name="connsiteX10" fmla="*/ 390834 w 503167"/>
                  <a:gd name="connsiteY10" fmla="*/ 606511 h 617292"/>
                  <a:gd name="connsiteX11" fmla="*/ 103520 w 503167"/>
                  <a:gd name="connsiteY11" fmla="*/ 606154 h 617292"/>
                  <a:gd name="connsiteX12" fmla="*/ 78412 w 503167"/>
                  <a:gd name="connsiteY12" fmla="*/ 317098 h 617292"/>
                  <a:gd name="connsiteX13" fmla="*/ 68190 w 503167"/>
                  <a:gd name="connsiteY13" fmla="*/ 443443 h 617292"/>
                  <a:gd name="connsiteX14" fmla="*/ 2457 w 503167"/>
                  <a:gd name="connsiteY14" fmla="*/ 414338 h 617292"/>
                  <a:gd name="connsiteX15" fmla="*/ 15734 w 503167"/>
                  <a:gd name="connsiteY15" fmla="*/ 297137 h 617292"/>
                  <a:gd name="connsiteX16" fmla="*/ 101272 w 503167"/>
                  <a:gd name="connsiteY16" fmla="*/ 214841 h 617292"/>
                  <a:gd name="connsiteX17" fmla="*/ 166164 w 503167"/>
                  <a:gd name="connsiteY17" fmla="*/ 196799 h 617292"/>
                  <a:gd name="connsiteX18" fmla="*/ 119758 w 503167"/>
                  <a:gd name="connsiteY18" fmla="*/ 157323 h 617292"/>
                  <a:gd name="connsiteX0" fmla="*/ 119238 w 502647"/>
                  <a:gd name="connsiteY0" fmla="*/ 157323 h 617292"/>
                  <a:gd name="connsiteX1" fmla="*/ 142587 w 502647"/>
                  <a:gd name="connsiteY1" fmla="*/ 28962 h 617292"/>
                  <a:gd name="connsiteX2" fmla="*/ 321883 w 502647"/>
                  <a:gd name="connsiteY2" fmla="*/ 28667 h 617292"/>
                  <a:gd name="connsiteX3" fmla="*/ 344592 w 502647"/>
                  <a:gd name="connsiteY3" fmla="*/ 157864 h 617292"/>
                  <a:gd name="connsiteX4" fmla="*/ 310274 w 502647"/>
                  <a:gd name="connsiteY4" fmla="*/ 191587 h 617292"/>
                  <a:gd name="connsiteX5" fmla="*/ 400048 w 502647"/>
                  <a:gd name="connsiteY5" fmla="*/ 210761 h 617292"/>
                  <a:gd name="connsiteX6" fmla="*/ 486322 w 502647"/>
                  <a:gd name="connsiteY6" fmla="*/ 306282 h 617292"/>
                  <a:gd name="connsiteX7" fmla="*/ 502433 w 502647"/>
                  <a:gd name="connsiteY7" fmla="*/ 424948 h 617292"/>
                  <a:gd name="connsiteX8" fmla="*/ 405600 w 502647"/>
                  <a:gd name="connsiteY8" fmla="*/ 457453 h 617292"/>
                  <a:gd name="connsiteX9" fmla="*/ 387951 w 502647"/>
                  <a:gd name="connsiteY9" fmla="*/ 326388 h 617292"/>
                  <a:gd name="connsiteX10" fmla="*/ 390314 w 502647"/>
                  <a:gd name="connsiteY10" fmla="*/ 606511 h 617292"/>
                  <a:gd name="connsiteX11" fmla="*/ 103000 w 502647"/>
                  <a:gd name="connsiteY11" fmla="*/ 606154 h 617292"/>
                  <a:gd name="connsiteX12" fmla="*/ 77892 w 502647"/>
                  <a:gd name="connsiteY12" fmla="*/ 317098 h 617292"/>
                  <a:gd name="connsiteX13" fmla="*/ 67670 w 502647"/>
                  <a:gd name="connsiteY13" fmla="*/ 443443 h 617292"/>
                  <a:gd name="connsiteX14" fmla="*/ 1937 w 502647"/>
                  <a:gd name="connsiteY14" fmla="*/ 414338 h 617292"/>
                  <a:gd name="connsiteX15" fmla="*/ 15214 w 502647"/>
                  <a:gd name="connsiteY15" fmla="*/ 297137 h 617292"/>
                  <a:gd name="connsiteX16" fmla="*/ 102963 w 502647"/>
                  <a:gd name="connsiteY16" fmla="*/ 217939 h 617292"/>
                  <a:gd name="connsiteX17" fmla="*/ 165644 w 502647"/>
                  <a:gd name="connsiteY17" fmla="*/ 196799 h 617292"/>
                  <a:gd name="connsiteX18" fmla="*/ 119238 w 502647"/>
                  <a:gd name="connsiteY18" fmla="*/ 157323 h 617292"/>
                  <a:gd name="connsiteX0" fmla="*/ 119238 w 502647"/>
                  <a:gd name="connsiteY0" fmla="*/ 157323 h 617292"/>
                  <a:gd name="connsiteX1" fmla="*/ 142587 w 502647"/>
                  <a:gd name="connsiteY1" fmla="*/ 28962 h 617292"/>
                  <a:gd name="connsiteX2" fmla="*/ 321883 w 502647"/>
                  <a:gd name="connsiteY2" fmla="*/ 28667 h 617292"/>
                  <a:gd name="connsiteX3" fmla="*/ 344592 w 502647"/>
                  <a:gd name="connsiteY3" fmla="*/ 157864 h 617292"/>
                  <a:gd name="connsiteX4" fmla="*/ 310274 w 502647"/>
                  <a:gd name="connsiteY4" fmla="*/ 191587 h 617292"/>
                  <a:gd name="connsiteX5" fmla="*/ 400048 w 502647"/>
                  <a:gd name="connsiteY5" fmla="*/ 210761 h 617292"/>
                  <a:gd name="connsiteX6" fmla="*/ 486322 w 502647"/>
                  <a:gd name="connsiteY6" fmla="*/ 306282 h 617292"/>
                  <a:gd name="connsiteX7" fmla="*/ 502433 w 502647"/>
                  <a:gd name="connsiteY7" fmla="*/ 424948 h 617292"/>
                  <a:gd name="connsiteX8" fmla="*/ 405600 w 502647"/>
                  <a:gd name="connsiteY8" fmla="*/ 457453 h 617292"/>
                  <a:gd name="connsiteX9" fmla="*/ 387951 w 502647"/>
                  <a:gd name="connsiteY9" fmla="*/ 326388 h 617292"/>
                  <a:gd name="connsiteX10" fmla="*/ 390314 w 502647"/>
                  <a:gd name="connsiteY10" fmla="*/ 606511 h 617292"/>
                  <a:gd name="connsiteX11" fmla="*/ 103000 w 502647"/>
                  <a:gd name="connsiteY11" fmla="*/ 606154 h 617292"/>
                  <a:gd name="connsiteX12" fmla="*/ 77892 w 502647"/>
                  <a:gd name="connsiteY12" fmla="*/ 317098 h 617292"/>
                  <a:gd name="connsiteX13" fmla="*/ 67670 w 502647"/>
                  <a:gd name="connsiteY13" fmla="*/ 443443 h 617292"/>
                  <a:gd name="connsiteX14" fmla="*/ 1937 w 502647"/>
                  <a:gd name="connsiteY14" fmla="*/ 414338 h 617292"/>
                  <a:gd name="connsiteX15" fmla="*/ 15214 w 502647"/>
                  <a:gd name="connsiteY15" fmla="*/ 297137 h 617292"/>
                  <a:gd name="connsiteX16" fmla="*/ 102963 w 502647"/>
                  <a:gd name="connsiteY16" fmla="*/ 217939 h 617292"/>
                  <a:gd name="connsiteX17" fmla="*/ 165644 w 502647"/>
                  <a:gd name="connsiteY17" fmla="*/ 196799 h 617292"/>
                  <a:gd name="connsiteX18" fmla="*/ 119238 w 502647"/>
                  <a:gd name="connsiteY18" fmla="*/ 157323 h 617292"/>
                  <a:gd name="connsiteX0" fmla="*/ 119238 w 502647"/>
                  <a:gd name="connsiteY0" fmla="*/ 157323 h 617292"/>
                  <a:gd name="connsiteX1" fmla="*/ 142587 w 502647"/>
                  <a:gd name="connsiteY1" fmla="*/ 28962 h 617292"/>
                  <a:gd name="connsiteX2" fmla="*/ 321883 w 502647"/>
                  <a:gd name="connsiteY2" fmla="*/ 28667 h 617292"/>
                  <a:gd name="connsiteX3" fmla="*/ 344592 w 502647"/>
                  <a:gd name="connsiteY3" fmla="*/ 157864 h 617292"/>
                  <a:gd name="connsiteX4" fmla="*/ 310274 w 502647"/>
                  <a:gd name="connsiteY4" fmla="*/ 191587 h 617292"/>
                  <a:gd name="connsiteX5" fmla="*/ 400048 w 502647"/>
                  <a:gd name="connsiteY5" fmla="*/ 210761 h 617292"/>
                  <a:gd name="connsiteX6" fmla="*/ 486322 w 502647"/>
                  <a:gd name="connsiteY6" fmla="*/ 306282 h 617292"/>
                  <a:gd name="connsiteX7" fmla="*/ 502433 w 502647"/>
                  <a:gd name="connsiteY7" fmla="*/ 424948 h 617292"/>
                  <a:gd name="connsiteX8" fmla="*/ 405600 w 502647"/>
                  <a:gd name="connsiteY8" fmla="*/ 457453 h 617292"/>
                  <a:gd name="connsiteX9" fmla="*/ 387951 w 502647"/>
                  <a:gd name="connsiteY9" fmla="*/ 326388 h 617292"/>
                  <a:gd name="connsiteX10" fmla="*/ 390314 w 502647"/>
                  <a:gd name="connsiteY10" fmla="*/ 606511 h 617292"/>
                  <a:gd name="connsiteX11" fmla="*/ 103000 w 502647"/>
                  <a:gd name="connsiteY11" fmla="*/ 606154 h 617292"/>
                  <a:gd name="connsiteX12" fmla="*/ 77892 w 502647"/>
                  <a:gd name="connsiteY12" fmla="*/ 317098 h 617292"/>
                  <a:gd name="connsiteX13" fmla="*/ 67670 w 502647"/>
                  <a:gd name="connsiteY13" fmla="*/ 443443 h 617292"/>
                  <a:gd name="connsiteX14" fmla="*/ 1937 w 502647"/>
                  <a:gd name="connsiteY14" fmla="*/ 414338 h 617292"/>
                  <a:gd name="connsiteX15" fmla="*/ 15214 w 502647"/>
                  <a:gd name="connsiteY15" fmla="*/ 297137 h 617292"/>
                  <a:gd name="connsiteX16" fmla="*/ 102963 w 502647"/>
                  <a:gd name="connsiteY16" fmla="*/ 217939 h 617292"/>
                  <a:gd name="connsiteX17" fmla="*/ 165644 w 502647"/>
                  <a:gd name="connsiteY17" fmla="*/ 196799 h 617292"/>
                  <a:gd name="connsiteX18" fmla="*/ 119238 w 502647"/>
                  <a:gd name="connsiteY18" fmla="*/ 157323 h 617292"/>
                  <a:gd name="connsiteX0" fmla="*/ 119238 w 502647"/>
                  <a:gd name="connsiteY0" fmla="*/ 157323 h 617292"/>
                  <a:gd name="connsiteX1" fmla="*/ 142587 w 502647"/>
                  <a:gd name="connsiteY1" fmla="*/ 28962 h 617292"/>
                  <a:gd name="connsiteX2" fmla="*/ 321883 w 502647"/>
                  <a:gd name="connsiteY2" fmla="*/ 28667 h 617292"/>
                  <a:gd name="connsiteX3" fmla="*/ 344592 w 502647"/>
                  <a:gd name="connsiteY3" fmla="*/ 157864 h 617292"/>
                  <a:gd name="connsiteX4" fmla="*/ 310274 w 502647"/>
                  <a:gd name="connsiteY4" fmla="*/ 191587 h 617292"/>
                  <a:gd name="connsiteX5" fmla="*/ 400048 w 502647"/>
                  <a:gd name="connsiteY5" fmla="*/ 210761 h 617292"/>
                  <a:gd name="connsiteX6" fmla="*/ 486322 w 502647"/>
                  <a:gd name="connsiteY6" fmla="*/ 306282 h 617292"/>
                  <a:gd name="connsiteX7" fmla="*/ 502433 w 502647"/>
                  <a:gd name="connsiteY7" fmla="*/ 424948 h 617292"/>
                  <a:gd name="connsiteX8" fmla="*/ 405600 w 502647"/>
                  <a:gd name="connsiteY8" fmla="*/ 457453 h 617292"/>
                  <a:gd name="connsiteX9" fmla="*/ 387951 w 502647"/>
                  <a:gd name="connsiteY9" fmla="*/ 326388 h 617292"/>
                  <a:gd name="connsiteX10" fmla="*/ 390314 w 502647"/>
                  <a:gd name="connsiteY10" fmla="*/ 606511 h 617292"/>
                  <a:gd name="connsiteX11" fmla="*/ 103000 w 502647"/>
                  <a:gd name="connsiteY11" fmla="*/ 606154 h 617292"/>
                  <a:gd name="connsiteX12" fmla="*/ 77892 w 502647"/>
                  <a:gd name="connsiteY12" fmla="*/ 317098 h 617292"/>
                  <a:gd name="connsiteX13" fmla="*/ 67670 w 502647"/>
                  <a:gd name="connsiteY13" fmla="*/ 443443 h 617292"/>
                  <a:gd name="connsiteX14" fmla="*/ 1937 w 502647"/>
                  <a:gd name="connsiteY14" fmla="*/ 414338 h 617292"/>
                  <a:gd name="connsiteX15" fmla="*/ 15214 w 502647"/>
                  <a:gd name="connsiteY15" fmla="*/ 297137 h 617292"/>
                  <a:gd name="connsiteX16" fmla="*/ 102963 w 502647"/>
                  <a:gd name="connsiteY16" fmla="*/ 217939 h 617292"/>
                  <a:gd name="connsiteX17" fmla="*/ 165644 w 502647"/>
                  <a:gd name="connsiteY17" fmla="*/ 196799 h 617292"/>
                  <a:gd name="connsiteX18" fmla="*/ 119238 w 502647"/>
                  <a:gd name="connsiteY18" fmla="*/ 157323 h 617292"/>
                  <a:gd name="connsiteX0" fmla="*/ 119238 w 502647"/>
                  <a:gd name="connsiteY0" fmla="*/ 157323 h 617292"/>
                  <a:gd name="connsiteX1" fmla="*/ 142587 w 502647"/>
                  <a:gd name="connsiteY1" fmla="*/ 28962 h 617292"/>
                  <a:gd name="connsiteX2" fmla="*/ 321883 w 502647"/>
                  <a:gd name="connsiteY2" fmla="*/ 28667 h 617292"/>
                  <a:gd name="connsiteX3" fmla="*/ 344592 w 502647"/>
                  <a:gd name="connsiteY3" fmla="*/ 157864 h 617292"/>
                  <a:gd name="connsiteX4" fmla="*/ 310274 w 502647"/>
                  <a:gd name="connsiteY4" fmla="*/ 191587 h 617292"/>
                  <a:gd name="connsiteX5" fmla="*/ 400048 w 502647"/>
                  <a:gd name="connsiteY5" fmla="*/ 210761 h 617292"/>
                  <a:gd name="connsiteX6" fmla="*/ 486322 w 502647"/>
                  <a:gd name="connsiteY6" fmla="*/ 306282 h 617292"/>
                  <a:gd name="connsiteX7" fmla="*/ 502433 w 502647"/>
                  <a:gd name="connsiteY7" fmla="*/ 424948 h 617292"/>
                  <a:gd name="connsiteX8" fmla="*/ 405600 w 502647"/>
                  <a:gd name="connsiteY8" fmla="*/ 457453 h 617292"/>
                  <a:gd name="connsiteX9" fmla="*/ 387951 w 502647"/>
                  <a:gd name="connsiteY9" fmla="*/ 326388 h 617292"/>
                  <a:gd name="connsiteX10" fmla="*/ 390314 w 502647"/>
                  <a:gd name="connsiteY10" fmla="*/ 606511 h 617292"/>
                  <a:gd name="connsiteX11" fmla="*/ 103000 w 502647"/>
                  <a:gd name="connsiteY11" fmla="*/ 606154 h 617292"/>
                  <a:gd name="connsiteX12" fmla="*/ 77892 w 502647"/>
                  <a:gd name="connsiteY12" fmla="*/ 317098 h 617292"/>
                  <a:gd name="connsiteX13" fmla="*/ 67670 w 502647"/>
                  <a:gd name="connsiteY13" fmla="*/ 443443 h 617292"/>
                  <a:gd name="connsiteX14" fmla="*/ 1937 w 502647"/>
                  <a:gd name="connsiteY14" fmla="*/ 414338 h 617292"/>
                  <a:gd name="connsiteX15" fmla="*/ 15214 w 502647"/>
                  <a:gd name="connsiteY15" fmla="*/ 297137 h 617292"/>
                  <a:gd name="connsiteX16" fmla="*/ 102963 w 502647"/>
                  <a:gd name="connsiteY16" fmla="*/ 217939 h 617292"/>
                  <a:gd name="connsiteX17" fmla="*/ 165644 w 502647"/>
                  <a:gd name="connsiteY17" fmla="*/ 196799 h 617292"/>
                  <a:gd name="connsiteX18" fmla="*/ 119238 w 502647"/>
                  <a:gd name="connsiteY18" fmla="*/ 157323 h 617292"/>
                  <a:gd name="connsiteX0" fmla="*/ 119238 w 502647"/>
                  <a:gd name="connsiteY0" fmla="*/ 157323 h 617292"/>
                  <a:gd name="connsiteX1" fmla="*/ 142587 w 502647"/>
                  <a:gd name="connsiteY1" fmla="*/ 28962 h 617292"/>
                  <a:gd name="connsiteX2" fmla="*/ 321883 w 502647"/>
                  <a:gd name="connsiteY2" fmla="*/ 28667 h 617292"/>
                  <a:gd name="connsiteX3" fmla="*/ 344592 w 502647"/>
                  <a:gd name="connsiteY3" fmla="*/ 157864 h 617292"/>
                  <a:gd name="connsiteX4" fmla="*/ 310274 w 502647"/>
                  <a:gd name="connsiteY4" fmla="*/ 191587 h 617292"/>
                  <a:gd name="connsiteX5" fmla="*/ 400048 w 502647"/>
                  <a:gd name="connsiteY5" fmla="*/ 210761 h 617292"/>
                  <a:gd name="connsiteX6" fmla="*/ 486322 w 502647"/>
                  <a:gd name="connsiteY6" fmla="*/ 306282 h 617292"/>
                  <a:gd name="connsiteX7" fmla="*/ 502433 w 502647"/>
                  <a:gd name="connsiteY7" fmla="*/ 424948 h 617292"/>
                  <a:gd name="connsiteX8" fmla="*/ 405600 w 502647"/>
                  <a:gd name="connsiteY8" fmla="*/ 457453 h 617292"/>
                  <a:gd name="connsiteX9" fmla="*/ 387951 w 502647"/>
                  <a:gd name="connsiteY9" fmla="*/ 326388 h 617292"/>
                  <a:gd name="connsiteX10" fmla="*/ 390314 w 502647"/>
                  <a:gd name="connsiteY10" fmla="*/ 606511 h 617292"/>
                  <a:gd name="connsiteX11" fmla="*/ 103000 w 502647"/>
                  <a:gd name="connsiteY11" fmla="*/ 606154 h 617292"/>
                  <a:gd name="connsiteX12" fmla="*/ 77892 w 502647"/>
                  <a:gd name="connsiteY12" fmla="*/ 317098 h 617292"/>
                  <a:gd name="connsiteX13" fmla="*/ 67670 w 502647"/>
                  <a:gd name="connsiteY13" fmla="*/ 443443 h 617292"/>
                  <a:gd name="connsiteX14" fmla="*/ 1937 w 502647"/>
                  <a:gd name="connsiteY14" fmla="*/ 414338 h 617292"/>
                  <a:gd name="connsiteX15" fmla="*/ 15214 w 502647"/>
                  <a:gd name="connsiteY15" fmla="*/ 297137 h 617292"/>
                  <a:gd name="connsiteX16" fmla="*/ 102963 w 502647"/>
                  <a:gd name="connsiteY16" fmla="*/ 217939 h 617292"/>
                  <a:gd name="connsiteX17" fmla="*/ 165644 w 502647"/>
                  <a:gd name="connsiteY17" fmla="*/ 196799 h 617292"/>
                  <a:gd name="connsiteX18" fmla="*/ 119238 w 502647"/>
                  <a:gd name="connsiteY18" fmla="*/ 157323 h 617292"/>
                  <a:gd name="connsiteX0" fmla="*/ 118936 w 502345"/>
                  <a:gd name="connsiteY0" fmla="*/ 157323 h 617292"/>
                  <a:gd name="connsiteX1" fmla="*/ 142285 w 502345"/>
                  <a:gd name="connsiteY1" fmla="*/ 28962 h 617292"/>
                  <a:gd name="connsiteX2" fmla="*/ 321581 w 502345"/>
                  <a:gd name="connsiteY2" fmla="*/ 28667 h 617292"/>
                  <a:gd name="connsiteX3" fmla="*/ 344290 w 502345"/>
                  <a:gd name="connsiteY3" fmla="*/ 157864 h 617292"/>
                  <a:gd name="connsiteX4" fmla="*/ 309972 w 502345"/>
                  <a:gd name="connsiteY4" fmla="*/ 191587 h 617292"/>
                  <a:gd name="connsiteX5" fmla="*/ 399746 w 502345"/>
                  <a:gd name="connsiteY5" fmla="*/ 210761 h 617292"/>
                  <a:gd name="connsiteX6" fmla="*/ 486020 w 502345"/>
                  <a:gd name="connsiteY6" fmla="*/ 306282 h 617292"/>
                  <a:gd name="connsiteX7" fmla="*/ 502131 w 502345"/>
                  <a:gd name="connsiteY7" fmla="*/ 424948 h 617292"/>
                  <a:gd name="connsiteX8" fmla="*/ 405298 w 502345"/>
                  <a:gd name="connsiteY8" fmla="*/ 457453 h 617292"/>
                  <a:gd name="connsiteX9" fmla="*/ 387649 w 502345"/>
                  <a:gd name="connsiteY9" fmla="*/ 326388 h 617292"/>
                  <a:gd name="connsiteX10" fmla="*/ 390012 w 502345"/>
                  <a:gd name="connsiteY10" fmla="*/ 606511 h 617292"/>
                  <a:gd name="connsiteX11" fmla="*/ 102698 w 502345"/>
                  <a:gd name="connsiteY11" fmla="*/ 606154 h 617292"/>
                  <a:gd name="connsiteX12" fmla="*/ 77590 w 502345"/>
                  <a:gd name="connsiteY12" fmla="*/ 317098 h 617292"/>
                  <a:gd name="connsiteX13" fmla="*/ 67368 w 502345"/>
                  <a:gd name="connsiteY13" fmla="*/ 443443 h 617292"/>
                  <a:gd name="connsiteX14" fmla="*/ 1635 w 502345"/>
                  <a:gd name="connsiteY14" fmla="*/ 414338 h 617292"/>
                  <a:gd name="connsiteX15" fmla="*/ 14912 w 502345"/>
                  <a:gd name="connsiteY15" fmla="*/ 297137 h 617292"/>
                  <a:gd name="connsiteX16" fmla="*/ 102661 w 502345"/>
                  <a:gd name="connsiteY16" fmla="*/ 217939 h 617292"/>
                  <a:gd name="connsiteX17" fmla="*/ 165342 w 502345"/>
                  <a:gd name="connsiteY17" fmla="*/ 196799 h 617292"/>
                  <a:gd name="connsiteX18" fmla="*/ 118936 w 502345"/>
                  <a:gd name="connsiteY18" fmla="*/ 157323 h 617292"/>
                  <a:gd name="connsiteX0" fmla="*/ 118936 w 502345"/>
                  <a:gd name="connsiteY0" fmla="*/ 157323 h 617292"/>
                  <a:gd name="connsiteX1" fmla="*/ 142285 w 502345"/>
                  <a:gd name="connsiteY1" fmla="*/ 28962 h 617292"/>
                  <a:gd name="connsiteX2" fmla="*/ 321581 w 502345"/>
                  <a:gd name="connsiteY2" fmla="*/ 28667 h 617292"/>
                  <a:gd name="connsiteX3" fmla="*/ 344290 w 502345"/>
                  <a:gd name="connsiteY3" fmla="*/ 157864 h 617292"/>
                  <a:gd name="connsiteX4" fmla="*/ 309972 w 502345"/>
                  <a:gd name="connsiteY4" fmla="*/ 191587 h 617292"/>
                  <a:gd name="connsiteX5" fmla="*/ 399746 w 502345"/>
                  <a:gd name="connsiteY5" fmla="*/ 210761 h 617292"/>
                  <a:gd name="connsiteX6" fmla="*/ 486020 w 502345"/>
                  <a:gd name="connsiteY6" fmla="*/ 306282 h 617292"/>
                  <a:gd name="connsiteX7" fmla="*/ 502131 w 502345"/>
                  <a:gd name="connsiteY7" fmla="*/ 424948 h 617292"/>
                  <a:gd name="connsiteX8" fmla="*/ 405298 w 502345"/>
                  <a:gd name="connsiteY8" fmla="*/ 457453 h 617292"/>
                  <a:gd name="connsiteX9" fmla="*/ 387649 w 502345"/>
                  <a:gd name="connsiteY9" fmla="*/ 326388 h 617292"/>
                  <a:gd name="connsiteX10" fmla="*/ 390012 w 502345"/>
                  <a:gd name="connsiteY10" fmla="*/ 606511 h 617292"/>
                  <a:gd name="connsiteX11" fmla="*/ 102698 w 502345"/>
                  <a:gd name="connsiteY11" fmla="*/ 606154 h 617292"/>
                  <a:gd name="connsiteX12" fmla="*/ 77590 w 502345"/>
                  <a:gd name="connsiteY12" fmla="*/ 317098 h 617292"/>
                  <a:gd name="connsiteX13" fmla="*/ 67368 w 502345"/>
                  <a:gd name="connsiteY13" fmla="*/ 443443 h 617292"/>
                  <a:gd name="connsiteX14" fmla="*/ 1635 w 502345"/>
                  <a:gd name="connsiteY14" fmla="*/ 414338 h 617292"/>
                  <a:gd name="connsiteX15" fmla="*/ 14912 w 502345"/>
                  <a:gd name="connsiteY15" fmla="*/ 301562 h 617292"/>
                  <a:gd name="connsiteX16" fmla="*/ 102661 w 502345"/>
                  <a:gd name="connsiteY16" fmla="*/ 217939 h 617292"/>
                  <a:gd name="connsiteX17" fmla="*/ 165342 w 502345"/>
                  <a:gd name="connsiteY17" fmla="*/ 196799 h 617292"/>
                  <a:gd name="connsiteX18" fmla="*/ 118936 w 502345"/>
                  <a:gd name="connsiteY18" fmla="*/ 157323 h 617292"/>
                  <a:gd name="connsiteX0" fmla="*/ 118579 w 501988"/>
                  <a:gd name="connsiteY0" fmla="*/ 157323 h 617292"/>
                  <a:gd name="connsiteX1" fmla="*/ 141928 w 501988"/>
                  <a:gd name="connsiteY1" fmla="*/ 28962 h 617292"/>
                  <a:gd name="connsiteX2" fmla="*/ 321224 w 501988"/>
                  <a:gd name="connsiteY2" fmla="*/ 28667 h 617292"/>
                  <a:gd name="connsiteX3" fmla="*/ 343933 w 501988"/>
                  <a:gd name="connsiteY3" fmla="*/ 157864 h 617292"/>
                  <a:gd name="connsiteX4" fmla="*/ 309615 w 501988"/>
                  <a:gd name="connsiteY4" fmla="*/ 191587 h 617292"/>
                  <a:gd name="connsiteX5" fmla="*/ 399389 w 501988"/>
                  <a:gd name="connsiteY5" fmla="*/ 210761 h 617292"/>
                  <a:gd name="connsiteX6" fmla="*/ 485663 w 501988"/>
                  <a:gd name="connsiteY6" fmla="*/ 306282 h 617292"/>
                  <a:gd name="connsiteX7" fmla="*/ 501774 w 501988"/>
                  <a:gd name="connsiteY7" fmla="*/ 424948 h 617292"/>
                  <a:gd name="connsiteX8" fmla="*/ 404941 w 501988"/>
                  <a:gd name="connsiteY8" fmla="*/ 457453 h 617292"/>
                  <a:gd name="connsiteX9" fmla="*/ 387292 w 501988"/>
                  <a:gd name="connsiteY9" fmla="*/ 326388 h 617292"/>
                  <a:gd name="connsiteX10" fmla="*/ 389655 w 501988"/>
                  <a:gd name="connsiteY10" fmla="*/ 606511 h 617292"/>
                  <a:gd name="connsiteX11" fmla="*/ 102341 w 501988"/>
                  <a:gd name="connsiteY11" fmla="*/ 606154 h 617292"/>
                  <a:gd name="connsiteX12" fmla="*/ 77233 w 501988"/>
                  <a:gd name="connsiteY12" fmla="*/ 317098 h 617292"/>
                  <a:gd name="connsiteX13" fmla="*/ 67011 w 501988"/>
                  <a:gd name="connsiteY13" fmla="*/ 443443 h 617292"/>
                  <a:gd name="connsiteX14" fmla="*/ 1278 w 501988"/>
                  <a:gd name="connsiteY14" fmla="*/ 414338 h 617292"/>
                  <a:gd name="connsiteX15" fmla="*/ 14555 w 501988"/>
                  <a:gd name="connsiteY15" fmla="*/ 301562 h 617292"/>
                  <a:gd name="connsiteX16" fmla="*/ 102304 w 501988"/>
                  <a:gd name="connsiteY16" fmla="*/ 217939 h 617292"/>
                  <a:gd name="connsiteX17" fmla="*/ 164985 w 501988"/>
                  <a:gd name="connsiteY17" fmla="*/ 196799 h 617292"/>
                  <a:gd name="connsiteX18" fmla="*/ 118579 w 501988"/>
                  <a:gd name="connsiteY18" fmla="*/ 157323 h 617292"/>
                  <a:gd name="connsiteX0" fmla="*/ 118371 w 501780"/>
                  <a:gd name="connsiteY0" fmla="*/ 157323 h 617292"/>
                  <a:gd name="connsiteX1" fmla="*/ 141720 w 501780"/>
                  <a:gd name="connsiteY1" fmla="*/ 28962 h 617292"/>
                  <a:gd name="connsiteX2" fmla="*/ 321016 w 501780"/>
                  <a:gd name="connsiteY2" fmla="*/ 28667 h 617292"/>
                  <a:gd name="connsiteX3" fmla="*/ 343725 w 501780"/>
                  <a:gd name="connsiteY3" fmla="*/ 157864 h 617292"/>
                  <a:gd name="connsiteX4" fmla="*/ 309407 w 501780"/>
                  <a:gd name="connsiteY4" fmla="*/ 191587 h 617292"/>
                  <a:gd name="connsiteX5" fmla="*/ 399181 w 501780"/>
                  <a:gd name="connsiteY5" fmla="*/ 210761 h 617292"/>
                  <a:gd name="connsiteX6" fmla="*/ 485455 w 501780"/>
                  <a:gd name="connsiteY6" fmla="*/ 306282 h 617292"/>
                  <a:gd name="connsiteX7" fmla="*/ 501566 w 501780"/>
                  <a:gd name="connsiteY7" fmla="*/ 424948 h 617292"/>
                  <a:gd name="connsiteX8" fmla="*/ 404733 w 501780"/>
                  <a:gd name="connsiteY8" fmla="*/ 457453 h 617292"/>
                  <a:gd name="connsiteX9" fmla="*/ 387084 w 501780"/>
                  <a:gd name="connsiteY9" fmla="*/ 326388 h 617292"/>
                  <a:gd name="connsiteX10" fmla="*/ 389447 w 501780"/>
                  <a:gd name="connsiteY10" fmla="*/ 606511 h 617292"/>
                  <a:gd name="connsiteX11" fmla="*/ 102133 w 501780"/>
                  <a:gd name="connsiteY11" fmla="*/ 606154 h 617292"/>
                  <a:gd name="connsiteX12" fmla="*/ 77025 w 501780"/>
                  <a:gd name="connsiteY12" fmla="*/ 317098 h 617292"/>
                  <a:gd name="connsiteX13" fmla="*/ 66803 w 501780"/>
                  <a:gd name="connsiteY13" fmla="*/ 443443 h 617292"/>
                  <a:gd name="connsiteX14" fmla="*/ 1070 w 501780"/>
                  <a:gd name="connsiteY14" fmla="*/ 414338 h 617292"/>
                  <a:gd name="connsiteX15" fmla="*/ 16116 w 501780"/>
                  <a:gd name="connsiteY15" fmla="*/ 295367 h 617292"/>
                  <a:gd name="connsiteX16" fmla="*/ 102096 w 501780"/>
                  <a:gd name="connsiteY16" fmla="*/ 217939 h 617292"/>
                  <a:gd name="connsiteX17" fmla="*/ 164777 w 501780"/>
                  <a:gd name="connsiteY17" fmla="*/ 196799 h 617292"/>
                  <a:gd name="connsiteX18" fmla="*/ 118371 w 501780"/>
                  <a:gd name="connsiteY18" fmla="*/ 157323 h 617292"/>
                  <a:gd name="connsiteX0" fmla="*/ 118816 w 502225"/>
                  <a:gd name="connsiteY0" fmla="*/ 157323 h 617292"/>
                  <a:gd name="connsiteX1" fmla="*/ 142165 w 502225"/>
                  <a:gd name="connsiteY1" fmla="*/ 28962 h 617292"/>
                  <a:gd name="connsiteX2" fmla="*/ 321461 w 502225"/>
                  <a:gd name="connsiteY2" fmla="*/ 28667 h 617292"/>
                  <a:gd name="connsiteX3" fmla="*/ 344170 w 502225"/>
                  <a:gd name="connsiteY3" fmla="*/ 157864 h 617292"/>
                  <a:gd name="connsiteX4" fmla="*/ 309852 w 502225"/>
                  <a:gd name="connsiteY4" fmla="*/ 191587 h 617292"/>
                  <a:gd name="connsiteX5" fmla="*/ 399626 w 502225"/>
                  <a:gd name="connsiteY5" fmla="*/ 210761 h 617292"/>
                  <a:gd name="connsiteX6" fmla="*/ 485900 w 502225"/>
                  <a:gd name="connsiteY6" fmla="*/ 306282 h 617292"/>
                  <a:gd name="connsiteX7" fmla="*/ 502011 w 502225"/>
                  <a:gd name="connsiteY7" fmla="*/ 424948 h 617292"/>
                  <a:gd name="connsiteX8" fmla="*/ 405178 w 502225"/>
                  <a:gd name="connsiteY8" fmla="*/ 457453 h 617292"/>
                  <a:gd name="connsiteX9" fmla="*/ 387529 w 502225"/>
                  <a:gd name="connsiteY9" fmla="*/ 326388 h 617292"/>
                  <a:gd name="connsiteX10" fmla="*/ 389892 w 502225"/>
                  <a:gd name="connsiteY10" fmla="*/ 606511 h 617292"/>
                  <a:gd name="connsiteX11" fmla="*/ 102578 w 502225"/>
                  <a:gd name="connsiteY11" fmla="*/ 606154 h 617292"/>
                  <a:gd name="connsiteX12" fmla="*/ 77470 w 502225"/>
                  <a:gd name="connsiteY12" fmla="*/ 317098 h 617292"/>
                  <a:gd name="connsiteX13" fmla="*/ 67248 w 502225"/>
                  <a:gd name="connsiteY13" fmla="*/ 443443 h 617292"/>
                  <a:gd name="connsiteX14" fmla="*/ 1515 w 502225"/>
                  <a:gd name="connsiteY14" fmla="*/ 414338 h 617292"/>
                  <a:gd name="connsiteX15" fmla="*/ 16561 w 502225"/>
                  <a:gd name="connsiteY15" fmla="*/ 295367 h 617292"/>
                  <a:gd name="connsiteX16" fmla="*/ 102541 w 502225"/>
                  <a:gd name="connsiteY16" fmla="*/ 217939 h 617292"/>
                  <a:gd name="connsiteX17" fmla="*/ 165222 w 502225"/>
                  <a:gd name="connsiteY17" fmla="*/ 196799 h 617292"/>
                  <a:gd name="connsiteX18" fmla="*/ 118816 w 502225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87598 w 502294"/>
                  <a:gd name="connsiteY9" fmla="*/ 326388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7539 w 502294"/>
                  <a:gd name="connsiteY12" fmla="*/ 31709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87598 w 502294"/>
                  <a:gd name="connsiteY9" fmla="*/ 326388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7539 w 502294"/>
                  <a:gd name="connsiteY12" fmla="*/ 31709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87598 w 502294"/>
                  <a:gd name="connsiteY9" fmla="*/ 326388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7539 w 502294"/>
                  <a:gd name="connsiteY12" fmla="*/ 31709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87598 w 502294"/>
                  <a:gd name="connsiteY9" fmla="*/ 326388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5327 w 502294"/>
                  <a:gd name="connsiteY12" fmla="*/ 32771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87598 w 502294"/>
                  <a:gd name="connsiteY9" fmla="*/ 326388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5327 w 502294"/>
                  <a:gd name="connsiteY12" fmla="*/ 32771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87598 w 502294"/>
                  <a:gd name="connsiteY9" fmla="*/ 326388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5327 w 502294"/>
                  <a:gd name="connsiteY12" fmla="*/ 32771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87598 w 502294"/>
                  <a:gd name="connsiteY9" fmla="*/ 326388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5327 w 502294"/>
                  <a:gd name="connsiteY12" fmla="*/ 32771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87598 w 502294"/>
                  <a:gd name="connsiteY9" fmla="*/ 326388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5327 w 502294"/>
                  <a:gd name="connsiteY12" fmla="*/ 32771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87598 w 502294"/>
                  <a:gd name="connsiteY9" fmla="*/ 326388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5327 w 502294"/>
                  <a:gd name="connsiteY12" fmla="*/ 32771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87598 w 502294"/>
                  <a:gd name="connsiteY9" fmla="*/ 326388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5327 w 502294"/>
                  <a:gd name="connsiteY12" fmla="*/ 32771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90694 w 502294"/>
                  <a:gd name="connsiteY9" fmla="*/ 334796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5327 w 502294"/>
                  <a:gd name="connsiteY12" fmla="*/ 32771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90694 w 502294"/>
                  <a:gd name="connsiteY9" fmla="*/ 334796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5327 w 502294"/>
                  <a:gd name="connsiteY12" fmla="*/ 32771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90694 w 502294"/>
                  <a:gd name="connsiteY9" fmla="*/ 334796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5327 w 502294"/>
                  <a:gd name="connsiteY12" fmla="*/ 32771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90694 w 502294"/>
                  <a:gd name="connsiteY9" fmla="*/ 334796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5327 w 502294"/>
                  <a:gd name="connsiteY12" fmla="*/ 32771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90694 w 502294"/>
                  <a:gd name="connsiteY9" fmla="*/ 334796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5327 w 502294"/>
                  <a:gd name="connsiteY12" fmla="*/ 32771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90694 w 502294"/>
                  <a:gd name="connsiteY9" fmla="*/ 334796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5327 w 502294"/>
                  <a:gd name="connsiteY12" fmla="*/ 32771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90694 w 502294"/>
                  <a:gd name="connsiteY9" fmla="*/ 334796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5327 w 502294"/>
                  <a:gd name="connsiteY12" fmla="*/ 32771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502294" h="617292">
                    <a:moveTo>
                      <a:pt x="118885" y="157323"/>
                    </a:moveTo>
                    <a:cubicBezTo>
                      <a:pt x="87626" y="118730"/>
                      <a:pt x="104660" y="55063"/>
                      <a:pt x="142234" y="28962"/>
                    </a:cubicBezTo>
                    <a:cubicBezTo>
                      <a:pt x="199605" y="-10891"/>
                      <a:pt x="265753" y="-8303"/>
                      <a:pt x="321530" y="28667"/>
                    </a:cubicBezTo>
                    <a:cubicBezTo>
                      <a:pt x="354820" y="50732"/>
                      <a:pt x="378808" y="114283"/>
                      <a:pt x="344239" y="157864"/>
                    </a:cubicBezTo>
                    <a:cubicBezTo>
                      <a:pt x="330910" y="174668"/>
                      <a:pt x="321360" y="183000"/>
                      <a:pt x="309921" y="191587"/>
                    </a:cubicBezTo>
                    <a:cubicBezTo>
                      <a:pt x="339258" y="195412"/>
                      <a:pt x="365910" y="197453"/>
                      <a:pt x="399695" y="210761"/>
                    </a:cubicBezTo>
                    <a:cubicBezTo>
                      <a:pt x="450386" y="230728"/>
                      <a:pt x="467990" y="257713"/>
                      <a:pt x="485969" y="306282"/>
                    </a:cubicBezTo>
                    <a:cubicBezTo>
                      <a:pt x="499400" y="342565"/>
                      <a:pt x="503313" y="376035"/>
                      <a:pt x="502080" y="424948"/>
                    </a:cubicBezTo>
                    <a:cubicBezTo>
                      <a:pt x="474644" y="445241"/>
                      <a:pt x="443960" y="453785"/>
                      <a:pt x="405247" y="457453"/>
                    </a:cubicBezTo>
                    <a:cubicBezTo>
                      <a:pt x="406005" y="421360"/>
                      <a:pt x="403910" y="376325"/>
                      <a:pt x="390694" y="334796"/>
                    </a:cubicBezTo>
                    <a:cubicBezTo>
                      <a:pt x="417049" y="428543"/>
                      <a:pt x="402234" y="505973"/>
                      <a:pt x="389961" y="606511"/>
                    </a:cubicBezTo>
                    <a:cubicBezTo>
                      <a:pt x="298127" y="621292"/>
                      <a:pt x="184950" y="620591"/>
                      <a:pt x="102647" y="606154"/>
                    </a:cubicBezTo>
                    <a:cubicBezTo>
                      <a:pt x="76802" y="535857"/>
                      <a:pt x="53016" y="426242"/>
                      <a:pt x="75327" y="327718"/>
                    </a:cubicBezTo>
                    <a:cubicBezTo>
                      <a:pt x="62868" y="386522"/>
                      <a:pt x="66692" y="412800"/>
                      <a:pt x="67317" y="443443"/>
                    </a:cubicBezTo>
                    <a:cubicBezTo>
                      <a:pt x="37782" y="439894"/>
                      <a:pt x="17348" y="430685"/>
                      <a:pt x="1584" y="414338"/>
                    </a:cubicBezTo>
                    <a:cubicBezTo>
                      <a:pt x="-2081" y="377317"/>
                      <a:pt x="-288" y="333152"/>
                      <a:pt x="16630" y="295367"/>
                    </a:cubicBezTo>
                    <a:cubicBezTo>
                      <a:pt x="39677" y="243893"/>
                      <a:pt x="70757" y="229942"/>
                      <a:pt x="102610" y="217939"/>
                    </a:cubicBezTo>
                    <a:cubicBezTo>
                      <a:pt x="130429" y="207456"/>
                      <a:pt x="140785" y="204220"/>
                      <a:pt x="165291" y="196799"/>
                    </a:cubicBezTo>
                    <a:cubicBezTo>
                      <a:pt x="144368" y="186442"/>
                      <a:pt x="136656" y="179264"/>
                      <a:pt x="118885" y="157323"/>
                    </a:cubicBez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11" name="Oval 10"/>
              <p:cNvSpPr/>
              <p:nvPr/>
            </p:nvSpPr>
            <p:spPr>
              <a:xfrm>
                <a:off x="102870" y="1905"/>
                <a:ext cx="259080" cy="21209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GB"/>
              </a:p>
            </p:txBody>
          </p:sp>
        </p:grpSp>
        <p:grpSp>
          <p:nvGrpSpPr>
            <p:cNvPr id="5" name="Group 4"/>
            <p:cNvGrpSpPr/>
            <p:nvPr/>
          </p:nvGrpSpPr>
          <p:grpSpPr>
            <a:xfrm>
              <a:off x="0" y="0"/>
              <a:ext cx="506730" cy="619760"/>
              <a:chOff x="0" y="0"/>
              <a:chExt cx="506730" cy="619994"/>
            </a:xfrm>
          </p:grpSpPr>
          <p:pic>
            <p:nvPicPr>
              <p:cNvPr id="6" name="Picture 5"/>
              <p:cNvPicPr/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9095" r="9095" b="2204"/>
              <a:stretch>
                <a:fillRect/>
              </a:stretch>
            </p:blipFill>
            <p:spPr>
              <a:xfrm>
                <a:off x="0" y="0"/>
                <a:ext cx="504825" cy="619760"/>
              </a:xfrm>
              <a:custGeom>
                <a:avLst/>
                <a:gdLst>
                  <a:gd name="connsiteX0" fmla="*/ 233652 w 504826"/>
                  <a:gd name="connsiteY0" fmla="*/ 6 h 619760"/>
                  <a:gd name="connsiteX1" fmla="*/ 323151 w 504826"/>
                  <a:gd name="connsiteY1" fmla="*/ 28782 h 619760"/>
                  <a:gd name="connsiteX2" fmla="*/ 345975 w 504826"/>
                  <a:gd name="connsiteY2" fmla="*/ 158495 h 619760"/>
                  <a:gd name="connsiteX3" fmla="*/ 311484 w 504826"/>
                  <a:gd name="connsiteY3" fmla="*/ 192353 h 619760"/>
                  <a:gd name="connsiteX4" fmla="*/ 401710 w 504826"/>
                  <a:gd name="connsiteY4" fmla="*/ 211604 h 619760"/>
                  <a:gd name="connsiteX5" fmla="*/ 488419 w 504826"/>
                  <a:gd name="connsiteY5" fmla="*/ 307507 h 619760"/>
                  <a:gd name="connsiteX6" fmla="*/ 504611 w 504826"/>
                  <a:gd name="connsiteY6" fmla="*/ 426647 h 619760"/>
                  <a:gd name="connsiteX7" fmla="*/ 407290 w 504826"/>
                  <a:gd name="connsiteY7" fmla="*/ 459282 h 619760"/>
                  <a:gd name="connsiteX8" fmla="*/ 405553 w 504826"/>
                  <a:gd name="connsiteY8" fmla="*/ 408758 h 619760"/>
                  <a:gd name="connsiteX9" fmla="*/ 405458 w 504826"/>
                  <a:gd name="connsiteY9" fmla="*/ 404273 h 619760"/>
                  <a:gd name="connsiteX10" fmla="*/ 405386 w 504826"/>
                  <a:gd name="connsiteY10" fmla="*/ 403889 h 619760"/>
                  <a:gd name="connsiteX11" fmla="*/ 405244 w 504826"/>
                  <a:gd name="connsiteY11" fmla="*/ 399755 h 619760"/>
                  <a:gd name="connsiteX12" fmla="*/ 392664 w 504826"/>
                  <a:gd name="connsiteY12" fmla="*/ 336135 h 619760"/>
                  <a:gd name="connsiteX13" fmla="*/ 405386 w 504826"/>
                  <a:gd name="connsiteY13" fmla="*/ 403889 h 619760"/>
                  <a:gd name="connsiteX14" fmla="*/ 405553 w 504826"/>
                  <a:gd name="connsiteY14" fmla="*/ 408758 h 619760"/>
                  <a:gd name="connsiteX15" fmla="*/ 406854 w 504826"/>
                  <a:gd name="connsiteY15" fmla="*/ 469979 h 619760"/>
                  <a:gd name="connsiteX16" fmla="*/ 391927 w 504826"/>
                  <a:gd name="connsiteY16" fmla="*/ 608936 h 619760"/>
                  <a:gd name="connsiteX17" fmla="*/ 103165 w 504826"/>
                  <a:gd name="connsiteY17" fmla="*/ 608578 h 619760"/>
                  <a:gd name="connsiteX18" fmla="*/ 75708 w 504826"/>
                  <a:gd name="connsiteY18" fmla="*/ 329028 h 619760"/>
                  <a:gd name="connsiteX19" fmla="*/ 67657 w 504826"/>
                  <a:gd name="connsiteY19" fmla="*/ 445216 h 619760"/>
                  <a:gd name="connsiteX20" fmla="*/ 1593 w 504826"/>
                  <a:gd name="connsiteY20" fmla="*/ 415995 h 619760"/>
                  <a:gd name="connsiteX21" fmla="*/ 16715 w 504826"/>
                  <a:gd name="connsiteY21" fmla="*/ 296548 h 619760"/>
                  <a:gd name="connsiteX22" fmla="*/ 103128 w 504826"/>
                  <a:gd name="connsiteY22" fmla="*/ 218811 h 619760"/>
                  <a:gd name="connsiteX23" fmla="*/ 166125 w 504826"/>
                  <a:gd name="connsiteY23" fmla="*/ 197586 h 619760"/>
                  <a:gd name="connsiteX24" fmla="*/ 119485 w 504826"/>
                  <a:gd name="connsiteY24" fmla="*/ 157952 h 619760"/>
                  <a:gd name="connsiteX25" fmla="*/ 142952 w 504826"/>
                  <a:gd name="connsiteY25" fmla="*/ 29078 h 619760"/>
                  <a:gd name="connsiteX26" fmla="*/ 233652 w 504826"/>
                  <a:gd name="connsiteY26" fmla="*/ 6 h 6197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504826" h="619760">
                    <a:moveTo>
                      <a:pt x="233652" y="6"/>
                    </a:moveTo>
                    <a:cubicBezTo>
                      <a:pt x="264488" y="294"/>
                      <a:pt x="295122" y="10223"/>
                      <a:pt x="323151" y="28782"/>
                    </a:cubicBezTo>
                    <a:cubicBezTo>
                      <a:pt x="356609" y="50935"/>
                      <a:pt x="380718" y="114740"/>
                      <a:pt x="345975" y="158495"/>
                    </a:cubicBezTo>
                    <a:cubicBezTo>
                      <a:pt x="332579" y="175367"/>
                      <a:pt x="322981" y="183732"/>
                      <a:pt x="311484" y="192353"/>
                    </a:cubicBezTo>
                    <a:cubicBezTo>
                      <a:pt x="340969" y="196194"/>
                      <a:pt x="367755" y="198243"/>
                      <a:pt x="401710" y="211604"/>
                    </a:cubicBezTo>
                    <a:cubicBezTo>
                      <a:pt x="452657" y="231651"/>
                      <a:pt x="470349" y="258744"/>
                      <a:pt x="488419" y="307507"/>
                    </a:cubicBezTo>
                    <a:cubicBezTo>
                      <a:pt x="501918" y="343935"/>
                      <a:pt x="505850" y="377539"/>
                      <a:pt x="504611" y="426647"/>
                    </a:cubicBezTo>
                    <a:cubicBezTo>
                      <a:pt x="477037" y="447021"/>
                      <a:pt x="446198" y="455600"/>
                      <a:pt x="407290" y="459282"/>
                    </a:cubicBezTo>
                    <a:lnTo>
                      <a:pt x="405553" y="408758"/>
                    </a:lnTo>
                    <a:lnTo>
                      <a:pt x="405458" y="404273"/>
                    </a:lnTo>
                    <a:lnTo>
                      <a:pt x="405386" y="403889"/>
                    </a:lnTo>
                    <a:lnTo>
                      <a:pt x="405244" y="399755"/>
                    </a:lnTo>
                    <a:cubicBezTo>
                      <a:pt x="403152" y="378710"/>
                      <a:pt x="399305" y="356982"/>
                      <a:pt x="392664" y="336135"/>
                    </a:cubicBezTo>
                    <a:lnTo>
                      <a:pt x="405386" y="403889"/>
                    </a:lnTo>
                    <a:lnTo>
                      <a:pt x="405553" y="408758"/>
                    </a:lnTo>
                    <a:lnTo>
                      <a:pt x="406854" y="469979"/>
                    </a:lnTo>
                    <a:cubicBezTo>
                      <a:pt x="404901" y="513796"/>
                      <a:pt x="398095" y="558466"/>
                      <a:pt x="391927" y="608936"/>
                    </a:cubicBezTo>
                    <a:cubicBezTo>
                      <a:pt x="299630" y="623776"/>
                      <a:pt x="185883" y="623072"/>
                      <a:pt x="103165" y="608578"/>
                    </a:cubicBezTo>
                    <a:cubicBezTo>
                      <a:pt x="77190" y="538000"/>
                      <a:pt x="53284" y="427946"/>
                      <a:pt x="75708" y="329028"/>
                    </a:cubicBezTo>
                    <a:cubicBezTo>
                      <a:pt x="63186" y="388068"/>
                      <a:pt x="67029" y="414451"/>
                      <a:pt x="67657" y="445216"/>
                    </a:cubicBezTo>
                    <a:cubicBezTo>
                      <a:pt x="37974" y="441653"/>
                      <a:pt x="17437" y="432407"/>
                      <a:pt x="1593" y="415995"/>
                    </a:cubicBezTo>
                    <a:cubicBezTo>
                      <a:pt x="-2090" y="378826"/>
                      <a:pt x="-288" y="334484"/>
                      <a:pt x="16715" y="296548"/>
                    </a:cubicBezTo>
                    <a:cubicBezTo>
                      <a:pt x="39878" y="244868"/>
                      <a:pt x="71115" y="230862"/>
                      <a:pt x="103128" y="218811"/>
                    </a:cubicBezTo>
                    <a:cubicBezTo>
                      <a:pt x="131087" y="208286"/>
                      <a:pt x="141496" y="205037"/>
                      <a:pt x="166125" y="197586"/>
                    </a:cubicBezTo>
                    <a:cubicBezTo>
                      <a:pt x="145097" y="187188"/>
                      <a:pt x="137346" y="179981"/>
                      <a:pt x="119485" y="157952"/>
                    </a:cubicBezTo>
                    <a:cubicBezTo>
                      <a:pt x="88069" y="119205"/>
                      <a:pt x="105189" y="55283"/>
                      <a:pt x="142952" y="29078"/>
                    </a:cubicBezTo>
                    <a:cubicBezTo>
                      <a:pt x="171782" y="9072"/>
                      <a:pt x="202817" y="-282"/>
                      <a:pt x="233652" y="6"/>
                    </a:cubicBezTo>
                    <a:close/>
                  </a:path>
                </a:pathLst>
              </a:custGeom>
            </p:spPr>
          </p:pic>
          <p:sp>
            <p:nvSpPr>
              <p:cNvPr id="7" name="Freeform 6"/>
              <p:cNvSpPr/>
              <p:nvPr/>
            </p:nvSpPr>
            <p:spPr>
              <a:xfrm>
                <a:off x="1905" y="0"/>
                <a:ext cx="504825" cy="619994"/>
              </a:xfrm>
              <a:custGeom>
                <a:avLst/>
                <a:gdLst>
                  <a:gd name="connsiteX0" fmla="*/ 120396 w 487680"/>
                  <a:gd name="connsiteY0" fmla="*/ 134112 h 579120"/>
                  <a:gd name="connsiteX1" fmla="*/ 140208 w 487680"/>
                  <a:gd name="connsiteY1" fmla="*/ 0 h 579120"/>
                  <a:gd name="connsiteX2" fmla="*/ 326136 w 487680"/>
                  <a:gd name="connsiteY2" fmla="*/ 4572 h 579120"/>
                  <a:gd name="connsiteX3" fmla="*/ 344424 w 487680"/>
                  <a:gd name="connsiteY3" fmla="*/ 128016 h 579120"/>
                  <a:gd name="connsiteX4" fmla="*/ 304800 w 487680"/>
                  <a:gd name="connsiteY4" fmla="*/ 163068 h 579120"/>
                  <a:gd name="connsiteX5" fmla="*/ 403860 w 487680"/>
                  <a:gd name="connsiteY5" fmla="*/ 181356 h 579120"/>
                  <a:gd name="connsiteX6" fmla="*/ 487680 w 487680"/>
                  <a:gd name="connsiteY6" fmla="*/ 278892 h 579120"/>
                  <a:gd name="connsiteX7" fmla="*/ 469392 w 487680"/>
                  <a:gd name="connsiteY7" fmla="*/ 408432 h 579120"/>
                  <a:gd name="connsiteX8" fmla="*/ 403860 w 487680"/>
                  <a:gd name="connsiteY8" fmla="*/ 423672 h 579120"/>
                  <a:gd name="connsiteX9" fmla="*/ 385572 w 487680"/>
                  <a:gd name="connsiteY9" fmla="*/ 295656 h 579120"/>
                  <a:gd name="connsiteX10" fmla="*/ 388620 w 487680"/>
                  <a:gd name="connsiteY10" fmla="*/ 577596 h 579120"/>
                  <a:gd name="connsiteX11" fmla="*/ 102108 w 487680"/>
                  <a:gd name="connsiteY11" fmla="*/ 579120 h 579120"/>
                  <a:gd name="connsiteX12" fmla="*/ 77724 w 487680"/>
                  <a:gd name="connsiteY12" fmla="*/ 281940 h 579120"/>
                  <a:gd name="connsiteX13" fmla="*/ 60960 w 487680"/>
                  <a:gd name="connsiteY13" fmla="*/ 416052 h 579120"/>
                  <a:gd name="connsiteX14" fmla="*/ 0 w 487680"/>
                  <a:gd name="connsiteY14" fmla="*/ 384048 h 579120"/>
                  <a:gd name="connsiteX15" fmla="*/ 9144 w 487680"/>
                  <a:gd name="connsiteY15" fmla="*/ 271272 h 579120"/>
                  <a:gd name="connsiteX16" fmla="*/ 100584 w 487680"/>
                  <a:gd name="connsiteY16" fmla="*/ 188976 h 579120"/>
                  <a:gd name="connsiteX17" fmla="*/ 164592 w 487680"/>
                  <a:gd name="connsiteY17" fmla="*/ 169164 h 579120"/>
                  <a:gd name="connsiteX18" fmla="*/ 120396 w 487680"/>
                  <a:gd name="connsiteY18" fmla="*/ 134112 h 579120"/>
                  <a:gd name="connsiteX0" fmla="*/ 120396 w 487680"/>
                  <a:gd name="connsiteY0" fmla="*/ 148114 h 593122"/>
                  <a:gd name="connsiteX1" fmla="*/ 140208 w 487680"/>
                  <a:gd name="connsiteY1" fmla="*/ 14002 h 593122"/>
                  <a:gd name="connsiteX2" fmla="*/ 326136 w 487680"/>
                  <a:gd name="connsiteY2" fmla="*/ 18574 h 593122"/>
                  <a:gd name="connsiteX3" fmla="*/ 344424 w 487680"/>
                  <a:gd name="connsiteY3" fmla="*/ 142018 h 593122"/>
                  <a:gd name="connsiteX4" fmla="*/ 304800 w 487680"/>
                  <a:gd name="connsiteY4" fmla="*/ 177070 h 593122"/>
                  <a:gd name="connsiteX5" fmla="*/ 403860 w 487680"/>
                  <a:gd name="connsiteY5" fmla="*/ 195358 h 593122"/>
                  <a:gd name="connsiteX6" fmla="*/ 487680 w 487680"/>
                  <a:gd name="connsiteY6" fmla="*/ 292894 h 593122"/>
                  <a:gd name="connsiteX7" fmla="*/ 469392 w 487680"/>
                  <a:gd name="connsiteY7" fmla="*/ 422434 h 593122"/>
                  <a:gd name="connsiteX8" fmla="*/ 403860 w 487680"/>
                  <a:gd name="connsiteY8" fmla="*/ 437674 h 593122"/>
                  <a:gd name="connsiteX9" fmla="*/ 385572 w 487680"/>
                  <a:gd name="connsiteY9" fmla="*/ 309658 h 593122"/>
                  <a:gd name="connsiteX10" fmla="*/ 388620 w 487680"/>
                  <a:gd name="connsiteY10" fmla="*/ 591598 h 593122"/>
                  <a:gd name="connsiteX11" fmla="*/ 102108 w 487680"/>
                  <a:gd name="connsiteY11" fmla="*/ 593122 h 593122"/>
                  <a:gd name="connsiteX12" fmla="*/ 77724 w 487680"/>
                  <a:gd name="connsiteY12" fmla="*/ 295942 h 593122"/>
                  <a:gd name="connsiteX13" fmla="*/ 60960 w 487680"/>
                  <a:gd name="connsiteY13" fmla="*/ 430054 h 593122"/>
                  <a:gd name="connsiteX14" fmla="*/ 0 w 487680"/>
                  <a:gd name="connsiteY14" fmla="*/ 398050 h 593122"/>
                  <a:gd name="connsiteX15" fmla="*/ 9144 w 487680"/>
                  <a:gd name="connsiteY15" fmla="*/ 285274 h 593122"/>
                  <a:gd name="connsiteX16" fmla="*/ 100584 w 487680"/>
                  <a:gd name="connsiteY16" fmla="*/ 202978 h 593122"/>
                  <a:gd name="connsiteX17" fmla="*/ 164592 w 487680"/>
                  <a:gd name="connsiteY17" fmla="*/ 183166 h 593122"/>
                  <a:gd name="connsiteX18" fmla="*/ 120396 w 487680"/>
                  <a:gd name="connsiteY18" fmla="*/ 148114 h 593122"/>
                  <a:gd name="connsiteX0" fmla="*/ 120396 w 487680"/>
                  <a:gd name="connsiteY0" fmla="*/ 155511 h 600519"/>
                  <a:gd name="connsiteX1" fmla="*/ 140208 w 487680"/>
                  <a:gd name="connsiteY1" fmla="*/ 21399 h 600519"/>
                  <a:gd name="connsiteX2" fmla="*/ 326136 w 487680"/>
                  <a:gd name="connsiteY2" fmla="*/ 25971 h 600519"/>
                  <a:gd name="connsiteX3" fmla="*/ 344424 w 487680"/>
                  <a:gd name="connsiteY3" fmla="*/ 149415 h 600519"/>
                  <a:gd name="connsiteX4" fmla="*/ 304800 w 487680"/>
                  <a:gd name="connsiteY4" fmla="*/ 184467 h 600519"/>
                  <a:gd name="connsiteX5" fmla="*/ 403860 w 487680"/>
                  <a:gd name="connsiteY5" fmla="*/ 202755 h 600519"/>
                  <a:gd name="connsiteX6" fmla="*/ 487680 w 487680"/>
                  <a:gd name="connsiteY6" fmla="*/ 300291 h 600519"/>
                  <a:gd name="connsiteX7" fmla="*/ 469392 w 487680"/>
                  <a:gd name="connsiteY7" fmla="*/ 429831 h 600519"/>
                  <a:gd name="connsiteX8" fmla="*/ 403860 w 487680"/>
                  <a:gd name="connsiteY8" fmla="*/ 445071 h 600519"/>
                  <a:gd name="connsiteX9" fmla="*/ 385572 w 487680"/>
                  <a:gd name="connsiteY9" fmla="*/ 317055 h 600519"/>
                  <a:gd name="connsiteX10" fmla="*/ 388620 w 487680"/>
                  <a:gd name="connsiteY10" fmla="*/ 598995 h 600519"/>
                  <a:gd name="connsiteX11" fmla="*/ 102108 w 487680"/>
                  <a:gd name="connsiteY11" fmla="*/ 600519 h 600519"/>
                  <a:gd name="connsiteX12" fmla="*/ 77724 w 487680"/>
                  <a:gd name="connsiteY12" fmla="*/ 303339 h 600519"/>
                  <a:gd name="connsiteX13" fmla="*/ 60960 w 487680"/>
                  <a:gd name="connsiteY13" fmla="*/ 437451 h 600519"/>
                  <a:gd name="connsiteX14" fmla="*/ 0 w 487680"/>
                  <a:gd name="connsiteY14" fmla="*/ 405447 h 600519"/>
                  <a:gd name="connsiteX15" fmla="*/ 9144 w 487680"/>
                  <a:gd name="connsiteY15" fmla="*/ 292671 h 600519"/>
                  <a:gd name="connsiteX16" fmla="*/ 100584 w 487680"/>
                  <a:gd name="connsiteY16" fmla="*/ 210375 h 600519"/>
                  <a:gd name="connsiteX17" fmla="*/ 164592 w 487680"/>
                  <a:gd name="connsiteY17" fmla="*/ 190563 h 600519"/>
                  <a:gd name="connsiteX18" fmla="*/ 120396 w 487680"/>
                  <a:gd name="connsiteY18" fmla="*/ 155511 h 600519"/>
                  <a:gd name="connsiteX0" fmla="*/ 120396 w 487680"/>
                  <a:gd name="connsiteY0" fmla="*/ 154900 h 599908"/>
                  <a:gd name="connsiteX1" fmla="*/ 140208 w 487680"/>
                  <a:gd name="connsiteY1" fmla="*/ 20788 h 599908"/>
                  <a:gd name="connsiteX2" fmla="*/ 326136 w 487680"/>
                  <a:gd name="connsiteY2" fmla="*/ 25360 h 599908"/>
                  <a:gd name="connsiteX3" fmla="*/ 344424 w 487680"/>
                  <a:gd name="connsiteY3" fmla="*/ 148804 h 599908"/>
                  <a:gd name="connsiteX4" fmla="*/ 304800 w 487680"/>
                  <a:gd name="connsiteY4" fmla="*/ 183856 h 599908"/>
                  <a:gd name="connsiteX5" fmla="*/ 403860 w 487680"/>
                  <a:gd name="connsiteY5" fmla="*/ 202144 h 599908"/>
                  <a:gd name="connsiteX6" fmla="*/ 487680 w 487680"/>
                  <a:gd name="connsiteY6" fmla="*/ 299680 h 599908"/>
                  <a:gd name="connsiteX7" fmla="*/ 469392 w 487680"/>
                  <a:gd name="connsiteY7" fmla="*/ 429220 h 599908"/>
                  <a:gd name="connsiteX8" fmla="*/ 403860 w 487680"/>
                  <a:gd name="connsiteY8" fmla="*/ 444460 h 599908"/>
                  <a:gd name="connsiteX9" fmla="*/ 385572 w 487680"/>
                  <a:gd name="connsiteY9" fmla="*/ 316444 h 599908"/>
                  <a:gd name="connsiteX10" fmla="*/ 388620 w 487680"/>
                  <a:gd name="connsiteY10" fmla="*/ 598384 h 599908"/>
                  <a:gd name="connsiteX11" fmla="*/ 102108 w 487680"/>
                  <a:gd name="connsiteY11" fmla="*/ 599908 h 599908"/>
                  <a:gd name="connsiteX12" fmla="*/ 77724 w 487680"/>
                  <a:gd name="connsiteY12" fmla="*/ 302728 h 599908"/>
                  <a:gd name="connsiteX13" fmla="*/ 60960 w 487680"/>
                  <a:gd name="connsiteY13" fmla="*/ 436840 h 599908"/>
                  <a:gd name="connsiteX14" fmla="*/ 0 w 487680"/>
                  <a:gd name="connsiteY14" fmla="*/ 404836 h 599908"/>
                  <a:gd name="connsiteX15" fmla="*/ 9144 w 487680"/>
                  <a:gd name="connsiteY15" fmla="*/ 292060 h 599908"/>
                  <a:gd name="connsiteX16" fmla="*/ 100584 w 487680"/>
                  <a:gd name="connsiteY16" fmla="*/ 209764 h 599908"/>
                  <a:gd name="connsiteX17" fmla="*/ 164592 w 487680"/>
                  <a:gd name="connsiteY17" fmla="*/ 189952 h 599908"/>
                  <a:gd name="connsiteX18" fmla="*/ 120396 w 487680"/>
                  <a:gd name="connsiteY18" fmla="*/ 154900 h 599908"/>
                  <a:gd name="connsiteX0" fmla="*/ 120396 w 487680"/>
                  <a:gd name="connsiteY0" fmla="*/ 154900 h 599908"/>
                  <a:gd name="connsiteX1" fmla="*/ 140208 w 487680"/>
                  <a:gd name="connsiteY1" fmla="*/ 20788 h 599908"/>
                  <a:gd name="connsiteX2" fmla="*/ 326136 w 487680"/>
                  <a:gd name="connsiteY2" fmla="*/ 25360 h 599908"/>
                  <a:gd name="connsiteX3" fmla="*/ 344424 w 487680"/>
                  <a:gd name="connsiteY3" fmla="*/ 148804 h 599908"/>
                  <a:gd name="connsiteX4" fmla="*/ 304800 w 487680"/>
                  <a:gd name="connsiteY4" fmla="*/ 183856 h 599908"/>
                  <a:gd name="connsiteX5" fmla="*/ 403860 w 487680"/>
                  <a:gd name="connsiteY5" fmla="*/ 202144 h 599908"/>
                  <a:gd name="connsiteX6" fmla="*/ 487680 w 487680"/>
                  <a:gd name="connsiteY6" fmla="*/ 299680 h 599908"/>
                  <a:gd name="connsiteX7" fmla="*/ 469392 w 487680"/>
                  <a:gd name="connsiteY7" fmla="*/ 429220 h 599908"/>
                  <a:gd name="connsiteX8" fmla="*/ 403860 w 487680"/>
                  <a:gd name="connsiteY8" fmla="*/ 444460 h 599908"/>
                  <a:gd name="connsiteX9" fmla="*/ 385572 w 487680"/>
                  <a:gd name="connsiteY9" fmla="*/ 316444 h 599908"/>
                  <a:gd name="connsiteX10" fmla="*/ 388620 w 487680"/>
                  <a:gd name="connsiteY10" fmla="*/ 598384 h 599908"/>
                  <a:gd name="connsiteX11" fmla="*/ 102108 w 487680"/>
                  <a:gd name="connsiteY11" fmla="*/ 599908 h 599908"/>
                  <a:gd name="connsiteX12" fmla="*/ 77724 w 487680"/>
                  <a:gd name="connsiteY12" fmla="*/ 302728 h 599908"/>
                  <a:gd name="connsiteX13" fmla="*/ 60960 w 487680"/>
                  <a:gd name="connsiteY13" fmla="*/ 436840 h 599908"/>
                  <a:gd name="connsiteX14" fmla="*/ 0 w 487680"/>
                  <a:gd name="connsiteY14" fmla="*/ 404836 h 599908"/>
                  <a:gd name="connsiteX15" fmla="*/ 9144 w 487680"/>
                  <a:gd name="connsiteY15" fmla="*/ 292060 h 599908"/>
                  <a:gd name="connsiteX16" fmla="*/ 100584 w 487680"/>
                  <a:gd name="connsiteY16" fmla="*/ 209764 h 599908"/>
                  <a:gd name="connsiteX17" fmla="*/ 164592 w 487680"/>
                  <a:gd name="connsiteY17" fmla="*/ 189952 h 599908"/>
                  <a:gd name="connsiteX18" fmla="*/ 120396 w 487680"/>
                  <a:gd name="connsiteY18" fmla="*/ 154900 h 599908"/>
                  <a:gd name="connsiteX0" fmla="*/ 120396 w 487680"/>
                  <a:gd name="connsiteY0" fmla="*/ 154900 h 599908"/>
                  <a:gd name="connsiteX1" fmla="*/ 140208 w 487680"/>
                  <a:gd name="connsiteY1" fmla="*/ 20788 h 599908"/>
                  <a:gd name="connsiteX2" fmla="*/ 326136 w 487680"/>
                  <a:gd name="connsiteY2" fmla="*/ 25360 h 599908"/>
                  <a:gd name="connsiteX3" fmla="*/ 344424 w 487680"/>
                  <a:gd name="connsiteY3" fmla="*/ 148804 h 599908"/>
                  <a:gd name="connsiteX4" fmla="*/ 304800 w 487680"/>
                  <a:gd name="connsiteY4" fmla="*/ 183856 h 599908"/>
                  <a:gd name="connsiteX5" fmla="*/ 403860 w 487680"/>
                  <a:gd name="connsiteY5" fmla="*/ 202144 h 599908"/>
                  <a:gd name="connsiteX6" fmla="*/ 487680 w 487680"/>
                  <a:gd name="connsiteY6" fmla="*/ 299680 h 599908"/>
                  <a:gd name="connsiteX7" fmla="*/ 469392 w 487680"/>
                  <a:gd name="connsiteY7" fmla="*/ 429220 h 599908"/>
                  <a:gd name="connsiteX8" fmla="*/ 403860 w 487680"/>
                  <a:gd name="connsiteY8" fmla="*/ 444460 h 599908"/>
                  <a:gd name="connsiteX9" fmla="*/ 385572 w 487680"/>
                  <a:gd name="connsiteY9" fmla="*/ 316444 h 599908"/>
                  <a:gd name="connsiteX10" fmla="*/ 388620 w 487680"/>
                  <a:gd name="connsiteY10" fmla="*/ 598384 h 599908"/>
                  <a:gd name="connsiteX11" fmla="*/ 102108 w 487680"/>
                  <a:gd name="connsiteY11" fmla="*/ 599908 h 599908"/>
                  <a:gd name="connsiteX12" fmla="*/ 77724 w 487680"/>
                  <a:gd name="connsiteY12" fmla="*/ 302728 h 599908"/>
                  <a:gd name="connsiteX13" fmla="*/ 60960 w 487680"/>
                  <a:gd name="connsiteY13" fmla="*/ 436840 h 599908"/>
                  <a:gd name="connsiteX14" fmla="*/ 0 w 487680"/>
                  <a:gd name="connsiteY14" fmla="*/ 404836 h 599908"/>
                  <a:gd name="connsiteX15" fmla="*/ 9144 w 487680"/>
                  <a:gd name="connsiteY15" fmla="*/ 292060 h 599908"/>
                  <a:gd name="connsiteX16" fmla="*/ 100584 w 487680"/>
                  <a:gd name="connsiteY16" fmla="*/ 209764 h 599908"/>
                  <a:gd name="connsiteX17" fmla="*/ 164592 w 487680"/>
                  <a:gd name="connsiteY17" fmla="*/ 189952 h 599908"/>
                  <a:gd name="connsiteX18" fmla="*/ 120396 w 487680"/>
                  <a:gd name="connsiteY18" fmla="*/ 154900 h 599908"/>
                  <a:gd name="connsiteX0" fmla="*/ 120396 w 488115"/>
                  <a:gd name="connsiteY0" fmla="*/ 154900 h 599908"/>
                  <a:gd name="connsiteX1" fmla="*/ 140208 w 488115"/>
                  <a:gd name="connsiteY1" fmla="*/ 20788 h 599908"/>
                  <a:gd name="connsiteX2" fmla="*/ 326136 w 488115"/>
                  <a:gd name="connsiteY2" fmla="*/ 25360 h 599908"/>
                  <a:gd name="connsiteX3" fmla="*/ 344424 w 488115"/>
                  <a:gd name="connsiteY3" fmla="*/ 148804 h 599908"/>
                  <a:gd name="connsiteX4" fmla="*/ 304800 w 488115"/>
                  <a:gd name="connsiteY4" fmla="*/ 183856 h 599908"/>
                  <a:gd name="connsiteX5" fmla="*/ 403860 w 488115"/>
                  <a:gd name="connsiteY5" fmla="*/ 202144 h 599908"/>
                  <a:gd name="connsiteX6" fmla="*/ 487680 w 488115"/>
                  <a:gd name="connsiteY6" fmla="*/ 299680 h 599908"/>
                  <a:gd name="connsiteX7" fmla="*/ 469392 w 488115"/>
                  <a:gd name="connsiteY7" fmla="*/ 429220 h 599908"/>
                  <a:gd name="connsiteX8" fmla="*/ 403860 w 488115"/>
                  <a:gd name="connsiteY8" fmla="*/ 444460 h 599908"/>
                  <a:gd name="connsiteX9" fmla="*/ 385572 w 488115"/>
                  <a:gd name="connsiteY9" fmla="*/ 316444 h 599908"/>
                  <a:gd name="connsiteX10" fmla="*/ 388620 w 488115"/>
                  <a:gd name="connsiteY10" fmla="*/ 598384 h 599908"/>
                  <a:gd name="connsiteX11" fmla="*/ 102108 w 488115"/>
                  <a:gd name="connsiteY11" fmla="*/ 599908 h 599908"/>
                  <a:gd name="connsiteX12" fmla="*/ 77724 w 488115"/>
                  <a:gd name="connsiteY12" fmla="*/ 302728 h 599908"/>
                  <a:gd name="connsiteX13" fmla="*/ 60960 w 488115"/>
                  <a:gd name="connsiteY13" fmla="*/ 436840 h 599908"/>
                  <a:gd name="connsiteX14" fmla="*/ 0 w 488115"/>
                  <a:gd name="connsiteY14" fmla="*/ 404836 h 599908"/>
                  <a:gd name="connsiteX15" fmla="*/ 9144 w 488115"/>
                  <a:gd name="connsiteY15" fmla="*/ 292060 h 599908"/>
                  <a:gd name="connsiteX16" fmla="*/ 100584 w 488115"/>
                  <a:gd name="connsiteY16" fmla="*/ 209764 h 599908"/>
                  <a:gd name="connsiteX17" fmla="*/ 164592 w 488115"/>
                  <a:gd name="connsiteY17" fmla="*/ 189952 h 599908"/>
                  <a:gd name="connsiteX18" fmla="*/ 120396 w 488115"/>
                  <a:gd name="connsiteY18" fmla="*/ 154900 h 599908"/>
                  <a:gd name="connsiteX0" fmla="*/ 120396 w 499900"/>
                  <a:gd name="connsiteY0" fmla="*/ 154900 h 599908"/>
                  <a:gd name="connsiteX1" fmla="*/ 140208 w 499900"/>
                  <a:gd name="connsiteY1" fmla="*/ 20788 h 599908"/>
                  <a:gd name="connsiteX2" fmla="*/ 326136 w 499900"/>
                  <a:gd name="connsiteY2" fmla="*/ 25360 h 599908"/>
                  <a:gd name="connsiteX3" fmla="*/ 344424 w 499900"/>
                  <a:gd name="connsiteY3" fmla="*/ 148804 h 599908"/>
                  <a:gd name="connsiteX4" fmla="*/ 304800 w 499900"/>
                  <a:gd name="connsiteY4" fmla="*/ 183856 h 599908"/>
                  <a:gd name="connsiteX5" fmla="*/ 403860 w 499900"/>
                  <a:gd name="connsiteY5" fmla="*/ 202144 h 599908"/>
                  <a:gd name="connsiteX6" fmla="*/ 487680 w 499900"/>
                  <a:gd name="connsiteY6" fmla="*/ 299680 h 599908"/>
                  <a:gd name="connsiteX7" fmla="*/ 499900 w 499900"/>
                  <a:gd name="connsiteY7" fmla="*/ 418544 h 599908"/>
                  <a:gd name="connsiteX8" fmla="*/ 403860 w 499900"/>
                  <a:gd name="connsiteY8" fmla="*/ 444460 h 599908"/>
                  <a:gd name="connsiteX9" fmla="*/ 385572 w 499900"/>
                  <a:gd name="connsiteY9" fmla="*/ 316444 h 599908"/>
                  <a:gd name="connsiteX10" fmla="*/ 388620 w 499900"/>
                  <a:gd name="connsiteY10" fmla="*/ 598384 h 599908"/>
                  <a:gd name="connsiteX11" fmla="*/ 102108 w 499900"/>
                  <a:gd name="connsiteY11" fmla="*/ 599908 h 599908"/>
                  <a:gd name="connsiteX12" fmla="*/ 77724 w 499900"/>
                  <a:gd name="connsiteY12" fmla="*/ 302728 h 599908"/>
                  <a:gd name="connsiteX13" fmla="*/ 60960 w 499900"/>
                  <a:gd name="connsiteY13" fmla="*/ 436840 h 599908"/>
                  <a:gd name="connsiteX14" fmla="*/ 0 w 499900"/>
                  <a:gd name="connsiteY14" fmla="*/ 404836 h 599908"/>
                  <a:gd name="connsiteX15" fmla="*/ 9144 w 499900"/>
                  <a:gd name="connsiteY15" fmla="*/ 292060 h 599908"/>
                  <a:gd name="connsiteX16" fmla="*/ 100584 w 499900"/>
                  <a:gd name="connsiteY16" fmla="*/ 209764 h 599908"/>
                  <a:gd name="connsiteX17" fmla="*/ 164592 w 499900"/>
                  <a:gd name="connsiteY17" fmla="*/ 189952 h 599908"/>
                  <a:gd name="connsiteX18" fmla="*/ 120396 w 499900"/>
                  <a:gd name="connsiteY18" fmla="*/ 154900 h 599908"/>
                  <a:gd name="connsiteX0" fmla="*/ 120396 w 499900"/>
                  <a:gd name="connsiteY0" fmla="*/ 154900 h 599908"/>
                  <a:gd name="connsiteX1" fmla="*/ 140208 w 499900"/>
                  <a:gd name="connsiteY1" fmla="*/ 20788 h 599908"/>
                  <a:gd name="connsiteX2" fmla="*/ 326136 w 499900"/>
                  <a:gd name="connsiteY2" fmla="*/ 25360 h 599908"/>
                  <a:gd name="connsiteX3" fmla="*/ 344424 w 499900"/>
                  <a:gd name="connsiteY3" fmla="*/ 148804 h 599908"/>
                  <a:gd name="connsiteX4" fmla="*/ 304800 w 499900"/>
                  <a:gd name="connsiteY4" fmla="*/ 183856 h 599908"/>
                  <a:gd name="connsiteX5" fmla="*/ 403860 w 499900"/>
                  <a:gd name="connsiteY5" fmla="*/ 202144 h 599908"/>
                  <a:gd name="connsiteX6" fmla="*/ 487680 w 499900"/>
                  <a:gd name="connsiteY6" fmla="*/ 299680 h 599908"/>
                  <a:gd name="connsiteX7" fmla="*/ 499900 w 499900"/>
                  <a:gd name="connsiteY7" fmla="*/ 418544 h 599908"/>
                  <a:gd name="connsiteX8" fmla="*/ 403860 w 499900"/>
                  <a:gd name="connsiteY8" fmla="*/ 444460 h 599908"/>
                  <a:gd name="connsiteX9" fmla="*/ 385572 w 499900"/>
                  <a:gd name="connsiteY9" fmla="*/ 316444 h 599908"/>
                  <a:gd name="connsiteX10" fmla="*/ 388620 w 499900"/>
                  <a:gd name="connsiteY10" fmla="*/ 598384 h 599908"/>
                  <a:gd name="connsiteX11" fmla="*/ 102108 w 499900"/>
                  <a:gd name="connsiteY11" fmla="*/ 599908 h 599908"/>
                  <a:gd name="connsiteX12" fmla="*/ 77724 w 499900"/>
                  <a:gd name="connsiteY12" fmla="*/ 302728 h 599908"/>
                  <a:gd name="connsiteX13" fmla="*/ 60960 w 499900"/>
                  <a:gd name="connsiteY13" fmla="*/ 436840 h 599908"/>
                  <a:gd name="connsiteX14" fmla="*/ 0 w 499900"/>
                  <a:gd name="connsiteY14" fmla="*/ 404836 h 599908"/>
                  <a:gd name="connsiteX15" fmla="*/ 9144 w 499900"/>
                  <a:gd name="connsiteY15" fmla="*/ 292060 h 599908"/>
                  <a:gd name="connsiteX16" fmla="*/ 100584 w 499900"/>
                  <a:gd name="connsiteY16" fmla="*/ 209764 h 599908"/>
                  <a:gd name="connsiteX17" fmla="*/ 164592 w 499900"/>
                  <a:gd name="connsiteY17" fmla="*/ 189952 h 599908"/>
                  <a:gd name="connsiteX18" fmla="*/ 120396 w 499900"/>
                  <a:gd name="connsiteY18" fmla="*/ 154900 h 599908"/>
                  <a:gd name="connsiteX0" fmla="*/ 125736 w 505240"/>
                  <a:gd name="connsiteY0" fmla="*/ 154900 h 599908"/>
                  <a:gd name="connsiteX1" fmla="*/ 145548 w 505240"/>
                  <a:gd name="connsiteY1" fmla="*/ 20788 h 599908"/>
                  <a:gd name="connsiteX2" fmla="*/ 331476 w 505240"/>
                  <a:gd name="connsiteY2" fmla="*/ 25360 h 599908"/>
                  <a:gd name="connsiteX3" fmla="*/ 349764 w 505240"/>
                  <a:gd name="connsiteY3" fmla="*/ 148804 h 599908"/>
                  <a:gd name="connsiteX4" fmla="*/ 310140 w 505240"/>
                  <a:gd name="connsiteY4" fmla="*/ 183856 h 599908"/>
                  <a:gd name="connsiteX5" fmla="*/ 409200 w 505240"/>
                  <a:gd name="connsiteY5" fmla="*/ 202144 h 599908"/>
                  <a:gd name="connsiteX6" fmla="*/ 493020 w 505240"/>
                  <a:gd name="connsiteY6" fmla="*/ 299680 h 599908"/>
                  <a:gd name="connsiteX7" fmla="*/ 505240 w 505240"/>
                  <a:gd name="connsiteY7" fmla="*/ 418544 h 599908"/>
                  <a:gd name="connsiteX8" fmla="*/ 409200 w 505240"/>
                  <a:gd name="connsiteY8" fmla="*/ 444460 h 599908"/>
                  <a:gd name="connsiteX9" fmla="*/ 390912 w 505240"/>
                  <a:gd name="connsiteY9" fmla="*/ 316444 h 599908"/>
                  <a:gd name="connsiteX10" fmla="*/ 393960 w 505240"/>
                  <a:gd name="connsiteY10" fmla="*/ 598384 h 599908"/>
                  <a:gd name="connsiteX11" fmla="*/ 107448 w 505240"/>
                  <a:gd name="connsiteY11" fmla="*/ 599908 h 599908"/>
                  <a:gd name="connsiteX12" fmla="*/ 83064 w 505240"/>
                  <a:gd name="connsiteY12" fmla="*/ 302728 h 599908"/>
                  <a:gd name="connsiteX13" fmla="*/ 66300 w 505240"/>
                  <a:gd name="connsiteY13" fmla="*/ 436840 h 599908"/>
                  <a:gd name="connsiteX14" fmla="*/ 5340 w 505240"/>
                  <a:gd name="connsiteY14" fmla="*/ 404836 h 599908"/>
                  <a:gd name="connsiteX15" fmla="*/ 14484 w 505240"/>
                  <a:gd name="connsiteY15" fmla="*/ 292060 h 599908"/>
                  <a:gd name="connsiteX16" fmla="*/ 105924 w 505240"/>
                  <a:gd name="connsiteY16" fmla="*/ 209764 h 599908"/>
                  <a:gd name="connsiteX17" fmla="*/ 169932 w 505240"/>
                  <a:gd name="connsiteY17" fmla="*/ 189952 h 599908"/>
                  <a:gd name="connsiteX18" fmla="*/ 125736 w 505240"/>
                  <a:gd name="connsiteY18" fmla="*/ 154900 h 599908"/>
                  <a:gd name="connsiteX0" fmla="*/ 125736 w 505240"/>
                  <a:gd name="connsiteY0" fmla="*/ 159957 h 604965"/>
                  <a:gd name="connsiteX1" fmla="*/ 145548 w 505240"/>
                  <a:gd name="connsiteY1" fmla="*/ 25845 h 604965"/>
                  <a:gd name="connsiteX2" fmla="*/ 331476 w 505240"/>
                  <a:gd name="connsiteY2" fmla="*/ 30417 h 604965"/>
                  <a:gd name="connsiteX3" fmla="*/ 349764 w 505240"/>
                  <a:gd name="connsiteY3" fmla="*/ 153861 h 604965"/>
                  <a:gd name="connsiteX4" fmla="*/ 310140 w 505240"/>
                  <a:gd name="connsiteY4" fmla="*/ 188913 h 604965"/>
                  <a:gd name="connsiteX5" fmla="*/ 409200 w 505240"/>
                  <a:gd name="connsiteY5" fmla="*/ 207201 h 604965"/>
                  <a:gd name="connsiteX6" fmla="*/ 493020 w 505240"/>
                  <a:gd name="connsiteY6" fmla="*/ 304737 h 604965"/>
                  <a:gd name="connsiteX7" fmla="*/ 505240 w 505240"/>
                  <a:gd name="connsiteY7" fmla="*/ 423601 h 604965"/>
                  <a:gd name="connsiteX8" fmla="*/ 409200 w 505240"/>
                  <a:gd name="connsiteY8" fmla="*/ 449517 h 604965"/>
                  <a:gd name="connsiteX9" fmla="*/ 390912 w 505240"/>
                  <a:gd name="connsiteY9" fmla="*/ 321501 h 604965"/>
                  <a:gd name="connsiteX10" fmla="*/ 393960 w 505240"/>
                  <a:gd name="connsiteY10" fmla="*/ 603441 h 604965"/>
                  <a:gd name="connsiteX11" fmla="*/ 107448 w 505240"/>
                  <a:gd name="connsiteY11" fmla="*/ 604965 h 604965"/>
                  <a:gd name="connsiteX12" fmla="*/ 83064 w 505240"/>
                  <a:gd name="connsiteY12" fmla="*/ 307785 h 604965"/>
                  <a:gd name="connsiteX13" fmla="*/ 66300 w 505240"/>
                  <a:gd name="connsiteY13" fmla="*/ 441897 h 604965"/>
                  <a:gd name="connsiteX14" fmla="*/ 5340 w 505240"/>
                  <a:gd name="connsiteY14" fmla="*/ 409893 h 604965"/>
                  <a:gd name="connsiteX15" fmla="*/ 14484 w 505240"/>
                  <a:gd name="connsiteY15" fmla="*/ 297117 h 604965"/>
                  <a:gd name="connsiteX16" fmla="*/ 105924 w 505240"/>
                  <a:gd name="connsiteY16" fmla="*/ 214821 h 604965"/>
                  <a:gd name="connsiteX17" fmla="*/ 169932 w 505240"/>
                  <a:gd name="connsiteY17" fmla="*/ 195009 h 604965"/>
                  <a:gd name="connsiteX18" fmla="*/ 125736 w 505240"/>
                  <a:gd name="connsiteY18" fmla="*/ 159957 h 604965"/>
                  <a:gd name="connsiteX0" fmla="*/ 125736 w 505240"/>
                  <a:gd name="connsiteY0" fmla="*/ 159957 h 604965"/>
                  <a:gd name="connsiteX1" fmla="*/ 145548 w 505240"/>
                  <a:gd name="connsiteY1" fmla="*/ 25845 h 604965"/>
                  <a:gd name="connsiteX2" fmla="*/ 331476 w 505240"/>
                  <a:gd name="connsiteY2" fmla="*/ 30417 h 604965"/>
                  <a:gd name="connsiteX3" fmla="*/ 349764 w 505240"/>
                  <a:gd name="connsiteY3" fmla="*/ 153861 h 604965"/>
                  <a:gd name="connsiteX4" fmla="*/ 310140 w 505240"/>
                  <a:gd name="connsiteY4" fmla="*/ 188913 h 604965"/>
                  <a:gd name="connsiteX5" fmla="*/ 409200 w 505240"/>
                  <a:gd name="connsiteY5" fmla="*/ 207201 h 604965"/>
                  <a:gd name="connsiteX6" fmla="*/ 493020 w 505240"/>
                  <a:gd name="connsiteY6" fmla="*/ 304737 h 604965"/>
                  <a:gd name="connsiteX7" fmla="*/ 505240 w 505240"/>
                  <a:gd name="connsiteY7" fmla="*/ 423601 h 604965"/>
                  <a:gd name="connsiteX8" fmla="*/ 409200 w 505240"/>
                  <a:gd name="connsiteY8" fmla="*/ 449517 h 604965"/>
                  <a:gd name="connsiteX9" fmla="*/ 390912 w 505240"/>
                  <a:gd name="connsiteY9" fmla="*/ 321501 h 604965"/>
                  <a:gd name="connsiteX10" fmla="*/ 393960 w 505240"/>
                  <a:gd name="connsiteY10" fmla="*/ 603441 h 604965"/>
                  <a:gd name="connsiteX11" fmla="*/ 107448 w 505240"/>
                  <a:gd name="connsiteY11" fmla="*/ 604965 h 604965"/>
                  <a:gd name="connsiteX12" fmla="*/ 83064 w 505240"/>
                  <a:gd name="connsiteY12" fmla="*/ 307785 h 604965"/>
                  <a:gd name="connsiteX13" fmla="*/ 66300 w 505240"/>
                  <a:gd name="connsiteY13" fmla="*/ 441897 h 604965"/>
                  <a:gd name="connsiteX14" fmla="*/ 5340 w 505240"/>
                  <a:gd name="connsiteY14" fmla="*/ 409893 h 604965"/>
                  <a:gd name="connsiteX15" fmla="*/ 14484 w 505240"/>
                  <a:gd name="connsiteY15" fmla="*/ 297117 h 604965"/>
                  <a:gd name="connsiteX16" fmla="*/ 105924 w 505240"/>
                  <a:gd name="connsiteY16" fmla="*/ 214821 h 604965"/>
                  <a:gd name="connsiteX17" fmla="*/ 169932 w 505240"/>
                  <a:gd name="connsiteY17" fmla="*/ 195009 h 604965"/>
                  <a:gd name="connsiteX18" fmla="*/ 125736 w 505240"/>
                  <a:gd name="connsiteY18" fmla="*/ 159957 h 604965"/>
                  <a:gd name="connsiteX0" fmla="*/ 125736 w 505240"/>
                  <a:gd name="connsiteY0" fmla="*/ 161643 h 606651"/>
                  <a:gd name="connsiteX1" fmla="*/ 145548 w 505240"/>
                  <a:gd name="connsiteY1" fmla="*/ 27531 h 606651"/>
                  <a:gd name="connsiteX2" fmla="*/ 331476 w 505240"/>
                  <a:gd name="connsiteY2" fmla="*/ 32103 h 606651"/>
                  <a:gd name="connsiteX3" fmla="*/ 349764 w 505240"/>
                  <a:gd name="connsiteY3" fmla="*/ 155547 h 606651"/>
                  <a:gd name="connsiteX4" fmla="*/ 310140 w 505240"/>
                  <a:gd name="connsiteY4" fmla="*/ 190599 h 606651"/>
                  <a:gd name="connsiteX5" fmla="*/ 409200 w 505240"/>
                  <a:gd name="connsiteY5" fmla="*/ 208887 h 606651"/>
                  <a:gd name="connsiteX6" fmla="*/ 493020 w 505240"/>
                  <a:gd name="connsiteY6" fmla="*/ 306423 h 606651"/>
                  <a:gd name="connsiteX7" fmla="*/ 505240 w 505240"/>
                  <a:gd name="connsiteY7" fmla="*/ 425287 h 606651"/>
                  <a:gd name="connsiteX8" fmla="*/ 409200 w 505240"/>
                  <a:gd name="connsiteY8" fmla="*/ 451203 h 606651"/>
                  <a:gd name="connsiteX9" fmla="*/ 390912 w 505240"/>
                  <a:gd name="connsiteY9" fmla="*/ 323187 h 606651"/>
                  <a:gd name="connsiteX10" fmla="*/ 393960 w 505240"/>
                  <a:gd name="connsiteY10" fmla="*/ 605127 h 606651"/>
                  <a:gd name="connsiteX11" fmla="*/ 107448 w 505240"/>
                  <a:gd name="connsiteY11" fmla="*/ 606651 h 606651"/>
                  <a:gd name="connsiteX12" fmla="*/ 83064 w 505240"/>
                  <a:gd name="connsiteY12" fmla="*/ 309471 h 606651"/>
                  <a:gd name="connsiteX13" fmla="*/ 66300 w 505240"/>
                  <a:gd name="connsiteY13" fmla="*/ 443583 h 606651"/>
                  <a:gd name="connsiteX14" fmla="*/ 5340 w 505240"/>
                  <a:gd name="connsiteY14" fmla="*/ 411579 h 606651"/>
                  <a:gd name="connsiteX15" fmla="*/ 14484 w 505240"/>
                  <a:gd name="connsiteY15" fmla="*/ 298803 h 606651"/>
                  <a:gd name="connsiteX16" fmla="*/ 105924 w 505240"/>
                  <a:gd name="connsiteY16" fmla="*/ 216507 h 606651"/>
                  <a:gd name="connsiteX17" fmla="*/ 169932 w 505240"/>
                  <a:gd name="connsiteY17" fmla="*/ 196695 h 606651"/>
                  <a:gd name="connsiteX18" fmla="*/ 125736 w 505240"/>
                  <a:gd name="connsiteY18" fmla="*/ 161643 h 606651"/>
                  <a:gd name="connsiteX0" fmla="*/ 125736 w 505240"/>
                  <a:gd name="connsiteY0" fmla="*/ 161643 h 606651"/>
                  <a:gd name="connsiteX1" fmla="*/ 145548 w 505240"/>
                  <a:gd name="connsiteY1" fmla="*/ 27531 h 606651"/>
                  <a:gd name="connsiteX2" fmla="*/ 331476 w 505240"/>
                  <a:gd name="connsiteY2" fmla="*/ 32103 h 606651"/>
                  <a:gd name="connsiteX3" fmla="*/ 349764 w 505240"/>
                  <a:gd name="connsiteY3" fmla="*/ 155547 h 606651"/>
                  <a:gd name="connsiteX4" fmla="*/ 310140 w 505240"/>
                  <a:gd name="connsiteY4" fmla="*/ 190599 h 606651"/>
                  <a:gd name="connsiteX5" fmla="*/ 409200 w 505240"/>
                  <a:gd name="connsiteY5" fmla="*/ 208887 h 606651"/>
                  <a:gd name="connsiteX6" fmla="*/ 493020 w 505240"/>
                  <a:gd name="connsiteY6" fmla="*/ 306423 h 606651"/>
                  <a:gd name="connsiteX7" fmla="*/ 505240 w 505240"/>
                  <a:gd name="connsiteY7" fmla="*/ 425287 h 606651"/>
                  <a:gd name="connsiteX8" fmla="*/ 409200 w 505240"/>
                  <a:gd name="connsiteY8" fmla="*/ 451203 h 606651"/>
                  <a:gd name="connsiteX9" fmla="*/ 390912 w 505240"/>
                  <a:gd name="connsiteY9" fmla="*/ 323187 h 606651"/>
                  <a:gd name="connsiteX10" fmla="*/ 393960 w 505240"/>
                  <a:gd name="connsiteY10" fmla="*/ 605127 h 606651"/>
                  <a:gd name="connsiteX11" fmla="*/ 107448 w 505240"/>
                  <a:gd name="connsiteY11" fmla="*/ 606651 h 606651"/>
                  <a:gd name="connsiteX12" fmla="*/ 83064 w 505240"/>
                  <a:gd name="connsiteY12" fmla="*/ 309471 h 606651"/>
                  <a:gd name="connsiteX13" fmla="*/ 66300 w 505240"/>
                  <a:gd name="connsiteY13" fmla="*/ 443583 h 606651"/>
                  <a:gd name="connsiteX14" fmla="*/ 5340 w 505240"/>
                  <a:gd name="connsiteY14" fmla="*/ 411579 h 606651"/>
                  <a:gd name="connsiteX15" fmla="*/ 14484 w 505240"/>
                  <a:gd name="connsiteY15" fmla="*/ 298803 h 606651"/>
                  <a:gd name="connsiteX16" fmla="*/ 105924 w 505240"/>
                  <a:gd name="connsiteY16" fmla="*/ 216507 h 606651"/>
                  <a:gd name="connsiteX17" fmla="*/ 169932 w 505240"/>
                  <a:gd name="connsiteY17" fmla="*/ 196695 h 606651"/>
                  <a:gd name="connsiteX18" fmla="*/ 125736 w 505240"/>
                  <a:gd name="connsiteY18" fmla="*/ 161643 h 606651"/>
                  <a:gd name="connsiteX0" fmla="*/ 125736 w 505240"/>
                  <a:gd name="connsiteY0" fmla="*/ 161643 h 606651"/>
                  <a:gd name="connsiteX1" fmla="*/ 145548 w 505240"/>
                  <a:gd name="connsiteY1" fmla="*/ 27531 h 606651"/>
                  <a:gd name="connsiteX2" fmla="*/ 331476 w 505240"/>
                  <a:gd name="connsiteY2" fmla="*/ 32103 h 606651"/>
                  <a:gd name="connsiteX3" fmla="*/ 349764 w 505240"/>
                  <a:gd name="connsiteY3" fmla="*/ 155547 h 606651"/>
                  <a:gd name="connsiteX4" fmla="*/ 310140 w 505240"/>
                  <a:gd name="connsiteY4" fmla="*/ 190599 h 606651"/>
                  <a:gd name="connsiteX5" fmla="*/ 409200 w 505240"/>
                  <a:gd name="connsiteY5" fmla="*/ 208887 h 606651"/>
                  <a:gd name="connsiteX6" fmla="*/ 493020 w 505240"/>
                  <a:gd name="connsiteY6" fmla="*/ 306423 h 606651"/>
                  <a:gd name="connsiteX7" fmla="*/ 505240 w 505240"/>
                  <a:gd name="connsiteY7" fmla="*/ 425287 h 606651"/>
                  <a:gd name="connsiteX8" fmla="*/ 409200 w 505240"/>
                  <a:gd name="connsiteY8" fmla="*/ 451203 h 606651"/>
                  <a:gd name="connsiteX9" fmla="*/ 390912 w 505240"/>
                  <a:gd name="connsiteY9" fmla="*/ 323187 h 606651"/>
                  <a:gd name="connsiteX10" fmla="*/ 393960 w 505240"/>
                  <a:gd name="connsiteY10" fmla="*/ 605127 h 606651"/>
                  <a:gd name="connsiteX11" fmla="*/ 107448 w 505240"/>
                  <a:gd name="connsiteY11" fmla="*/ 606651 h 606651"/>
                  <a:gd name="connsiteX12" fmla="*/ 83064 w 505240"/>
                  <a:gd name="connsiteY12" fmla="*/ 309471 h 606651"/>
                  <a:gd name="connsiteX13" fmla="*/ 66300 w 505240"/>
                  <a:gd name="connsiteY13" fmla="*/ 443583 h 606651"/>
                  <a:gd name="connsiteX14" fmla="*/ 5340 w 505240"/>
                  <a:gd name="connsiteY14" fmla="*/ 411579 h 606651"/>
                  <a:gd name="connsiteX15" fmla="*/ 14484 w 505240"/>
                  <a:gd name="connsiteY15" fmla="*/ 298803 h 606651"/>
                  <a:gd name="connsiteX16" fmla="*/ 105924 w 505240"/>
                  <a:gd name="connsiteY16" fmla="*/ 216507 h 606651"/>
                  <a:gd name="connsiteX17" fmla="*/ 169932 w 505240"/>
                  <a:gd name="connsiteY17" fmla="*/ 196695 h 606651"/>
                  <a:gd name="connsiteX18" fmla="*/ 125736 w 505240"/>
                  <a:gd name="connsiteY18" fmla="*/ 161643 h 606651"/>
                  <a:gd name="connsiteX0" fmla="*/ 125736 w 505240"/>
                  <a:gd name="connsiteY0" fmla="*/ 161643 h 606651"/>
                  <a:gd name="connsiteX1" fmla="*/ 145548 w 505240"/>
                  <a:gd name="connsiteY1" fmla="*/ 27531 h 606651"/>
                  <a:gd name="connsiteX2" fmla="*/ 331476 w 505240"/>
                  <a:gd name="connsiteY2" fmla="*/ 32103 h 606651"/>
                  <a:gd name="connsiteX3" fmla="*/ 349764 w 505240"/>
                  <a:gd name="connsiteY3" fmla="*/ 155547 h 606651"/>
                  <a:gd name="connsiteX4" fmla="*/ 310140 w 505240"/>
                  <a:gd name="connsiteY4" fmla="*/ 190599 h 606651"/>
                  <a:gd name="connsiteX5" fmla="*/ 409200 w 505240"/>
                  <a:gd name="connsiteY5" fmla="*/ 208887 h 606651"/>
                  <a:gd name="connsiteX6" fmla="*/ 493020 w 505240"/>
                  <a:gd name="connsiteY6" fmla="*/ 306423 h 606651"/>
                  <a:gd name="connsiteX7" fmla="*/ 505240 w 505240"/>
                  <a:gd name="connsiteY7" fmla="*/ 425287 h 606651"/>
                  <a:gd name="connsiteX8" fmla="*/ 409200 w 505240"/>
                  <a:gd name="connsiteY8" fmla="*/ 451203 h 606651"/>
                  <a:gd name="connsiteX9" fmla="*/ 390912 w 505240"/>
                  <a:gd name="connsiteY9" fmla="*/ 323187 h 606651"/>
                  <a:gd name="connsiteX10" fmla="*/ 393960 w 505240"/>
                  <a:gd name="connsiteY10" fmla="*/ 605127 h 606651"/>
                  <a:gd name="connsiteX11" fmla="*/ 107448 w 505240"/>
                  <a:gd name="connsiteY11" fmla="*/ 606651 h 606651"/>
                  <a:gd name="connsiteX12" fmla="*/ 83064 w 505240"/>
                  <a:gd name="connsiteY12" fmla="*/ 309471 h 606651"/>
                  <a:gd name="connsiteX13" fmla="*/ 66300 w 505240"/>
                  <a:gd name="connsiteY13" fmla="*/ 443583 h 606651"/>
                  <a:gd name="connsiteX14" fmla="*/ 5340 w 505240"/>
                  <a:gd name="connsiteY14" fmla="*/ 411579 h 606651"/>
                  <a:gd name="connsiteX15" fmla="*/ 14484 w 505240"/>
                  <a:gd name="connsiteY15" fmla="*/ 298803 h 606651"/>
                  <a:gd name="connsiteX16" fmla="*/ 105924 w 505240"/>
                  <a:gd name="connsiteY16" fmla="*/ 216507 h 606651"/>
                  <a:gd name="connsiteX17" fmla="*/ 169932 w 505240"/>
                  <a:gd name="connsiteY17" fmla="*/ 196695 h 606651"/>
                  <a:gd name="connsiteX18" fmla="*/ 125736 w 505240"/>
                  <a:gd name="connsiteY18" fmla="*/ 161643 h 606651"/>
                  <a:gd name="connsiteX0" fmla="*/ 125736 w 505240"/>
                  <a:gd name="connsiteY0" fmla="*/ 158854 h 603862"/>
                  <a:gd name="connsiteX1" fmla="*/ 145548 w 505240"/>
                  <a:gd name="connsiteY1" fmla="*/ 24742 h 603862"/>
                  <a:gd name="connsiteX2" fmla="*/ 331476 w 505240"/>
                  <a:gd name="connsiteY2" fmla="*/ 29314 h 603862"/>
                  <a:gd name="connsiteX3" fmla="*/ 349764 w 505240"/>
                  <a:gd name="connsiteY3" fmla="*/ 152758 h 603862"/>
                  <a:gd name="connsiteX4" fmla="*/ 310140 w 505240"/>
                  <a:gd name="connsiteY4" fmla="*/ 187810 h 603862"/>
                  <a:gd name="connsiteX5" fmla="*/ 409200 w 505240"/>
                  <a:gd name="connsiteY5" fmla="*/ 206098 h 603862"/>
                  <a:gd name="connsiteX6" fmla="*/ 493020 w 505240"/>
                  <a:gd name="connsiteY6" fmla="*/ 303634 h 603862"/>
                  <a:gd name="connsiteX7" fmla="*/ 505240 w 505240"/>
                  <a:gd name="connsiteY7" fmla="*/ 422498 h 603862"/>
                  <a:gd name="connsiteX8" fmla="*/ 409200 w 505240"/>
                  <a:gd name="connsiteY8" fmla="*/ 448414 h 603862"/>
                  <a:gd name="connsiteX9" fmla="*/ 390912 w 505240"/>
                  <a:gd name="connsiteY9" fmla="*/ 320398 h 603862"/>
                  <a:gd name="connsiteX10" fmla="*/ 393960 w 505240"/>
                  <a:gd name="connsiteY10" fmla="*/ 602338 h 603862"/>
                  <a:gd name="connsiteX11" fmla="*/ 107448 w 505240"/>
                  <a:gd name="connsiteY11" fmla="*/ 603862 h 603862"/>
                  <a:gd name="connsiteX12" fmla="*/ 83064 w 505240"/>
                  <a:gd name="connsiteY12" fmla="*/ 306682 h 603862"/>
                  <a:gd name="connsiteX13" fmla="*/ 66300 w 505240"/>
                  <a:gd name="connsiteY13" fmla="*/ 440794 h 603862"/>
                  <a:gd name="connsiteX14" fmla="*/ 5340 w 505240"/>
                  <a:gd name="connsiteY14" fmla="*/ 408790 h 603862"/>
                  <a:gd name="connsiteX15" fmla="*/ 14484 w 505240"/>
                  <a:gd name="connsiteY15" fmla="*/ 296014 h 603862"/>
                  <a:gd name="connsiteX16" fmla="*/ 105924 w 505240"/>
                  <a:gd name="connsiteY16" fmla="*/ 213718 h 603862"/>
                  <a:gd name="connsiteX17" fmla="*/ 169932 w 505240"/>
                  <a:gd name="connsiteY17" fmla="*/ 193906 h 603862"/>
                  <a:gd name="connsiteX18" fmla="*/ 125736 w 505240"/>
                  <a:gd name="connsiteY18" fmla="*/ 158854 h 603862"/>
                  <a:gd name="connsiteX0" fmla="*/ 125736 w 505240"/>
                  <a:gd name="connsiteY0" fmla="*/ 160509 h 605517"/>
                  <a:gd name="connsiteX1" fmla="*/ 145548 w 505240"/>
                  <a:gd name="connsiteY1" fmla="*/ 26397 h 605517"/>
                  <a:gd name="connsiteX2" fmla="*/ 331476 w 505240"/>
                  <a:gd name="connsiteY2" fmla="*/ 30969 h 605517"/>
                  <a:gd name="connsiteX3" fmla="*/ 349764 w 505240"/>
                  <a:gd name="connsiteY3" fmla="*/ 154413 h 605517"/>
                  <a:gd name="connsiteX4" fmla="*/ 310140 w 505240"/>
                  <a:gd name="connsiteY4" fmla="*/ 189465 h 605517"/>
                  <a:gd name="connsiteX5" fmla="*/ 409200 w 505240"/>
                  <a:gd name="connsiteY5" fmla="*/ 207753 h 605517"/>
                  <a:gd name="connsiteX6" fmla="*/ 493020 w 505240"/>
                  <a:gd name="connsiteY6" fmla="*/ 305289 h 605517"/>
                  <a:gd name="connsiteX7" fmla="*/ 505240 w 505240"/>
                  <a:gd name="connsiteY7" fmla="*/ 424153 h 605517"/>
                  <a:gd name="connsiteX8" fmla="*/ 409200 w 505240"/>
                  <a:gd name="connsiteY8" fmla="*/ 450069 h 605517"/>
                  <a:gd name="connsiteX9" fmla="*/ 390912 w 505240"/>
                  <a:gd name="connsiteY9" fmla="*/ 322053 h 605517"/>
                  <a:gd name="connsiteX10" fmla="*/ 393960 w 505240"/>
                  <a:gd name="connsiteY10" fmla="*/ 603993 h 605517"/>
                  <a:gd name="connsiteX11" fmla="*/ 107448 w 505240"/>
                  <a:gd name="connsiteY11" fmla="*/ 605517 h 605517"/>
                  <a:gd name="connsiteX12" fmla="*/ 83064 w 505240"/>
                  <a:gd name="connsiteY12" fmla="*/ 308337 h 605517"/>
                  <a:gd name="connsiteX13" fmla="*/ 66300 w 505240"/>
                  <a:gd name="connsiteY13" fmla="*/ 442449 h 605517"/>
                  <a:gd name="connsiteX14" fmla="*/ 5340 w 505240"/>
                  <a:gd name="connsiteY14" fmla="*/ 410445 h 605517"/>
                  <a:gd name="connsiteX15" fmla="*/ 14484 w 505240"/>
                  <a:gd name="connsiteY15" fmla="*/ 297669 h 605517"/>
                  <a:gd name="connsiteX16" fmla="*/ 105924 w 505240"/>
                  <a:gd name="connsiteY16" fmla="*/ 215373 h 605517"/>
                  <a:gd name="connsiteX17" fmla="*/ 169932 w 505240"/>
                  <a:gd name="connsiteY17" fmla="*/ 195561 h 605517"/>
                  <a:gd name="connsiteX18" fmla="*/ 125736 w 505240"/>
                  <a:gd name="connsiteY18" fmla="*/ 160509 h 605517"/>
                  <a:gd name="connsiteX0" fmla="*/ 125736 w 505240"/>
                  <a:gd name="connsiteY0" fmla="*/ 160509 h 605517"/>
                  <a:gd name="connsiteX1" fmla="*/ 145548 w 505240"/>
                  <a:gd name="connsiteY1" fmla="*/ 26397 h 605517"/>
                  <a:gd name="connsiteX2" fmla="*/ 331476 w 505240"/>
                  <a:gd name="connsiteY2" fmla="*/ 30969 h 605517"/>
                  <a:gd name="connsiteX3" fmla="*/ 349764 w 505240"/>
                  <a:gd name="connsiteY3" fmla="*/ 154413 h 605517"/>
                  <a:gd name="connsiteX4" fmla="*/ 310140 w 505240"/>
                  <a:gd name="connsiteY4" fmla="*/ 189465 h 605517"/>
                  <a:gd name="connsiteX5" fmla="*/ 409200 w 505240"/>
                  <a:gd name="connsiteY5" fmla="*/ 207753 h 605517"/>
                  <a:gd name="connsiteX6" fmla="*/ 493020 w 505240"/>
                  <a:gd name="connsiteY6" fmla="*/ 305289 h 605517"/>
                  <a:gd name="connsiteX7" fmla="*/ 505240 w 505240"/>
                  <a:gd name="connsiteY7" fmla="*/ 424153 h 605517"/>
                  <a:gd name="connsiteX8" fmla="*/ 409200 w 505240"/>
                  <a:gd name="connsiteY8" fmla="*/ 450069 h 605517"/>
                  <a:gd name="connsiteX9" fmla="*/ 390912 w 505240"/>
                  <a:gd name="connsiteY9" fmla="*/ 322053 h 605517"/>
                  <a:gd name="connsiteX10" fmla="*/ 393960 w 505240"/>
                  <a:gd name="connsiteY10" fmla="*/ 603993 h 605517"/>
                  <a:gd name="connsiteX11" fmla="*/ 107448 w 505240"/>
                  <a:gd name="connsiteY11" fmla="*/ 605517 h 605517"/>
                  <a:gd name="connsiteX12" fmla="*/ 83064 w 505240"/>
                  <a:gd name="connsiteY12" fmla="*/ 308337 h 605517"/>
                  <a:gd name="connsiteX13" fmla="*/ 66300 w 505240"/>
                  <a:gd name="connsiteY13" fmla="*/ 442449 h 605517"/>
                  <a:gd name="connsiteX14" fmla="*/ 5340 w 505240"/>
                  <a:gd name="connsiteY14" fmla="*/ 410445 h 605517"/>
                  <a:gd name="connsiteX15" fmla="*/ 14484 w 505240"/>
                  <a:gd name="connsiteY15" fmla="*/ 297669 h 605517"/>
                  <a:gd name="connsiteX16" fmla="*/ 105924 w 505240"/>
                  <a:gd name="connsiteY16" fmla="*/ 215373 h 605517"/>
                  <a:gd name="connsiteX17" fmla="*/ 169932 w 505240"/>
                  <a:gd name="connsiteY17" fmla="*/ 195561 h 605517"/>
                  <a:gd name="connsiteX18" fmla="*/ 125736 w 505240"/>
                  <a:gd name="connsiteY18" fmla="*/ 160509 h 605517"/>
                  <a:gd name="connsiteX0" fmla="*/ 125736 w 505240"/>
                  <a:gd name="connsiteY0" fmla="*/ 160509 h 605517"/>
                  <a:gd name="connsiteX1" fmla="*/ 145548 w 505240"/>
                  <a:gd name="connsiteY1" fmla="*/ 26397 h 605517"/>
                  <a:gd name="connsiteX2" fmla="*/ 331476 w 505240"/>
                  <a:gd name="connsiteY2" fmla="*/ 30969 h 605517"/>
                  <a:gd name="connsiteX3" fmla="*/ 349764 w 505240"/>
                  <a:gd name="connsiteY3" fmla="*/ 154413 h 605517"/>
                  <a:gd name="connsiteX4" fmla="*/ 310140 w 505240"/>
                  <a:gd name="connsiteY4" fmla="*/ 189465 h 605517"/>
                  <a:gd name="connsiteX5" fmla="*/ 409200 w 505240"/>
                  <a:gd name="connsiteY5" fmla="*/ 207753 h 605517"/>
                  <a:gd name="connsiteX6" fmla="*/ 493020 w 505240"/>
                  <a:gd name="connsiteY6" fmla="*/ 305289 h 605517"/>
                  <a:gd name="connsiteX7" fmla="*/ 505240 w 505240"/>
                  <a:gd name="connsiteY7" fmla="*/ 424153 h 605517"/>
                  <a:gd name="connsiteX8" fmla="*/ 409200 w 505240"/>
                  <a:gd name="connsiteY8" fmla="*/ 450069 h 605517"/>
                  <a:gd name="connsiteX9" fmla="*/ 390912 w 505240"/>
                  <a:gd name="connsiteY9" fmla="*/ 322053 h 605517"/>
                  <a:gd name="connsiteX10" fmla="*/ 393960 w 505240"/>
                  <a:gd name="connsiteY10" fmla="*/ 603993 h 605517"/>
                  <a:gd name="connsiteX11" fmla="*/ 107448 w 505240"/>
                  <a:gd name="connsiteY11" fmla="*/ 605517 h 605517"/>
                  <a:gd name="connsiteX12" fmla="*/ 83064 w 505240"/>
                  <a:gd name="connsiteY12" fmla="*/ 308337 h 605517"/>
                  <a:gd name="connsiteX13" fmla="*/ 66300 w 505240"/>
                  <a:gd name="connsiteY13" fmla="*/ 442449 h 605517"/>
                  <a:gd name="connsiteX14" fmla="*/ 5340 w 505240"/>
                  <a:gd name="connsiteY14" fmla="*/ 410445 h 605517"/>
                  <a:gd name="connsiteX15" fmla="*/ 14484 w 505240"/>
                  <a:gd name="connsiteY15" fmla="*/ 297669 h 605517"/>
                  <a:gd name="connsiteX16" fmla="*/ 105924 w 505240"/>
                  <a:gd name="connsiteY16" fmla="*/ 215373 h 605517"/>
                  <a:gd name="connsiteX17" fmla="*/ 169932 w 505240"/>
                  <a:gd name="connsiteY17" fmla="*/ 195561 h 605517"/>
                  <a:gd name="connsiteX18" fmla="*/ 125736 w 505240"/>
                  <a:gd name="connsiteY18" fmla="*/ 160509 h 605517"/>
                  <a:gd name="connsiteX0" fmla="*/ 125736 w 505240"/>
                  <a:gd name="connsiteY0" fmla="*/ 160509 h 605517"/>
                  <a:gd name="connsiteX1" fmla="*/ 145548 w 505240"/>
                  <a:gd name="connsiteY1" fmla="*/ 26397 h 605517"/>
                  <a:gd name="connsiteX2" fmla="*/ 331476 w 505240"/>
                  <a:gd name="connsiteY2" fmla="*/ 30969 h 605517"/>
                  <a:gd name="connsiteX3" fmla="*/ 349764 w 505240"/>
                  <a:gd name="connsiteY3" fmla="*/ 154413 h 605517"/>
                  <a:gd name="connsiteX4" fmla="*/ 310140 w 505240"/>
                  <a:gd name="connsiteY4" fmla="*/ 189465 h 605517"/>
                  <a:gd name="connsiteX5" fmla="*/ 409200 w 505240"/>
                  <a:gd name="connsiteY5" fmla="*/ 207753 h 605517"/>
                  <a:gd name="connsiteX6" fmla="*/ 493020 w 505240"/>
                  <a:gd name="connsiteY6" fmla="*/ 305289 h 605517"/>
                  <a:gd name="connsiteX7" fmla="*/ 505240 w 505240"/>
                  <a:gd name="connsiteY7" fmla="*/ 424153 h 605517"/>
                  <a:gd name="connsiteX8" fmla="*/ 409200 w 505240"/>
                  <a:gd name="connsiteY8" fmla="*/ 450069 h 605517"/>
                  <a:gd name="connsiteX9" fmla="*/ 390912 w 505240"/>
                  <a:gd name="connsiteY9" fmla="*/ 322053 h 605517"/>
                  <a:gd name="connsiteX10" fmla="*/ 393960 w 505240"/>
                  <a:gd name="connsiteY10" fmla="*/ 603993 h 605517"/>
                  <a:gd name="connsiteX11" fmla="*/ 107448 w 505240"/>
                  <a:gd name="connsiteY11" fmla="*/ 605517 h 605517"/>
                  <a:gd name="connsiteX12" fmla="*/ 83064 w 505240"/>
                  <a:gd name="connsiteY12" fmla="*/ 308337 h 605517"/>
                  <a:gd name="connsiteX13" fmla="*/ 66300 w 505240"/>
                  <a:gd name="connsiteY13" fmla="*/ 442449 h 605517"/>
                  <a:gd name="connsiteX14" fmla="*/ 5340 w 505240"/>
                  <a:gd name="connsiteY14" fmla="*/ 410445 h 605517"/>
                  <a:gd name="connsiteX15" fmla="*/ 14484 w 505240"/>
                  <a:gd name="connsiteY15" fmla="*/ 297669 h 605517"/>
                  <a:gd name="connsiteX16" fmla="*/ 105924 w 505240"/>
                  <a:gd name="connsiteY16" fmla="*/ 215373 h 605517"/>
                  <a:gd name="connsiteX17" fmla="*/ 169932 w 505240"/>
                  <a:gd name="connsiteY17" fmla="*/ 195561 h 605517"/>
                  <a:gd name="connsiteX18" fmla="*/ 125736 w 505240"/>
                  <a:gd name="connsiteY18" fmla="*/ 160509 h 605517"/>
                  <a:gd name="connsiteX0" fmla="*/ 125736 w 505240"/>
                  <a:gd name="connsiteY0" fmla="*/ 160509 h 605517"/>
                  <a:gd name="connsiteX1" fmla="*/ 145548 w 505240"/>
                  <a:gd name="connsiteY1" fmla="*/ 26397 h 605517"/>
                  <a:gd name="connsiteX2" fmla="*/ 331476 w 505240"/>
                  <a:gd name="connsiteY2" fmla="*/ 30969 h 605517"/>
                  <a:gd name="connsiteX3" fmla="*/ 349764 w 505240"/>
                  <a:gd name="connsiteY3" fmla="*/ 154413 h 605517"/>
                  <a:gd name="connsiteX4" fmla="*/ 310140 w 505240"/>
                  <a:gd name="connsiteY4" fmla="*/ 189465 h 605517"/>
                  <a:gd name="connsiteX5" fmla="*/ 409200 w 505240"/>
                  <a:gd name="connsiteY5" fmla="*/ 207753 h 605517"/>
                  <a:gd name="connsiteX6" fmla="*/ 493020 w 505240"/>
                  <a:gd name="connsiteY6" fmla="*/ 305289 h 605517"/>
                  <a:gd name="connsiteX7" fmla="*/ 505240 w 505240"/>
                  <a:gd name="connsiteY7" fmla="*/ 424153 h 605517"/>
                  <a:gd name="connsiteX8" fmla="*/ 409200 w 505240"/>
                  <a:gd name="connsiteY8" fmla="*/ 450069 h 605517"/>
                  <a:gd name="connsiteX9" fmla="*/ 390912 w 505240"/>
                  <a:gd name="connsiteY9" fmla="*/ 322053 h 605517"/>
                  <a:gd name="connsiteX10" fmla="*/ 393960 w 505240"/>
                  <a:gd name="connsiteY10" fmla="*/ 603993 h 605517"/>
                  <a:gd name="connsiteX11" fmla="*/ 107448 w 505240"/>
                  <a:gd name="connsiteY11" fmla="*/ 605517 h 605517"/>
                  <a:gd name="connsiteX12" fmla="*/ 83064 w 505240"/>
                  <a:gd name="connsiteY12" fmla="*/ 308337 h 605517"/>
                  <a:gd name="connsiteX13" fmla="*/ 66300 w 505240"/>
                  <a:gd name="connsiteY13" fmla="*/ 442449 h 605517"/>
                  <a:gd name="connsiteX14" fmla="*/ 5340 w 505240"/>
                  <a:gd name="connsiteY14" fmla="*/ 410445 h 605517"/>
                  <a:gd name="connsiteX15" fmla="*/ 14484 w 505240"/>
                  <a:gd name="connsiteY15" fmla="*/ 297669 h 605517"/>
                  <a:gd name="connsiteX16" fmla="*/ 105924 w 505240"/>
                  <a:gd name="connsiteY16" fmla="*/ 215373 h 605517"/>
                  <a:gd name="connsiteX17" fmla="*/ 169932 w 505240"/>
                  <a:gd name="connsiteY17" fmla="*/ 195561 h 605517"/>
                  <a:gd name="connsiteX18" fmla="*/ 125736 w 505240"/>
                  <a:gd name="connsiteY18" fmla="*/ 160509 h 605517"/>
                  <a:gd name="connsiteX0" fmla="*/ 125736 w 505240"/>
                  <a:gd name="connsiteY0" fmla="*/ 160509 h 605517"/>
                  <a:gd name="connsiteX1" fmla="*/ 145548 w 505240"/>
                  <a:gd name="connsiteY1" fmla="*/ 26397 h 605517"/>
                  <a:gd name="connsiteX2" fmla="*/ 331476 w 505240"/>
                  <a:gd name="connsiteY2" fmla="*/ 30969 h 605517"/>
                  <a:gd name="connsiteX3" fmla="*/ 349764 w 505240"/>
                  <a:gd name="connsiteY3" fmla="*/ 154413 h 605517"/>
                  <a:gd name="connsiteX4" fmla="*/ 310140 w 505240"/>
                  <a:gd name="connsiteY4" fmla="*/ 189465 h 605517"/>
                  <a:gd name="connsiteX5" fmla="*/ 409200 w 505240"/>
                  <a:gd name="connsiteY5" fmla="*/ 207753 h 605517"/>
                  <a:gd name="connsiteX6" fmla="*/ 493020 w 505240"/>
                  <a:gd name="connsiteY6" fmla="*/ 305289 h 605517"/>
                  <a:gd name="connsiteX7" fmla="*/ 505240 w 505240"/>
                  <a:gd name="connsiteY7" fmla="*/ 424153 h 605517"/>
                  <a:gd name="connsiteX8" fmla="*/ 409200 w 505240"/>
                  <a:gd name="connsiteY8" fmla="*/ 450069 h 605517"/>
                  <a:gd name="connsiteX9" fmla="*/ 390912 w 505240"/>
                  <a:gd name="connsiteY9" fmla="*/ 322053 h 605517"/>
                  <a:gd name="connsiteX10" fmla="*/ 393960 w 505240"/>
                  <a:gd name="connsiteY10" fmla="*/ 603993 h 605517"/>
                  <a:gd name="connsiteX11" fmla="*/ 107448 w 505240"/>
                  <a:gd name="connsiteY11" fmla="*/ 605517 h 605517"/>
                  <a:gd name="connsiteX12" fmla="*/ 83064 w 505240"/>
                  <a:gd name="connsiteY12" fmla="*/ 308337 h 605517"/>
                  <a:gd name="connsiteX13" fmla="*/ 66300 w 505240"/>
                  <a:gd name="connsiteY13" fmla="*/ 442449 h 605517"/>
                  <a:gd name="connsiteX14" fmla="*/ 5340 w 505240"/>
                  <a:gd name="connsiteY14" fmla="*/ 410445 h 605517"/>
                  <a:gd name="connsiteX15" fmla="*/ 14484 w 505240"/>
                  <a:gd name="connsiteY15" fmla="*/ 297669 h 605517"/>
                  <a:gd name="connsiteX16" fmla="*/ 105924 w 505240"/>
                  <a:gd name="connsiteY16" fmla="*/ 215373 h 605517"/>
                  <a:gd name="connsiteX17" fmla="*/ 169932 w 505240"/>
                  <a:gd name="connsiteY17" fmla="*/ 195561 h 605517"/>
                  <a:gd name="connsiteX18" fmla="*/ 125736 w 505240"/>
                  <a:gd name="connsiteY18" fmla="*/ 160509 h 605517"/>
                  <a:gd name="connsiteX0" fmla="*/ 125736 w 505321"/>
                  <a:gd name="connsiteY0" fmla="*/ 160509 h 605517"/>
                  <a:gd name="connsiteX1" fmla="*/ 145548 w 505321"/>
                  <a:gd name="connsiteY1" fmla="*/ 26397 h 605517"/>
                  <a:gd name="connsiteX2" fmla="*/ 331476 w 505321"/>
                  <a:gd name="connsiteY2" fmla="*/ 30969 h 605517"/>
                  <a:gd name="connsiteX3" fmla="*/ 349764 w 505321"/>
                  <a:gd name="connsiteY3" fmla="*/ 154413 h 605517"/>
                  <a:gd name="connsiteX4" fmla="*/ 310140 w 505321"/>
                  <a:gd name="connsiteY4" fmla="*/ 189465 h 605517"/>
                  <a:gd name="connsiteX5" fmla="*/ 409200 w 505321"/>
                  <a:gd name="connsiteY5" fmla="*/ 207753 h 605517"/>
                  <a:gd name="connsiteX6" fmla="*/ 493020 w 505321"/>
                  <a:gd name="connsiteY6" fmla="*/ 305289 h 605517"/>
                  <a:gd name="connsiteX7" fmla="*/ 505240 w 505321"/>
                  <a:gd name="connsiteY7" fmla="*/ 424153 h 605517"/>
                  <a:gd name="connsiteX8" fmla="*/ 409200 w 505321"/>
                  <a:gd name="connsiteY8" fmla="*/ 450069 h 605517"/>
                  <a:gd name="connsiteX9" fmla="*/ 390912 w 505321"/>
                  <a:gd name="connsiteY9" fmla="*/ 322053 h 605517"/>
                  <a:gd name="connsiteX10" fmla="*/ 393960 w 505321"/>
                  <a:gd name="connsiteY10" fmla="*/ 603993 h 605517"/>
                  <a:gd name="connsiteX11" fmla="*/ 107448 w 505321"/>
                  <a:gd name="connsiteY11" fmla="*/ 605517 h 605517"/>
                  <a:gd name="connsiteX12" fmla="*/ 83064 w 505321"/>
                  <a:gd name="connsiteY12" fmla="*/ 308337 h 605517"/>
                  <a:gd name="connsiteX13" fmla="*/ 66300 w 505321"/>
                  <a:gd name="connsiteY13" fmla="*/ 442449 h 605517"/>
                  <a:gd name="connsiteX14" fmla="*/ 5340 w 505321"/>
                  <a:gd name="connsiteY14" fmla="*/ 410445 h 605517"/>
                  <a:gd name="connsiteX15" fmla="*/ 14484 w 505321"/>
                  <a:gd name="connsiteY15" fmla="*/ 297669 h 605517"/>
                  <a:gd name="connsiteX16" fmla="*/ 105924 w 505321"/>
                  <a:gd name="connsiteY16" fmla="*/ 215373 h 605517"/>
                  <a:gd name="connsiteX17" fmla="*/ 169932 w 505321"/>
                  <a:gd name="connsiteY17" fmla="*/ 195561 h 605517"/>
                  <a:gd name="connsiteX18" fmla="*/ 125736 w 505321"/>
                  <a:gd name="connsiteY18" fmla="*/ 160509 h 605517"/>
                  <a:gd name="connsiteX0" fmla="*/ 125736 w 505240"/>
                  <a:gd name="connsiteY0" fmla="*/ 160509 h 605517"/>
                  <a:gd name="connsiteX1" fmla="*/ 145548 w 505240"/>
                  <a:gd name="connsiteY1" fmla="*/ 26397 h 605517"/>
                  <a:gd name="connsiteX2" fmla="*/ 331476 w 505240"/>
                  <a:gd name="connsiteY2" fmla="*/ 30969 h 605517"/>
                  <a:gd name="connsiteX3" fmla="*/ 349764 w 505240"/>
                  <a:gd name="connsiteY3" fmla="*/ 154413 h 605517"/>
                  <a:gd name="connsiteX4" fmla="*/ 310140 w 505240"/>
                  <a:gd name="connsiteY4" fmla="*/ 189465 h 605517"/>
                  <a:gd name="connsiteX5" fmla="*/ 409200 w 505240"/>
                  <a:gd name="connsiteY5" fmla="*/ 207753 h 605517"/>
                  <a:gd name="connsiteX6" fmla="*/ 491494 w 505240"/>
                  <a:gd name="connsiteY6" fmla="*/ 306814 h 605517"/>
                  <a:gd name="connsiteX7" fmla="*/ 505240 w 505240"/>
                  <a:gd name="connsiteY7" fmla="*/ 424153 h 605517"/>
                  <a:gd name="connsiteX8" fmla="*/ 409200 w 505240"/>
                  <a:gd name="connsiteY8" fmla="*/ 450069 h 605517"/>
                  <a:gd name="connsiteX9" fmla="*/ 390912 w 505240"/>
                  <a:gd name="connsiteY9" fmla="*/ 322053 h 605517"/>
                  <a:gd name="connsiteX10" fmla="*/ 393960 w 505240"/>
                  <a:gd name="connsiteY10" fmla="*/ 603993 h 605517"/>
                  <a:gd name="connsiteX11" fmla="*/ 107448 w 505240"/>
                  <a:gd name="connsiteY11" fmla="*/ 605517 h 605517"/>
                  <a:gd name="connsiteX12" fmla="*/ 83064 w 505240"/>
                  <a:gd name="connsiteY12" fmla="*/ 308337 h 605517"/>
                  <a:gd name="connsiteX13" fmla="*/ 66300 w 505240"/>
                  <a:gd name="connsiteY13" fmla="*/ 442449 h 605517"/>
                  <a:gd name="connsiteX14" fmla="*/ 5340 w 505240"/>
                  <a:gd name="connsiteY14" fmla="*/ 410445 h 605517"/>
                  <a:gd name="connsiteX15" fmla="*/ 14484 w 505240"/>
                  <a:gd name="connsiteY15" fmla="*/ 297669 h 605517"/>
                  <a:gd name="connsiteX16" fmla="*/ 105924 w 505240"/>
                  <a:gd name="connsiteY16" fmla="*/ 215373 h 605517"/>
                  <a:gd name="connsiteX17" fmla="*/ 169932 w 505240"/>
                  <a:gd name="connsiteY17" fmla="*/ 195561 h 605517"/>
                  <a:gd name="connsiteX18" fmla="*/ 125736 w 505240"/>
                  <a:gd name="connsiteY18" fmla="*/ 160509 h 605517"/>
                  <a:gd name="connsiteX0" fmla="*/ 125736 w 509816"/>
                  <a:gd name="connsiteY0" fmla="*/ 160509 h 605517"/>
                  <a:gd name="connsiteX1" fmla="*/ 145548 w 509816"/>
                  <a:gd name="connsiteY1" fmla="*/ 26397 h 605517"/>
                  <a:gd name="connsiteX2" fmla="*/ 331476 w 509816"/>
                  <a:gd name="connsiteY2" fmla="*/ 30969 h 605517"/>
                  <a:gd name="connsiteX3" fmla="*/ 349764 w 509816"/>
                  <a:gd name="connsiteY3" fmla="*/ 154413 h 605517"/>
                  <a:gd name="connsiteX4" fmla="*/ 310140 w 509816"/>
                  <a:gd name="connsiteY4" fmla="*/ 189465 h 605517"/>
                  <a:gd name="connsiteX5" fmla="*/ 409200 w 509816"/>
                  <a:gd name="connsiteY5" fmla="*/ 207753 h 605517"/>
                  <a:gd name="connsiteX6" fmla="*/ 491494 w 509816"/>
                  <a:gd name="connsiteY6" fmla="*/ 306814 h 605517"/>
                  <a:gd name="connsiteX7" fmla="*/ 509816 w 509816"/>
                  <a:gd name="connsiteY7" fmla="*/ 424153 h 605517"/>
                  <a:gd name="connsiteX8" fmla="*/ 409200 w 509816"/>
                  <a:gd name="connsiteY8" fmla="*/ 450069 h 605517"/>
                  <a:gd name="connsiteX9" fmla="*/ 390912 w 509816"/>
                  <a:gd name="connsiteY9" fmla="*/ 322053 h 605517"/>
                  <a:gd name="connsiteX10" fmla="*/ 393960 w 509816"/>
                  <a:gd name="connsiteY10" fmla="*/ 603993 h 605517"/>
                  <a:gd name="connsiteX11" fmla="*/ 107448 w 509816"/>
                  <a:gd name="connsiteY11" fmla="*/ 605517 h 605517"/>
                  <a:gd name="connsiteX12" fmla="*/ 83064 w 509816"/>
                  <a:gd name="connsiteY12" fmla="*/ 308337 h 605517"/>
                  <a:gd name="connsiteX13" fmla="*/ 66300 w 509816"/>
                  <a:gd name="connsiteY13" fmla="*/ 442449 h 605517"/>
                  <a:gd name="connsiteX14" fmla="*/ 5340 w 509816"/>
                  <a:gd name="connsiteY14" fmla="*/ 410445 h 605517"/>
                  <a:gd name="connsiteX15" fmla="*/ 14484 w 509816"/>
                  <a:gd name="connsiteY15" fmla="*/ 297669 h 605517"/>
                  <a:gd name="connsiteX16" fmla="*/ 105924 w 509816"/>
                  <a:gd name="connsiteY16" fmla="*/ 215373 h 605517"/>
                  <a:gd name="connsiteX17" fmla="*/ 169932 w 509816"/>
                  <a:gd name="connsiteY17" fmla="*/ 195561 h 605517"/>
                  <a:gd name="connsiteX18" fmla="*/ 125736 w 509816"/>
                  <a:gd name="connsiteY18" fmla="*/ 160509 h 605517"/>
                  <a:gd name="connsiteX0" fmla="*/ 125736 w 509816"/>
                  <a:gd name="connsiteY0" fmla="*/ 160509 h 605517"/>
                  <a:gd name="connsiteX1" fmla="*/ 145548 w 509816"/>
                  <a:gd name="connsiteY1" fmla="*/ 26397 h 605517"/>
                  <a:gd name="connsiteX2" fmla="*/ 331476 w 509816"/>
                  <a:gd name="connsiteY2" fmla="*/ 30969 h 605517"/>
                  <a:gd name="connsiteX3" fmla="*/ 349764 w 509816"/>
                  <a:gd name="connsiteY3" fmla="*/ 154413 h 605517"/>
                  <a:gd name="connsiteX4" fmla="*/ 310140 w 509816"/>
                  <a:gd name="connsiteY4" fmla="*/ 189465 h 605517"/>
                  <a:gd name="connsiteX5" fmla="*/ 409200 w 509816"/>
                  <a:gd name="connsiteY5" fmla="*/ 207753 h 605517"/>
                  <a:gd name="connsiteX6" fmla="*/ 491494 w 509816"/>
                  <a:gd name="connsiteY6" fmla="*/ 306814 h 605517"/>
                  <a:gd name="connsiteX7" fmla="*/ 509816 w 509816"/>
                  <a:gd name="connsiteY7" fmla="*/ 424153 h 605517"/>
                  <a:gd name="connsiteX8" fmla="*/ 409200 w 509816"/>
                  <a:gd name="connsiteY8" fmla="*/ 450069 h 605517"/>
                  <a:gd name="connsiteX9" fmla="*/ 390912 w 509816"/>
                  <a:gd name="connsiteY9" fmla="*/ 322053 h 605517"/>
                  <a:gd name="connsiteX10" fmla="*/ 393960 w 509816"/>
                  <a:gd name="connsiteY10" fmla="*/ 603993 h 605517"/>
                  <a:gd name="connsiteX11" fmla="*/ 107448 w 509816"/>
                  <a:gd name="connsiteY11" fmla="*/ 605517 h 605517"/>
                  <a:gd name="connsiteX12" fmla="*/ 83064 w 509816"/>
                  <a:gd name="connsiteY12" fmla="*/ 308337 h 605517"/>
                  <a:gd name="connsiteX13" fmla="*/ 66300 w 509816"/>
                  <a:gd name="connsiteY13" fmla="*/ 442449 h 605517"/>
                  <a:gd name="connsiteX14" fmla="*/ 5340 w 509816"/>
                  <a:gd name="connsiteY14" fmla="*/ 410445 h 605517"/>
                  <a:gd name="connsiteX15" fmla="*/ 14484 w 509816"/>
                  <a:gd name="connsiteY15" fmla="*/ 297669 h 605517"/>
                  <a:gd name="connsiteX16" fmla="*/ 105924 w 509816"/>
                  <a:gd name="connsiteY16" fmla="*/ 215373 h 605517"/>
                  <a:gd name="connsiteX17" fmla="*/ 169932 w 509816"/>
                  <a:gd name="connsiteY17" fmla="*/ 195561 h 605517"/>
                  <a:gd name="connsiteX18" fmla="*/ 125736 w 509816"/>
                  <a:gd name="connsiteY18" fmla="*/ 160509 h 605517"/>
                  <a:gd name="connsiteX0" fmla="*/ 125736 w 509816"/>
                  <a:gd name="connsiteY0" fmla="*/ 160509 h 605517"/>
                  <a:gd name="connsiteX1" fmla="*/ 145548 w 509816"/>
                  <a:gd name="connsiteY1" fmla="*/ 26397 h 605517"/>
                  <a:gd name="connsiteX2" fmla="*/ 331476 w 509816"/>
                  <a:gd name="connsiteY2" fmla="*/ 30969 h 605517"/>
                  <a:gd name="connsiteX3" fmla="*/ 349764 w 509816"/>
                  <a:gd name="connsiteY3" fmla="*/ 154413 h 605517"/>
                  <a:gd name="connsiteX4" fmla="*/ 310140 w 509816"/>
                  <a:gd name="connsiteY4" fmla="*/ 189465 h 605517"/>
                  <a:gd name="connsiteX5" fmla="*/ 409200 w 509816"/>
                  <a:gd name="connsiteY5" fmla="*/ 207753 h 605517"/>
                  <a:gd name="connsiteX6" fmla="*/ 491494 w 509816"/>
                  <a:gd name="connsiteY6" fmla="*/ 306814 h 605517"/>
                  <a:gd name="connsiteX7" fmla="*/ 509816 w 509816"/>
                  <a:gd name="connsiteY7" fmla="*/ 424153 h 605517"/>
                  <a:gd name="connsiteX8" fmla="*/ 407675 w 509816"/>
                  <a:gd name="connsiteY8" fmla="*/ 451594 h 605517"/>
                  <a:gd name="connsiteX9" fmla="*/ 390912 w 509816"/>
                  <a:gd name="connsiteY9" fmla="*/ 322053 h 605517"/>
                  <a:gd name="connsiteX10" fmla="*/ 393960 w 509816"/>
                  <a:gd name="connsiteY10" fmla="*/ 603993 h 605517"/>
                  <a:gd name="connsiteX11" fmla="*/ 107448 w 509816"/>
                  <a:gd name="connsiteY11" fmla="*/ 605517 h 605517"/>
                  <a:gd name="connsiteX12" fmla="*/ 83064 w 509816"/>
                  <a:gd name="connsiteY12" fmla="*/ 308337 h 605517"/>
                  <a:gd name="connsiteX13" fmla="*/ 66300 w 509816"/>
                  <a:gd name="connsiteY13" fmla="*/ 442449 h 605517"/>
                  <a:gd name="connsiteX14" fmla="*/ 5340 w 509816"/>
                  <a:gd name="connsiteY14" fmla="*/ 410445 h 605517"/>
                  <a:gd name="connsiteX15" fmla="*/ 14484 w 509816"/>
                  <a:gd name="connsiteY15" fmla="*/ 297669 h 605517"/>
                  <a:gd name="connsiteX16" fmla="*/ 105924 w 509816"/>
                  <a:gd name="connsiteY16" fmla="*/ 215373 h 605517"/>
                  <a:gd name="connsiteX17" fmla="*/ 169932 w 509816"/>
                  <a:gd name="connsiteY17" fmla="*/ 195561 h 605517"/>
                  <a:gd name="connsiteX18" fmla="*/ 125736 w 509816"/>
                  <a:gd name="connsiteY18" fmla="*/ 160509 h 605517"/>
                  <a:gd name="connsiteX0" fmla="*/ 125736 w 509816"/>
                  <a:gd name="connsiteY0" fmla="*/ 160509 h 605517"/>
                  <a:gd name="connsiteX1" fmla="*/ 145548 w 509816"/>
                  <a:gd name="connsiteY1" fmla="*/ 26397 h 605517"/>
                  <a:gd name="connsiteX2" fmla="*/ 331476 w 509816"/>
                  <a:gd name="connsiteY2" fmla="*/ 30969 h 605517"/>
                  <a:gd name="connsiteX3" fmla="*/ 349764 w 509816"/>
                  <a:gd name="connsiteY3" fmla="*/ 154413 h 605517"/>
                  <a:gd name="connsiteX4" fmla="*/ 310140 w 509816"/>
                  <a:gd name="connsiteY4" fmla="*/ 189465 h 605517"/>
                  <a:gd name="connsiteX5" fmla="*/ 409200 w 509816"/>
                  <a:gd name="connsiteY5" fmla="*/ 207753 h 605517"/>
                  <a:gd name="connsiteX6" fmla="*/ 491494 w 509816"/>
                  <a:gd name="connsiteY6" fmla="*/ 306814 h 605517"/>
                  <a:gd name="connsiteX7" fmla="*/ 509816 w 509816"/>
                  <a:gd name="connsiteY7" fmla="*/ 424153 h 605517"/>
                  <a:gd name="connsiteX8" fmla="*/ 407675 w 509816"/>
                  <a:gd name="connsiteY8" fmla="*/ 451594 h 605517"/>
                  <a:gd name="connsiteX9" fmla="*/ 390912 w 509816"/>
                  <a:gd name="connsiteY9" fmla="*/ 322053 h 605517"/>
                  <a:gd name="connsiteX10" fmla="*/ 393960 w 509816"/>
                  <a:gd name="connsiteY10" fmla="*/ 603993 h 605517"/>
                  <a:gd name="connsiteX11" fmla="*/ 107448 w 509816"/>
                  <a:gd name="connsiteY11" fmla="*/ 605517 h 605517"/>
                  <a:gd name="connsiteX12" fmla="*/ 83064 w 509816"/>
                  <a:gd name="connsiteY12" fmla="*/ 308337 h 605517"/>
                  <a:gd name="connsiteX13" fmla="*/ 66300 w 509816"/>
                  <a:gd name="connsiteY13" fmla="*/ 442449 h 605517"/>
                  <a:gd name="connsiteX14" fmla="*/ 5340 w 509816"/>
                  <a:gd name="connsiteY14" fmla="*/ 410445 h 605517"/>
                  <a:gd name="connsiteX15" fmla="*/ 14484 w 509816"/>
                  <a:gd name="connsiteY15" fmla="*/ 297669 h 605517"/>
                  <a:gd name="connsiteX16" fmla="*/ 105924 w 509816"/>
                  <a:gd name="connsiteY16" fmla="*/ 215373 h 605517"/>
                  <a:gd name="connsiteX17" fmla="*/ 169932 w 509816"/>
                  <a:gd name="connsiteY17" fmla="*/ 195561 h 605517"/>
                  <a:gd name="connsiteX18" fmla="*/ 125736 w 509816"/>
                  <a:gd name="connsiteY18" fmla="*/ 160509 h 605517"/>
                  <a:gd name="connsiteX0" fmla="*/ 125736 w 509816"/>
                  <a:gd name="connsiteY0" fmla="*/ 160509 h 605517"/>
                  <a:gd name="connsiteX1" fmla="*/ 145548 w 509816"/>
                  <a:gd name="connsiteY1" fmla="*/ 26397 h 605517"/>
                  <a:gd name="connsiteX2" fmla="*/ 331476 w 509816"/>
                  <a:gd name="connsiteY2" fmla="*/ 30969 h 605517"/>
                  <a:gd name="connsiteX3" fmla="*/ 349764 w 509816"/>
                  <a:gd name="connsiteY3" fmla="*/ 154413 h 605517"/>
                  <a:gd name="connsiteX4" fmla="*/ 310140 w 509816"/>
                  <a:gd name="connsiteY4" fmla="*/ 189465 h 605517"/>
                  <a:gd name="connsiteX5" fmla="*/ 409200 w 509816"/>
                  <a:gd name="connsiteY5" fmla="*/ 207753 h 605517"/>
                  <a:gd name="connsiteX6" fmla="*/ 491494 w 509816"/>
                  <a:gd name="connsiteY6" fmla="*/ 306814 h 605517"/>
                  <a:gd name="connsiteX7" fmla="*/ 509816 w 509816"/>
                  <a:gd name="connsiteY7" fmla="*/ 424153 h 605517"/>
                  <a:gd name="connsiteX8" fmla="*/ 412252 w 509816"/>
                  <a:gd name="connsiteY8" fmla="*/ 453119 h 605517"/>
                  <a:gd name="connsiteX9" fmla="*/ 390912 w 509816"/>
                  <a:gd name="connsiteY9" fmla="*/ 322053 h 605517"/>
                  <a:gd name="connsiteX10" fmla="*/ 393960 w 509816"/>
                  <a:gd name="connsiteY10" fmla="*/ 603993 h 605517"/>
                  <a:gd name="connsiteX11" fmla="*/ 107448 w 509816"/>
                  <a:gd name="connsiteY11" fmla="*/ 605517 h 605517"/>
                  <a:gd name="connsiteX12" fmla="*/ 83064 w 509816"/>
                  <a:gd name="connsiteY12" fmla="*/ 308337 h 605517"/>
                  <a:gd name="connsiteX13" fmla="*/ 66300 w 509816"/>
                  <a:gd name="connsiteY13" fmla="*/ 442449 h 605517"/>
                  <a:gd name="connsiteX14" fmla="*/ 5340 w 509816"/>
                  <a:gd name="connsiteY14" fmla="*/ 410445 h 605517"/>
                  <a:gd name="connsiteX15" fmla="*/ 14484 w 509816"/>
                  <a:gd name="connsiteY15" fmla="*/ 297669 h 605517"/>
                  <a:gd name="connsiteX16" fmla="*/ 105924 w 509816"/>
                  <a:gd name="connsiteY16" fmla="*/ 215373 h 605517"/>
                  <a:gd name="connsiteX17" fmla="*/ 169932 w 509816"/>
                  <a:gd name="connsiteY17" fmla="*/ 195561 h 605517"/>
                  <a:gd name="connsiteX18" fmla="*/ 125736 w 509816"/>
                  <a:gd name="connsiteY18" fmla="*/ 160509 h 605517"/>
                  <a:gd name="connsiteX0" fmla="*/ 125736 w 509816"/>
                  <a:gd name="connsiteY0" fmla="*/ 160509 h 605517"/>
                  <a:gd name="connsiteX1" fmla="*/ 145548 w 509816"/>
                  <a:gd name="connsiteY1" fmla="*/ 26397 h 605517"/>
                  <a:gd name="connsiteX2" fmla="*/ 331476 w 509816"/>
                  <a:gd name="connsiteY2" fmla="*/ 30969 h 605517"/>
                  <a:gd name="connsiteX3" fmla="*/ 349764 w 509816"/>
                  <a:gd name="connsiteY3" fmla="*/ 154413 h 605517"/>
                  <a:gd name="connsiteX4" fmla="*/ 310140 w 509816"/>
                  <a:gd name="connsiteY4" fmla="*/ 189465 h 605517"/>
                  <a:gd name="connsiteX5" fmla="*/ 409200 w 509816"/>
                  <a:gd name="connsiteY5" fmla="*/ 207753 h 605517"/>
                  <a:gd name="connsiteX6" fmla="*/ 491494 w 509816"/>
                  <a:gd name="connsiteY6" fmla="*/ 306814 h 605517"/>
                  <a:gd name="connsiteX7" fmla="*/ 509816 w 509816"/>
                  <a:gd name="connsiteY7" fmla="*/ 424153 h 605517"/>
                  <a:gd name="connsiteX8" fmla="*/ 412252 w 509816"/>
                  <a:gd name="connsiteY8" fmla="*/ 453119 h 605517"/>
                  <a:gd name="connsiteX9" fmla="*/ 390912 w 509816"/>
                  <a:gd name="connsiteY9" fmla="*/ 322053 h 605517"/>
                  <a:gd name="connsiteX10" fmla="*/ 393960 w 509816"/>
                  <a:gd name="connsiteY10" fmla="*/ 603993 h 605517"/>
                  <a:gd name="connsiteX11" fmla="*/ 107448 w 509816"/>
                  <a:gd name="connsiteY11" fmla="*/ 605517 h 605517"/>
                  <a:gd name="connsiteX12" fmla="*/ 83064 w 509816"/>
                  <a:gd name="connsiteY12" fmla="*/ 308337 h 605517"/>
                  <a:gd name="connsiteX13" fmla="*/ 66300 w 509816"/>
                  <a:gd name="connsiteY13" fmla="*/ 442449 h 605517"/>
                  <a:gd name="connsiteX14" fmla="*/ 5340 w 509816"/>
                  <a:gd name="connsiteY14" fmla="*/ 410445 h 605517"/>
                  <a:gd name="connsiteX15" fmla="*/ 14484 w 509816"/>
                  <a:gd name="connsiteY15" fmla="*/ 297669 h 605517"/>
                  <a:gd name="connsiteX16" fmla="*/ 105924 w 509816"/>
                  <a:gd name="connsiteY16" fmla="*/ 215373 h 605517"/>
                  <a:gd name="connsiteX17" fmla="*/ 169932 w 509816"/>
                  <a:gd name="connsiteY17" fmla="*/ 195561 h 605517"/>
                  <a:gd name="connsiteX18" fmla="*/ 125736 w 509816"/>
                  <a:gd name="connsiteY18" fmla="*/ 160509 h 605517"/>
                  <a:gd name="connsiteX0" fmla="*/ 125736 w 509816"/>
                  <a:gd name="connsiteY0" fmla="*/ 160509 h 605517"/>
                  <a:gd name="connsiteX1" fmla="*/ 145548 w 509816"/>
                  <a:gd name="connsiteY1" fmla="*/ 26397 h 605517"/>
                  <a:gd name="connsiteX2" fmla="*/ 331476 w 509816"/>
                  <a:gd name="connsiteY2" fmla="*/ 30969 h 605517"/>
                  <a:gd name="connsiteX3" fmla="*/ 349764 w 509816"/>
                  <a:gd name="connsiteY3" fmla="*/ 154413 h 605517"/>
                  <a:gd name="connsiteX4" fmla="*/ 310140 w 509816"/>
                  <a:gd name="connsiteY4" fmla="*/ 189465 h 605517"/>
                  <a:gd name="connsiteX5" fmla="*/ 409200 w 509816"/>
                  <a:gd name="connsiteY5" fmla="*/ 207753 h 605517"/>
                  <a:gd name="connsiteX6" fmla="*/ 491494 w 509816"/>
                  <a:gd name="connsiteY6" fmla="*/ 306814 h 605517"/>
                  <a:gd name="connsiteX7" fmla="*/ 509816 w 509816"/>
                  <a:gd name="connsiteY7" fmla="*/ 424153 h 605517"/>
                  <a:gd name="connsiteX8" fmla="*/ 412252 w 509816"/>
                  <a:gd name="connsiteY8" fmla="*/ 453119 h 605517"/>
                  <a:gd name="connsiteX9" fmla="*/ 390912 w 509816"/>
                  <a:gd name="connsiteY9" fmla="*/ 322053 h 605517"/>
                  <a:gd name="connsiteX10" fmla="*/ 393960 w 509816"/>
                  <a:gd name="connsiteY10" fmla="*/ 603993 h 605517"/>
                  <a:gd name="connsiteX11" fmla="*/ 107448 w 509816"/>
                  <a:gd name="connsiteY11" fmla="*/ 605517 h 605517"/>
                  <a:gd name="connsiteX12" fmla="*/ 83064 w 509816"/>
                  <a:gd name="connsiteY12" fmla="*/ 308337 h 605517"/>
                  <a:gd name="connsiteX13" fmla="*/ 66300 w 509816"/>
                  <a:gd name="connsiteY13" fmla="*/ 442449 h 605517"/>
                  <a:gd name="connsiteX14" fmla="*/ 5340 w 509816"/>
                  <a:gd name="connsiteY14" fmla="*/ 410445 h 605517"/>
                  <a:gd name="connsiteX15" fmla="*/ 14484 w 509816"/>
                  <a:gd name="connsiteY15" fmla="*/ 297669 h 605517"/>
                  <a:gd name="connsiteX16" fmla="*/ 105924 w 509816"/>
                  <a:gd name="connsiteY16" fmla="*/ 215373 h 605517"/>
                  <a:gd name="connsiteX17" fmla="*/ 169932 w 509816"/>
                  <a:gd name="connsiteY17" fmla="*/ 195561 h 605517"/>
                  <a:gd name="connsiteX18" fmla="*/ 125736 w 509816"/>
                  <a:gd name="connsiteY18" fmla="*/ 160509 h 605517"/>
                  <a:gd name="connsiteX0" fmla="*/ 125736 w 509816"/>
                  <a:gd name="connsiteY0" fmla="*/ 160509 h 605517"/>
                  <a:gd name="connsiteX1" fmla="*/ 145548 w 509816"/>
                  <a:gd name="connsiteY1" fmla="*/ 26397 h 605517"/>
                  <a:gd name="connsiteX2" fmla="*/ 331476 w 509816"/>
                  <a:gd name="connsiteY2" fmla="*/ 30969 h 605517"/>
                  <a:gd name="connsiteX3" fmla="*/ 349764 w 509816"/>
                  <a:gd name="connsiteY3" fmla="*/ 154413 h 605517"/>
                  <a:gd name="connsiteX4" fmla="*/ 310140 w 509816"/>
                  <a:gd name="connsiteY4" fmla="*/ 189465 h 605517"/>
                  <a:gd name="connsiteX5" fmla="*/ 409200 w 509816"/>
                  <a:gd name="connsiteY5" fmla="*/ 207753 h 605517"/>
                  <a:gd name="connsiteX6" fmla="*/ 491494 w 509816"/>
                  <a:gd name="connsiteY6" fmla="*/ 306814 h 605517"/>
                  <a:gd name="connsiteX7" fmla="*/ 509816 w 509816"/>
                  <a:gd name="connsiteY7" fmla="*/ 424153 h 605517"/>
                  <a:gd name="connsiteX8" fmla="*/ 412252 w 509816"/>
                  <a:gd name="connsiteY8" fmla="*/ 453119 h 605517"/>
                  <a:gd name="connsiteX9" fmla="*/ 390912 w 509816"/>
                  <a:gd name="connsiteY9" fmla="*/ 322053 h 605517"/>
                  <a:gd name="connsiteX10" fmla="*/ 393960 w 509816"/>
                  <a:gd name="connsiteY10" fmla="*/ 603993 h 605517"/>
                  <a:gd name="connsiteX11" fmla="*/ 107448 w 509816"/>
                  <a:gd name="connsiteY11" fmla="*/ 605517 h 605517"/>
                  <a:gd name="connsiteX12" fmla="*/ 83064 w 509816"/>
                  <a:gd name="connsiteY12" fmla="*/ 308337 h 605517"/>
                  <a:gd name="connsiteX13" fmla="*/ 66300 w 509816"/>
                  <a:gd name="connsiteY13" fmla="*/ 442449 h 605517"/>
                  <a:gd name="connsiteX14" fmla="*/ 5340 w 509816"/>
                  <a:gd name="connsiteY14" fmla="*/ 410445 h 605517"/>
                  <a:gd name="connsiteX15" fmla="*/ 14484 w 509816"/>
                  <a:gd name="connsiteY15" fmla="*/ 297669 h 605517"/>
                  <a:gd name="connsiteX16" fmla="*/ 105924 w 509816"/>
                  <a:gd name="connsiteY16" fmla="*/ 215373 h 605517"/>
                  <a:gd name="connsiteX17" fmla="*/ 169932 w 509816"/>
                  <a:gd name="connsiteY17" fmla="*/ 195561 h 605517"/>
                  <a:gd name="connsiteX18" fmla="*/ 125736 w 509816"/>
                  <a:gd name="connsiteY18" fmla="*/ 160509 h 605517"/>
                  <a:gd name="connsiteX0" fmla="*/ 125736 w 509816"/>
                  <a:gd name="connsiteY0" fmla="*/ 160509 h 605517"/>
                  <a:gd name="connsiteX1" fmla="*/ 145548 w 509816"/>
                  <a:gd name="connsiteY1" fmla="*/ 26397 h 605517"/>
                  <a:gd name="connsiteX2" fmla="*/ 331476 w 509816"/>
                  <a:gd name="connsiteY2" fmla="*/ 30969 h 605517"/>
                  <a:gd name="connsiteX3" fmla="*/ 349764 w 509816"/>
                  <a:gd name="connsiteY3" fmla="*/ 154413 h 605517"/>
                  <a:gd name="connsiteX4" fmla="*/ 310140 w 509816"/>
                  <a:gd name="connsiteY4" fmla="*/ 189465 h 605517"/>
                  <a:gd name="connsiteX5" fmla="*/ 409200 w 509816"/>
                  <a:gd name="connsiteY5" fmla="*/ 207753 h 605517"/>
                  <a:gd name="connsiteX6" fmla="*/ 491494 w 509816"/>
                  <a:gd name="connsiteY6" fmla="*/ 306814 h 605517"/>
                  <a:gd name="connsiteX7" fmla="*/ 509816 w 509816"/>
                  <a:gd name="connsiteY7" fmla="*/ 424153 h 605517"/>
                  <a:gd name="connsiteX8" fmla="*/ 412252 w 509816"/>
                  <a:gd name="connsiteY8" fmla="*/ 453119 h 605517"/>
                  <a:gd name="connsiteX9" fmla="*/ 390912 w 509816"/>
                  <a:gd name="connsiteY9" fmla="*/ 322053 h 605517"/>
                  <a:gd name="connsiteX10" fmla="*/ 393960 w 509816"/>
                  <a:gd name="connsiteY10" fmla="*/ 603993 h 605517"/>
                  <a:gd name="connsiteX11" fmla="*/ 107448 w 509816"/>
                  <a:gd name="connsiteY11" fmla="*/ 605517 h 605517"/>
                  <a:gd name="connsiteX12" fmla="*/ 83064 w 509816"/>
                  <a:gd name="connsiteY12" fmla="*/ 308337 h 605517"/>
                  <a:gd name="connsiteX13" fmla="*/ 66300 w 509816"/>
                  <a:gd name="connsiteY13" fmla="*/ 442449 h 605517"/>
                  <a:gd name="connsiteX14" fmla="*/ 5340 w 509816"/>
                  <a:gd name="connsiteY14" fmla="*/ 410445 h 605517"/>
                  <a:gd name="connsiteX15" fmla="*/ 14484 w 509816"/>
                  <a:gd name="connsiteY15" fmla="*/ 297669 h 605517"/>
                  <a:gd name="connsiteX16" fmla="*/ 105924 w 509816"/>
                  <a:gd name="connsiteY16" fmla="*/ 215373 h 605517"/>
                  <a:gd name="connsiteX17" fmla="*/ 169932 w 509816"/>
                  <a:gd name="connsiteY17" fmla="*/ 195561 h 605517"/>
                  <a:gd name="connsiteX18" fmla="*/ 125736 w 509816"/>
                  <a:gd name="connsiteY18" fmla="*/ 160509 h 605517"/>
                  <a:gd name="connsiteX0" fmla="*/ 125736 w 509816"/>
                  <a:gd name="connsiteY0" fmla="*/ 160509 h 605517"/>
                  <a:gd name="connsiteX1" fmla="*/ 145548 w 509816"/>
                  <a:gd name="connsiteY1" fmla="*/ 26397 h 605517"/>
                  <a:gd name="connsiteX2" fmla="*/ 331476 w 509816"/>
                  <a:gd name="connsiteY2" fmla="*/ 30969 h 605517"/>
                  <a:gd name="connsiteX3" fmla="*/ 349764 w 509816"/>
                  <a:gd name="connsiteY3" fmla="*/ 154413 h 605517"/>
                  <a:gd name="connsiteX4" fmla="*/ 310140 w 509816"/>
                  <a:gd name="connsiteY4" fmla="*/ 189465 h 605517"/>
                  <a:gd name="connsiteX5" fmla="*/ 409200 w 509816"/>
                  <a:gd name="connsiteY5" fmla="*/ 207753 h 605517"/>
                  <a:gd name="connsiteX6" fmla="*/ 491494 w 509816"/>
                  <a:gd name="connsiteY6" fmla="*/ 306814 h 605517"/>
                  <a:gd name="connsiteX7" fmla="*/ 509816 w 509816"/>
                  <a:gd name="connsiteY7" fmla="*/ 424153 h 605517"/>
                  <a:gd name="connsiteX8" fmla="*/ 412252 w 509816"/>
                  <a:gd name="connsiteY8" fmla="*/ 453119 h 605517"/>
                  <a:gd name="connsiteX9" fmla="*/ 390912 w 509816"/>
                  <a:gd name="connsiteY9" fmla="*/ 322053 h 605517"/>
                  <a:gd name="connsiteX10" fmla="*/ 393960 w 509816"/>
                  <a:gd name="connsiteY10" fmla="*/ 603993 h 605517"/>
                  <a:gd name="connsiteX11" fmla="*/ 107448 w 509816"/>
                  <a:gd name="connsiteY11" fmla="*/ 605517 h 605517"/>
                  <a:gd name="connsiteX12" fmla="*/ 83064 w 509816"/>
                  <a:gd name="connsiteY12" fmla="*/ 308337 h 605517"/>
                  <a:gd name="connsiteX13" fmla="*/ 66300 w 509816"/>
                  <a:gd name="connsiteY13" fmla="*/ 442449 h 605517"/>
                  <a:gd name="connsiteX14" fmla="*/ 5340 w 509816"/>
                  <a:gd name="connsiteY14" fmla="*/ 410445 h 605517"/>
                  <a:gd name="connsiteX15" fmla="*/ 14484 w 509816"/>
                  <a:gd name="connsiteY15" fmla="*/ 297669 h 605517"/>
                  <a:gd name="connsiteX16" fmla="*/ 105924 w 509816"/>
                  <a:gd name="connsiteY16" fmla="*/ 215373 h 605517"/>
                  <a:gd name="connsiteX17" fmla="*/ 169932 w 509816"/>
                  <a:gd name="connsiteY17" fmla="*/ 195561 h 605517"/>
                  <a:gd name="connsiteX18" fmla="*/ 125736 w 509816"/>
                  <a:gd name="connsiteY18" fmla="*/ 160509 h 605517"/>
                  <a:gd name="connsiteX0" fmla="*/ 125736 w 509816"/>
                  <a:gd name="connsiteY0" fmla="*/ 160509 h 605517"/>
                  <a:gd name="connsiteX1" fmla="*/ 145548 w 509816"/>
                  <a:gd name="connsiteY1" fmla="*/ 26397 h 605517"/>
                  <a:gd name="connsiteX2" fmla="*/ 331476 w 509816"/>
                  <a:gd name="connsiteY2" fmla="*/ 30969 h 605517"/>
                  <a:gd name="connsiteX3" fmla="*/ 349764 w 509816"/>
                  <a:gd name="connsiteY3" fmla="*/ 154413 h 605517"/>
                  <a:gd name="connsiteX4" fmla="*/ 310140 w 509816"/>
                  <a:gd name="connsiteY4" fmla="*/ 189465 h 605517"/>
                  <a:gd name="connsiteX5" fmla="*/ 409200 w 509816"/>
                  <a:gd name="connsiteY5" fmla="*/ 207753 h 605517"/>
                  <a:gd name="connsiteX6" fmla="*/ 491494 w 509816"/>
                  <a:gd name="connsiteY6" fmla="*/ 306814 h 605517"/>
                  <a:gd name="connsiteX7" fmla="*/ 509816 w 509816"/>
                  <a:gd name="connsiteY7" fmla="*/ 424153 h 605517"/>
                  <a:gd name="connsiteX8" fmla="*/ 412252 w 509816"/>
                  <a:gd name="connsiteY8" fmla="*/ 453119 h 605517"/>
                  <a:gd name="connsiteX9" fmla="*/ 390912 w 509816"/>
                  <a:gd name="connsiteY9" fmla="*/ 322053 h 605517"/>
                  <a:gd name="connsiteX10" fmla="*/ 393960 w 509816"/>
                  <a:gd name="connsiteY10" fmla="*/ 603993 h 605517"/>
                  <a:gd name="connsiteX11" fmla="*/ 107448 w 509816"/>
                  <a:gd name="connsiteY11" fmla="*/ 605517 h 605517"/>
                  <a:gd name="connsiteX12" fmla="*/ 83064 w 509816"/>
                  <a:gd name="connsiteY12" fmla="*/ 308337 h 605517"/>
                  <a:gd name="connsiteX13" fmla="*/ 66300 w 509816"/>
                  <a:gd name="connsiteY13" fmla="*/ 442449 h 605517"/>
                  <a:gd name="connsiteX14" fmla="*/ 5340 w 509816"/>
                  <a:gd name="connsiteY14" fmla="*/ 410445 h 605517"/>
                  <a:gd name="connsiteX15" fmla="*/ 14484 w 509816"/>
                  <a:gd name="connsiteY15" fmla="*/ 297669 h 605517"/>
                  <a:gd name="connsiteX16" fmla="*/ 105924 w 509816"/>
                  <a:gd name="connsiteY16" fmla="*/ 215373 h 605517"/>
                  <a:gd name="connsiteX17" fmla="*/ 169932 w 509816"/>
                  <a:gd name="connsiteY17" fmla="*/ 195561 h 605517"/>
                  <a:gd name="connsiteX18" fmla="*/ 125736 w 509816"/>
                  <a:gd name="connsiteY18" fmla="*/ 160509 h 605517"/>
                  <a:gd name="connsiteX0" fmla="*/ 125736 w 509816"/>
                  <a:gd name="connsiteY0" fmla="*/ 160509 h 605517"/>
                  <a:gd name="connsiteX1" fmla="*/ 145548 w 509816"/>
                  <a:gd name="connsiteY1" fmla="*/ 26397 h 605517"/>
                  <a:gd name="connsiteX2" fmla="*/ 331476 w 509816"/>
                  <a:gd name="connsiteY2" fmla="*/ 30969 h 605517"/>
                  <a:gd name="connsiteX3" fmla="*/ 349764 w 509816"/>
                  <a:gd name="connsiteY3" fmla="*/ 154413 h 605517"/>
                  <a:gd name="connsiteX4" fmla="*/ 310140 w 509816"/>
                  <a:gd name="connsiteY4" fmla="*/ 189465 h 605517"/>
                  <a:gd name="connsiteX5" fmla="*/ 409200 w 509816"/>
                  <a:gd name="connsiteY5" fmla="*/ 207753 h 605517"/>
                  <a:gd name="connsiteX6" fmla="*/ 491494 w 509816"/>
                  <a:gd name="connsiteY6" fmla="*/ 306814 h 605517"/>
                  <a:gd name="connsiteX7" fmla="*/ 509816 w 509816"/>
                  <a:gd name="connsiteY7" fmla="*/ 424153 h 605517"/>
                  <a:gd name="connsiteX8" fmla="*/ 412252 w 509816"/>
                  <a:gd name="connsiteY8" fmla="*/ 453119 h 605517"/>
                  <a:gd name="connsiteX9" fmla="*/ 390912 w 509816"/>
                  <a:gd name="connsiteY9" fmla="*/ 322053 h 605517"/>
                  <a:gd name="connsiteX10" fmla="*/ 393960 w 509816"/>
                  <a:gd name="connsiteY10" fmla="*/ 603993 h 605517"/>
                  <a:gd name="connsiteX11" fmla="*/ 107448 w 509816"/>
                  <a:gd name="connsiteY11" fmla="*/ 605517 h 605517"/>
                  <a:gd name="connsiteX12" fmla="*/ 83064 w 509816"/>
                  <a:gd name="connsiteY12" fmla="*/ 308337 h 605517"/>
                  <a:gd name="connsiteX13" fmla="*/ 66300 w 509816"/>
                  <a:gd name="connsiteY13" fmla="*/ 442449 h 605517"/>
                  <a:gd name="connsiteX14" fmla="*/ 5340 w 509816"/>
                  <a:gd name="connsiteY14" fmla="*/ 410445 h 605517"/>
                  <a:gd name="connsiteX15" fmla="*/ 14484 w 509816"/>
                  <a:gd name="connsiteY15" fmla="*/ 297669 h 605517"/>
                  <a:gd name="connsiteX16" fmla="*/ 105924 w 509816"/>
                  <a:gd name="connsiteY16" fmla="*/ 215373 h 605517"/>
                  <a:gd name="connsiteX17" fmla="*/ 169932 w 509816"/>
                  <a:gd name="connsiteY17" fmla="*/ 195561 h 605517"/>
                  <a:gd name="connsiteX18" fmla="*/ 125736 w 509816"/>
                  <a:gd name="connsiteY18" fmla="*/ 160509 h 605517"/>
                  <a:gd name="connsiteX0" fmla="*/ 125736 w 509816"/>
                  <a:gd name="connsiteY0" fmla="*/ 160509 h 605517"/>
                  <a:gd name="connsiteX1" fmla="*/ 145548 w 509816"/>
                  <a:gd name="connsiteY1" fmla="*/ 26397 h 605517"/>
                  <a:gd name="connsiteX2" fmla="*/ 331476 w 509816"/>
                  <a:gd name="connsiteY2" fmla="*/ 30969 h 605517"/>
                  <a:gd name="connsiteX3" fmla="*/ 349764 w 509816"/>
                  <a:gd name="connsiteY3" fmla="*/ 154413 h 605517"/>
                  <a:gd name="connsiteX4" fmla="*/ 310140 w 509816"/>
                  <a:gd name="connsiteY4" fmla="*/ 189465 h 605517"/>
                  <a:gd name="connsiteX5" fmla="*/ 409200 w 509816"/>
                  <a:gd name="connsiteY5" fmla="*/ 207753 h 605517"/>
                  <a:gd name="connsiteX6" fmla="*/ 491494 w 509816"/>
                  <a:gd name="connsiteY6" fmla="*/ 306814 h 605517"/>
                  <a:gd name="connsiteX7" fmla="*/ 509816 w 509816"/>
                  <a:gd name="connsiteY7" fmla="*/ 424153 h 605517"/>
                  <a:gd name="connsiteX8" fmla="*/ 412252 w 509816"/>
                  <a:gd name="connsiteY8" fmla="*/ 453119 h 605517"/>
                  <a:gd name="connsiteX9" fmla="*/ 390912 w 509816"/>
                  <a:gd name="connsiteY9" fmla="*/ 322053 h 605517"/>
                  <a:gd name="connsiteX10" fmla="*/ 393960 w 509816"/>
                  <a:gd name="connsiteY10" fmla="*/ 603993 h 605517"/>
                  <a:gd name="connsiteX11" fmla="*/ 107448 w 509816"/>
                  <a:gd name="connsiteY11" fmla="*/ 605517 h 605517"/>
                  <a:gd name="connsiteX12" fmla="*/ 83064 w 509816"/>
                  <a:gd name="connsiteY12" fmla="*/ 308337 h 605517"/>
                  <a:gd name="connsiteX13" fmla="*/ 66300 w 509816"/>
                  <a:gd name="connsiteY13" fmla="*/ 442449 h 605517"/>
                  <a:gd name="connsiteX14" fmla="*/ 5340 w 509816"/>
                  <a:gd name="connsiteY14" fmla="*/ 410445 h 605517"/>
                  <a:gd name="connsiteX15" fmla="*/ 14484 w 509816"/>
                  <a:gd name="connsiteY15" fmla="*/ 297669 h 605517"/>
                  <a:gd name="connsiteX16" fmla="*/ 105924 w 509816"/>
                  <a:gd name="connsiteY16" fmla="*/ 215373 h 605517"/>
                  <a:gd name="connsiteX17" fmla="*/ 169932 w 509816"/>
                  <a:gd name="connsiteY17" fmla="*/ 195561 h 605517"/>
                  <a:gd name="connsiteX18" fmla="*/ 125736 w 509816"/>
                  <a:gd name="connsiteY18" fmla="*/ 160509 h 605517"/>
                  <a:gd name="connsiteX0" fmla="*/ 125736 w 509816"/>
                  <a:gd name="connsiteY0" fmla="*/ 160509 h 605517"/>
                  <a:gd name="connsiteX1" fmla="*/ 145548 w 509816"/>
                  <a:gd name="connsiteY1" fmla="*/ 26397 h 605517"/>
                  <a:gd name="connsiteX2" fmla="*/ 331476 w 509816"/>
                  <a:gd name="connsiteY2" fmla="*/ 30969 h 605517"/>
                  <a:gd name="connsiteX3" fmla="*/ 349764 w 509816"/>
                  <a:gd name="connsiteY3" fmla="*/ 154413 h 605517"/>
                  <a:gd name="connsiteX4" fmla="*/ 310140 w 509816"/>
                  <a:gd name="connsiteY4" fmla="*/ 189465 h 605517"/>
                  <a:gd name="connsiteX5" fmla="*/ 409200 w 509816"/>
                  <a:gd name="connsiteY5" fmla="*/ 207753 h 605517"/>
                  <a:gd name="connsiteX6" fmla="*/ 491494 w 509816"/>
                  <a:gd name="connsiteY6" fmla="*/ 306814 h 605517"/>
                  <a:gd name="connsiteX7" fmla="*/ 509816 w 509816"/>
                  <a:gd name="connsiteY7" fmla="*/ 424153 h 605517"/>
                  <a:gd name="connsiteX8" fmla="*/ 412252 w 509816"/>
                  <a:gd name="connsiteY8" fmla="*/ 453119 h 605517"/>
                  <a:gd name="connsiteX9" fmla="*/ 390912 w 509816"/>
                  <a:gd name="connsiteY9" fmla="*/ 322053 h 605517"/>
                  <a:gd name="connsiteX10" fmla="*/ 393960 w 509816"/>
                  <a:gd name="connsiteY10" fmla="*/ 603993 h 605517"/>
                  <a:gd name="connsiteX11" fmla="*/ 107448 w 509816"/>
                  <a:gd name="connsiteY11" fmla="*/ 605517 h 605517"/>
                  <a:gd name="connsiteX12" fmla="*/ 83064 w 509816"/>
                  <a:gd name="connsiteY12" fmla="*/ 308337 h 605517"/>
                  <a:gd name="connsiteX13" fmla="*/ 66300 w 509816"/>
                  <a:gd name="connsiteY13" fmla="*/ 442449 h 605517"/>
                  <a:gd name="connsiteX14" fmla="*/ 5340 w 509816"/>
                  <a:gd name="connsiteY14" fmla="*/ 410445 h 605517"/>
                  <a:gd name="connsiteX15" fmla="*/ 14484 w 509816"/>
                  <a:gd name="connsiteY15" fmla="*/ 297669 h 605517"/>
                  <a:gd name="connsiteX16" fmla="*/ 105924 w 509816"/>
                  <a:gd name="connsiteY16" fmla="*/ 215373 h 605517"/>
                  <a:gd name="connsiteX17" fmla="*/ 169932 w 509816"/>
                  <a:gd name="connsiteY17" fmla="*/ 195561 h 605517"/>
                  <a:gd name="connsiteX18" fmla="*/ 125736 w 509816"/>
                  <a:gd name="connsiteY18" fmla="*/ 160509 h 605517"/>
                  <a:gd name="connsiteX0" fmla="*/ 125736 w 509816"/>
                  <a:gd name="connsiteY0" fmla="*/ 160509 h 605517"/>
                  <a:gd name="connsiteX1" fmla="*/ 145548 w 509816"/>
                  <a:gd name="connsiteY1" fmla="*/ 26397 h 605517"/>
                  <a:gd name="connsiteX2" fmla="*/ 331476 w 509816"/>
                  <a:gd name="connsiteY2" fmla="*/ 30969 h 605517"/>
                  <a:gd name="connsiteX3" fmla="*/ 349764 w 509816"/>
                  <a:gd name="connsiteY3" fmla="*/ 154413 h 605517"/>
                  <a:gd name="connsiteX4" fmla="*/ 310140 w 509816"/>
                  <a:gd name="connsiteY4" fmla="*/ 189465 h 605517"/>
                  <a:gd name="connsiteX5" fmla="*/ 409200 w 509816"/>
                  <a:gd name="connsiteY5" fmla="*/ 207753 h 605517"/>
                  <a:gd name="connsiteX6" fmla="*/ 491494 w 509816"/>
                  <a:gd name="connsiteY6" fmla="*/ 306814 h 605517"/>
                  <a:gd name="connsiteX7" fmla="*/ 509816 w 509816"/>
                  <a:gd name="connsiteY7" fmla="*/ 424153 h 605517"/>
                  <a:gd name="connsiteX8" fmla="*/ 412252 w 509816"/>
                  <a:gd name="connsiteY8" fmla="*/ 453119 h 605517"/>
                  <a:gd name="connsiteX9" fmla="*/ 390912 w 509816"/>
                  <a:gd name="connsiteY9" fmla="*/ 322053 h 605517"/>
                  <a:gd name="connsiteX10" fmla="*/ 361922 w 509816"/>
                  <a:gd name="connsiteY10" fmla="*/ 578070 h 605517"/>
                  <a:gd name="connsiteX11" fmla="*/ 107448 w 509816"/>
                  <a:gd name="connsiteY11" fmla="*/ 605517 h 605517"/>
                  <a:gd name="connsiteX12" fmla="*/ 83064 w 509816"/>
                  <a:gd name="connsiteY12" fmla="*/ 308337 h 605517"/>
                  <a:gd name="connsiteX13" fmla="*/ 66300 w 509816"/>
                  <a:gd name="connsiteY13" fmla="*/ 442449 h 605517"/>
                  <a:gd name="connsiteX14" fmla="*/ 5340 w 509816"/>
                  <a:gd name="connsiteY14" fmla="*/ 410445 h 605517"/>
                  <a:gd name="connsiteX15" fmla="*/ 14484 w 509816"/>
                  <a:gd name="connsiteY15" fmla="*/ 297669 h 605517"/>
                  <a:gd name="connsiteX16" fmla="*/ 105924 w 509816"/>
                  <a:gd name="connsiteY16" fmla="*/ 215373 h 605517"/>
                  <a:gd name="connsiteX17" fmla="*/ 169932 w 509816"/>
                  <a:gd name="connsiteY17" fmla="*/ 195561 h 605517"/>
                  <a:gd name="connsiteX18" fmla="*/ 125736 w 509816"/>
                  <a:gd name="connsiteY18" fmla="*/ 160509 h 605517"/>
                  <a:gd name="connsiteX0" fmla="*/ 125736 w 509816"/>
                  <a:gd name="connsiteY0" fmla="*/ 160509 h 607043"/>
                  <a:gd name="connsiteX1" fmla="*/ 145548 w 509816"/>
                  <a:gd name="connsiteY1" fmla="*/ 26397 h 607043"/>
                  <a:gd name="connsiteX2" fmla="*/ 331476 w 509816"/>
                  <a:gd name="connsiteY2" fmla="*/ 30969 h 607043"/>
                  <a:gd name="connsiteX3" fmla="*/ 349764 w 509816"/>
                  <a:gd name="connsiteY3" fmla="*/ 154413 h 607043"/>
                  <a:gd name="connsiteX4" fmla="*/ 310140 w 509816"/>
                  <a:gd name="connsiteY4" fmla="*/ 189465 h 607043"/>
                  <a:gd name="connsiteX5" fmla="*/ 409200 w 509816"/>
                  <a:gd name="connsiteY5" fmla="*/ 207753 h 607043"/>
                  <a:gd name="connsiteX6" fmla="*/ 491494 w 509816"/>
                  <a:gd name="connsiteY6" fmla="*/ 306814 h 607043"/>
                  <a:gd name="connsiteX7" fmla="*/ 509816 w 509816"/>
                  <a:gd name="connsiteY7" fmla="*/ 424153 h 607043"/>
                  <a:gd name="connsiteX8" fmla="*/ 412252 w 509816"/>
                  <a:gd name="connsiteY8" fmla="*/ 453119 h 607043"/>
                  <a:gd name="connsiteX9" fmla="*/ 390912 w 509816"/>
                  <a:gd name="connsiteY9" fmla="*/ 322053 h 607043"/>
                  <a:gd name="connsiteX10" fmla="*/ 395486 w 509816"/>
                  <a:gd name="connsiteY10" fmla="*/ 607043 h 607043"/>
                  <a:gd name="connsiteX11" fmla="*/ 107448 w 509816"/>
                  <a:gd name="connsiteY11" fmla="*/ 605517 h 607043"/>
                  <a:gd name="connsiteX12" fmla="*/ 83064 w 509816"/>
                  <a:gd name="connsiteY12" fmla="*/ 308337 h 607043"/>
                  <a:gd name="connsiteX13" fmla="*/ 66300 w 509816"/>
                  <a:gd name="connsiteY13" fmla="*/ 442449 h 607043"/>
                  <a:gd name="connsiteX14" fmla="*/ 5340 w 509816"/>
                  <a:gd name="connsiteY14" fmla="*/ 410445 h 607043"/>
                  <a:gd name="connsiteX15" fmla="*/ 14484 w 509816"/>
                  <a:gd name="connsiteY15" fmla="*/ 297669 h 607043"/>
                  <a:gd name="connsiteX16" fmla="*/ 105924 w 509816"/>
                  <a:gd name="connsiteY16" fmla="*/ 215373 h 607043"/>
                  <a:gd name="connsiteX17" fmla="*/ 169932 w 509816"/>
                  <a:gd name="connsiteY17" fmla="*/ 195561 h 607043"/>
                  <a:gd name="connsiteX18" fmla="*/ 125736 w 509816"/>
                  <a:gd name="connsiteY18" fmla="*/ 160509 h 607043"/>
                  <a:gd name="connsiteX0" fmla="*/ 125736 w 509816"/>
                  <a:gd name="connsiteY0" fmla="*/ 160509 h 607043"/>
                  <a:gd name="connsiteX1" fmla="*/ 145548 w 509816"/>
                  <a:gd name="connsiteY1" fmla="*/ 26397 h 607043"/>
                  <a:gd name="connsiteX2" fmla="*/ 331476 w 509816"/>
                  <a:gd name="connsiteY2" fmla="*/ 30969 h 607043"/>
                  <a:gd name="connsiteX3" fmla="*/ 349764 w 509816"/>
                  <a:gd name="connsiteY3" fmla="*/ 154413 h 607043"/>
                  <a:gd name="connsiteX4" fmla="*/ 310140 w 509816"/>
                  <a:gd name="connsiteY4" fmla="*/ 189465 h 607043"/>
                  <a:gd name="connsiteX5" fmla="*/ 409200 w 509816"/>
                  <a:gd name="connsiteY5" fmla="*/ 207753 h 607043"/>
                  <a:gd name="connsiteX6" fmla="*/ 491494 w 509816"/>
                  <a:gd name="connsiteY6" fmla="*/ 306814 h 607043"/>
                  <a:gd name="connsiteX7" fmla="*/ 509816 w 509816"/>
                  <a:gd name="connsiteY7" fmla="*/ 424153 h 607043"/>
                  <a:gd name="connsiteX8" fmla="*/ 412252 w 509816"/>
                  <a:gd name="connsiteY8" fmla="*/ 453119 h 607043"/>
                  <a:gd name="connsiteX9" fmla="*/ 390912 w 509816"/>
                  <a:gd name="connsiteY9" fmla="*/ 322053 h 607043"/>
                  <a:gd name="connsiteX10" fmla="*/ 395486 w 509816"/>
                  <a:gd name="connsiteY10" fmla="*/ 607043 h 607043"/>
                  <a:gd name="connsiteX11" fmla="*/ 107448 w 509816"/>
                  <a:gd name="connsiteY11" fmla="*/ 605517 h 607043"/>
                  <a:gd name="connsiteX12" fmla="*/ 83064 w 509816"/>
                  <a:gd name="connsiteY12" fmla="*/ 308337 h 607043"/>
                  <a:gd name="connsiteX13" fmla="*/ 66300 w 509816"/>
                  <a:gd name="connsiteY13" fmla="*/ 442449 h 607043"/>
                  <a:gd name="connsiteX14" fmla="*/ 5340 w 509816"/>
                  <a:gd name="connsiteY14" fmla="*/ 410445 h 607043"/>
                  <a:gd name="connsiteX15" fmla="*/ 14484 w 509816"/>
                  <a:gd name="connsiteY15" fmla="*/ 297669 h 607043"/>
                  <a:gd name="connsiteX16" fmla="*/ 105924 w 509816"/>
                  <a:gd name="connsiteY16" fmla="*/ 215373 h 607043"/>
                  <a:gd name="connsiteX17" fmla="*/ 169932 w 509816"/>
                  <a:gd name="connsiteY17" fmla="*/ 195561 h 607043"/>
                  <a:gd name="connsiteX18" fmla="*/ 125736 w 509816"/>
                  <a:gd name="connsiteY18" fmla="*/ 160509 h 607043"/>
                  <a:gd name="connsiteX0" fmla="*/ 125736 w 509816"/>
                  <a:gd name="connsiteY0" fmla="*/ 160509 h 607043"/>
                  <a:gd name="connsiteX1" fmla="*/ 145548 w 509816"/>
                  <a:gd name="connsiteY1" fmla="*/ 26397 h 607043"/>
                  <a:gd name="connsiteX2" fmla="*/ 331476 w 509816"/>
                  <a:gd name="connsiteY2" fmla="*/ 30969 h 607043"/>
                  <a:gd name="connsiteX3" fmla="*/ 349764 w 509816"/>
                  <a:gd name="connsiteY3" fmla="*/ 154413 h 607043"/>
                  <a:gd name="connsiteX4" fmla="*/ 310140 w 509816"/>
                  <a:gd name="connsiteY4" fmla="*/ 189465 h 607043"/>
                  <a:gd name="connsiteX5" fmla="*/ 409200 w 509816"/>
                  <a:gd name="connsiteY5" fmla="*/ 207753 h 607043"/>
                  <a:gd name="connsiteX6" fmla="*/ 491494 w 509816"/>
                  <a:gd name="connsiteY6" fmla="*/ 306814 h 607043"/>
                  <a:gd name="connsiteX7" fmla="*/ 509816 w 509816"/>
                  <a:gd name="connsiteY7" fmla="*/ 424153 h 607043"/>
                  <a:gd name="connsiteX8" fmla="*/ 412252 w 509816"/>
                  <a:gd name="connsiteY8" fmla="*/ 453119 h 607043"/>
                  <a:gd name="connsiteX9" fmla="*/ 390912 w 509816"/>
                  <a:gd name="connsiteY9" fmla="*/ 322053 h 607043"/>
                  <a:gd name="connsiteX10" fmla="*/ 395486 w 509816"/>
                  <a:gd name="connsiteY10" fmla="*/ 607043 h 607043"/>
                  <a:gd name="connsiteX11" fmla="*/ 107448 w 509816"/>
                  <a:gd name="connsiteY11" fmla="*/ 605517 h 607043"/>
                  <a:gd name="connsiteX12" fmla="*/ 83064 w 509816"/>
                  <a:gd name="connsiteY12" fmla="*/ 308337 h 607043"/>
                  <a:gd name="connsiteX13" fmla="*/ 66300 w 509816"/>
                  <a:gd name="connsiteY13" fmla="*/ 442449 h 607043"/>
                  <a:gd name="connsiteX14" fmla="*/ 5340 w 509816"/>
                  <a:gd name="connsiteY14" fmla="*/ 410445 h 607043"/>
                  <a:gd name="connsiteX15" fmla="*/ 14484 w 509816"/>
                  <a:gd name="connsiteY15" fmla="*/ 297669 h 607043"/>
                  <a:gd name="connsiteX16" fmla="*/ 105924 w 509816"/>
                  <a:gd name="connsiteY16" fmla="*/ 215373 h 607043"/>
                  <a:gd name="connsiteX17" fmla="*/ 169932 w 509816"/>
                  <a:gd name="connsiteY17" fmla="*/ 195561 h 607043"/>
                  <a:gd name="connsiteX18" fmla="*/ 125736 w 509816"/>
                  <a:gd name="connsiteY18" fmla="*/ 160509 h 607043"/>
                  <a:gd name="connsiteX0" fmla="*/ 125736 w 509816"/>
                  <a:gd name="connsiteY0" fmla="*/ 160509 h 607043"/>
                  <a:gd name="connsiteX1" fmla="*/ 145548 w 509816"/>
                  <a:gd name="connsiteY1" fmla="*/ 26397 h 607043"/>
                  <a:gd name="connsiteX2" fmla="*/ 331476 w 509816"/>
                  <a:gd name="connsiteY2" fmla="*/ 30969 h 607043"/>
                  <a:gd name="connsiteX3" fmla="*/ 349764 w 509816"/>
                  <a:gd name="connsiteY3" fmla="*/ 154413 h 607043"/>
                  <a:gd name="connsiteX4" fmla="*/ 310140 w 509816"/>
                  <a:gd name="connsiteY4" fmla="*/ 189465 h 607043"/>
                  <a:gd name="connsiteX5" fmla="*/ 409200 w 509816"/>
                  <a:gd name="connsiteY5" fmla="*/ 207753 h 607043"/>
                  <a:gd name="connsiteX6" fmla="*/ 491494 w 509816"/>
                  <a:gd name="connsiteY6" fmla="*/ 306814 h 607043"/>
                  <a:gd name="connsiteX7" fmla="*/ 509816 w 509816"/>
                  <a:gd name="connsiteY7" fmla="*/ 424153 h 607043"/>
                  <a:gd name="connsiteX8" fmla="*/ 412252 w 509816"/>
                  <a:gd name="connsiteY8" fmla="*/ 453119 h 607043"/>
                  <a:gd name="connsiteX9" fmla="*/ 390912 w 509816"/>
                  <a:gd name="connsiteY9" fmla="*/ 322053 h 607043"/>
                  <a:gd name="connsiteX10" fmla="*/ 395486 w 509816"/>
                  <a:gd name="connsiteY10" fmla="*/ 607043 h 607043"/>
                  <a:gd name="connsiteX11" fmla="*/ 107448 w 509816"/>
                  <a:gd name="connsiteY11" fmla="*/ 605517 h 607043"/>
                  <a:gd name="connsiteX12" fmla="*/ 83064 w 509816"/>
                  <a:gd name="connsiteY12" fmla="*/ 308337 h 607043"/>
                  <a:gd name="connsiteX13" fmla="*/ 66300 w 509816"/>
                  <a:gd name="connsiteY13" fmla="*/ 442449 h 607043"/>
                  <a:gd name="connsiteX14" fmla="*/ 5340 w 509816"/>
                  <a:gd name="connsiteY14" fmla="*/ 410445 h 607043"/>
                  <a:gd name="connsiteX15" fmla="*/ 14484 w 509816"/>
                  <a:gd name="connsiteY15" fmla="*/ 297669 h 607043"/>
                  <a:gd name="connsiteX16" fmla="*/ 105924 w 509816"/>
                  <a:gd name="connsiteY16" fmla="*/ 215373 h 607043"/>
                  <a:gd name="connsiteX17" fmla="*/ 169932 w 509816"/>
                  <a:gd name="connsiteY17" fmla="*/ 195561 h 607043"/>
                  <a:gd name="connsiteX18" fmla="*/ 125736 w 509816"/>
                  <a:gd name="connsiteY18" fmla="*/ 160509 h 607043"/>
                  <a:gd name="connsiteX0" fmla="*/ 125736 w 509816"/>
                  <a:gd name="connsiteY0" fmla="*/ 160509 h 607043"/>
                  <a:gd name="connsiteX1" fmla="*/ 145548 w 509816"/>
                  <a:gd name="connsiteY1" fmla="*/ 26397 h 607043"/>
                  <a:gd name="connsiteX2" fmla="*/ 331476 w 509816"/>
                  <a:gd name="connsiteY2" fmla="*/ 30969 h 607043"/>
                  <a:gd name="connsiteX3" fmla="*/ 349764 w 509816"/>
                  <a:gd name="connsiteY3" fmla="*/ 154413 h 607043"/>
                  <a:gd name="connsiteX4" fmla="*/ 310140 w 509816"/>
                  <a:gd name="connsiteY4" fmla="*/ 189465 h 607043"/>
                  <a:gd name="connsiteX5" fmla="*/ 409200 w 509816"/>
                  <a:gd name="connsiteY5" fmla="*/ 207753 h 607043"/>
                  <a:gd name="connsiteX6" fmla="*/ 491494 w 509816"/>
                  <a:gd name="connsiteY6" fmla="*/ 306814 h 607043"/>
                  <a:gd name="connsiteX7" fmla="*/ 509816 w 509816"/>
                  <a:gd name="connsiteY7" fmla="*/ 424153 h 607043"/>
                  <a:gd name="connsiteX8" fmla="*/ 407676 w 509816"/>
                  <a:gd name="connsiteY8" fmla="*/ 453119 h 607043"/>
                  <a:gd name="connsiteX9" fmla="*/ 390912 w 509816"/>
                  <a:gd name="connsiteY9" fmla="*/ 322053 h 607043"/>
                  <a:gd name="connsiteX10" fmla="*/ 395486 w 509816"/>
                  <a:gd name="connsiteY10" fmla="*/ 607043 h 607043"/>
                  <a:gd name="connsiteX11" fmla="*/ 107448 w 509816"/>
                  <a:gd name="connsiteY11" fmla="*/ 605517 h 607043"/>
                  <a:gd name="connsiteX12" fmla="*/ 83064 w 509816"/>
                  <a:gd name="connsiteY12" fmla="*/ 308337 h 607043"/>
                  <a:gd name="connsiteX13" fmla="*/ 66300 w 509816"/>
                  <a:gd name="connsiteY13" fmla="*/ 442449 h 607043"/>
                  <a:gd name="connsiteX14" fmla="*/ 5340 w 509816"/>
                  <a:gd name="connsiteY14" fmla="*/ 410445 h 607043"/>
                  <a:gd name="connsiteX15" fmla="*/ 14484 w 509816"/>
                  <a:gd name="connsiteY15" fmla="*/ 297669 h 607043"/>
                  <a:gd name="connsiteX16" fmla="*/ 105924 w 509816"/>
                  <a:gd name="connsiteY16" fmla="*/ 215373 h 607043"/>
                  <a:gd name="connsiteX17" fmla="*/ 169932 w 509816"/>
                  <a:gd name="connsiteY17" fmla="*/ 195561 h 607043"/>
                  <a:gd name="connsiteX18" fmla="*/ 125736 w 509816"/>
                  <a:gd name="connsiteY18" fmla="*/ 160509 h 607043"/>
                  <a:gd name="connsiteX0" fmla="*/ 125736 w 509816"/>
                  <a:gd name="connsiteY0" fmla="*/ 160509 h 607043"/>
                  <a:gd name="connsiteX1" fmla="*/ 145548 w 509816"/>
                  <a:gd name="connsiteY1" fmla="*/ 26397 h 607043"/>
                  <a:gd name="connsiteX2" fmla="*/ 331476 w 509816"/>
                  <a:gd name="connsiteY2" fmla="*/ 30969 h 607043"/>
                  <a:gd name="connsiteX3" fmla="*/ 349764 w 509816"/>
                  <a:gd name="connsiteY3" fmla="*/ 154413 h 607043"/>
                  <a:gd name="connsiteX4" fmla="*/ 310140 w 509816"/>
                  <a:gd name="connsiteY4" fmla="*/ 189465 h 607043"/>
                  <a:gd name="connsiteX5" fmla="*/ 409200 w 509816"/>
                  <a:gd name="connsiteY5" fmla="*/ 207753 h 607043"/>
                  <a:gd name="connsiteX6" fmla="*/ 491494 w 509816"/>
                  <a:gd name="connsiteY6" fmla="*/ 306814 h 607043"/>
                  <a:gd name="connsiteX7" fmla="*/ 509816 w 509816"/>
                  <a:gd name="connsiteY7" fmla="*/ 424153 h 607043"/>
                  <a:gd name="connsiteX8" fmla="*/ 407676 w 509816"/>
                  <a:gd name="connsiteY8" fmla="*/ 453119 h 607043"/>
                  <a:gd name="connsiteX9" fmla="*/ 390912 w 509816"/>
                  <a:gd name="connsiteY9" fmla="*/ 322053 h 607043"/>
                  <a:gd name="connsiteX10" fmla="*/ 395486 w 509816"/>
                  <a:gd name="connsiteY10" fmla="*/ 607043 h 607043"/>
                  <a:gd name="connsiteX11" fmla="*/ 107448 w 509816"/>
                  <a:gd name="connsiteY11" fmla="*/ 605517 h 607043"/>
                  <a:gd name="connsiteX12" fmla="*/ 83064 w 509816"/>
                  <a:gd name="connsiteY12" fmla="*/ 308337 h 607043"/>
                  <a:gd name="connsiteX13" fmla="*/ 66300 w 509816"/>
                  <a:gd name="connsiteY13" fmla="*/ 442449 h 607043"/>
                  <a:gd name="connsiteX14" fmla="*/ 5340 w 509816"/>
                  <a:gd name="connsiteY14" fmla="*/ 410445 h 607043"/>
                  <a:gd name="connsiteX15" fmla="*/ 14484 w 509816"/>
                  <a:gd name="connsiteY15" fmla="*/ 297669 h 607043"/>
                  <a:gd name="connsiteX16" fmla="*/ 105924 w 509816"/>
                  <a:gd name="connsiteY16" fmla="*/ 215373 h 607043"/>
                  <a:gd name="connsiteX17" fmla="*/ 169932 w 509816"/>
                  <a:gd name="connsiteY17" fmla="*/ 195561 h 607043"/>
                  <a:gd name="connsiteX18" fmla="*/ 125736 w 509816"/>
                  <a:gd name="connsiteY18" fmla="*/ 160509 h 607043"/>
                  <a:gd name="connsiteX0" fmla="*/ 125736 w 509816"/>
                  <a:gd name="connsiteY0" fmla="*/ 160509 h 607043"/>
                  <a:gd name="connsiteX1" fmla="*/ 145548 w 509816"/>
                  <a:gd name="connsiteY1" fmla="*/ 26397 h 607043"/>
                  <a:gd name="connsiteX2" fmla="*/ 331476 w 509816"/>
                  <a:gd name="connsiteY2" fmla="*/ 30969 h 607043"/>
                  <a:gd name="connsiteX3" fmla="*/ 349764 w 509816"/>
                  <a:gd name="connsiteY3" fmla="*/ 154413 h 607043"/>
                  <a:gd name="connsiteX4" fmla="*/ 310140 w 509816"/>
                  <a:gd name="connsiteY4" fmla="*/ 189465 h 607043"/>
                  <a:gd name="connsiteX5" fmla="*/ 409200 w 509816"/>
                  <a:gd name="connsiteY5" fmla="*/ 207753 h 607043"/>
                  <a:gd name="connsiteX6" fmla="*/ 491494 w 509816"/>
                  <a:gd name="connsiteY6" fmla="*/ 306814 h 607043"/>
                  <a:gd name="connsiteX7" fmla="*/ 509816 w 509816"/>
                  <a:gd name="connsiteY7" fmla="*/ 424153 h 607043"/>
                  <a:gd name="connsiteX8" fmla="*/ 407676 w 509816"/>
                  <a:gd name="connsiteY8" fmla="*/ 453119 h 607043"/>
                  <a:gd name="connsiteX9" fmla="*/ 390912 w 509816"/>
                  <a:gd name="connsiteY9" fmla="*/ 322053 h 607043"/>
                  <a:gd name="connsiteX10" fmla="*/ 395486 w 509816"/>
                  <a:gd name="connsiteY10" fmla="*/ 607043 h 607043"/>
                  <a:gd name="connsiteX11" fmla="*/ 107448 w 509816"/>
                  <a:gd name="connsiteY11" fmla="*/ 605517 h 607043"/>
                  <a:gd name="connsiteX12" fmla="*/ 83064 w 509816"/>
                  <a:gd name="connsiteY12" fmla="*/ 308337 h 607043"/>
                  <a:gd name="connsiteX13" fmla="*/ 66300 w 509816"/>
                  <a:gd name="connsiteY13" fmla="*/ 442449 h 607043"/>
                  <a:gd name="connsiteX14" fmla="*/ 5340 w 509816"/>
                  <a:gd name="connsiteY14" fmla="*/ 410445 h 607043"/>
                  <a:gd name="connsiteX15" fmla="*/ 14484 w 509816"/>
                  <a:gd name="connsiteY15" fmla="*/ 297669 h 607043"/>
                  <a:gd name="connsiteX16" fmla="*/ 105924 w 509816"/>
                  <a:gd name="connsiteY16" fmla="*/ 215373 h 607043"/>
                  <a:gd name="connsiteX17" fmla="*/ 169932 w 509816"/>
                  <a:gd name="connsiteY17" fmla="*/ 195561 h 607043"/>
                  <a:gd name="connsiteX18" fmla="*/ 125736 w 509816"/>
                  <a:gd name="connsiteY18" fmla="*/ 160509 h 607043"/>
                  <a:gd name="connsiteX0" fmla="*/ 125736 w 509816"/>
                  <a:gd name="connsiteY0" fmla="*/ 160509 h 607043"/>
                  <a:gd name="connsiteX1" fmla="*/ 145548 w 509816"/>
                  <a:gd name="connsiteY1" fmla="*/ 26397 h 607043"/>
                  <a:gd name="connsiteX2" fmla="*/ 331476 w 509816"/>
                  <a:gd name="connsiteY2" fmla="*/ 30969 h 607043"/>
                  <a:gd name="connsiteX3" fmla="*/ 349764 w 509816"/>
                  <a:gd name="connsiteY3" fmla="*/ 154413 h 607043"/>
                  <a:gd name="connsiteX4" fmla="*/ 310140 w 509816"/>
                  <a:gd name="connsiteY4" fmla="*/ 189465 h 607043"/>
                  <a:gd name="connsiteX5" fmla="*/ 409200 w 509816"/>
                  <a:gd name="connsiteY5" fmla="*/ 207753 h 607043"/>
                  <a:gd name="connsiteX6" fmla="*/ 491494 w 509816"/>
                  <a:gd name="connsiteY6" fmla="*/ 306814 h 607043"/>
                  <a:gd name="connsiteX7" fmla="*/ 509816 w 509816"/>
                  <a:gd name="connsiteY7" fmla="*/ 424153 h 607043"/>
                  <a:gd name="connsiteX8" fmla="*/ 407676 w 509816"/>
                  <a:gd name="connsiteY8" fmla="*/ 453119 h 607043"/>
                  <a:gd name="connsiteX9" fmla="*/ 390912 w 509816"/>
                  <a:gd name="connsiteY9" fmla="*/ 322053 h 607043"/>
                  <a:gd name="connsiteX10" fmla="*/ 395486 w 509816"/>
                  <a:gd name="connsiteY10" fmla="*/ 607043 h 607043"/>
                  <a:gd name="connsiteX11" fmla="*/ 107448 w 509816"/>
                  <a:gd name="connsiteY11" fmla="*/ 605517 h 607043"/>
                  <a:gd name="connsiteX12" fmla="*/ 83064 w 509816"/>
                  <a:gd name="connsiteY12" fmla="*/ 308337 h 607043"/>
                  <a:gd name="connsiteX13" fmla="*/ 66300 w 509816"/>
                  <a:gd name="connsiteY13" fmla="*/ 442449 h 607043"/>
                  <a:gd name="connsiteX14" fmla="*/ 5340 w 509816"/>
                  <a:gd name="connsiteY14" fmla="*/ 410445 h 607043"/>
                  <a:gd name="connsiteX15" fmla="*/ 14484 w 509816"/>
                  <a:gd name="connsiteY15" fmla="*/ 297669 h 607043"/>
                  <a:gd name="connsiteX16" fmla="*/ 105924 w 509816"/>
                  <a:gd name="connsiteY16" fmla="*/ 215373 h 607043"/>
                  <a:gd name="connsiteX17" fmla="*/ 169932 w 509816"/>
                  <a:gd name="connsiteY17" fmla="*/ 195561 h 607043"/>
                  <a:gd name="connsiteX18" fmla="*/ 125736 w 509816"/>
                  <a:gd name="connsiteY18" fmla="*/ 160509 h 607043"/>
                  <a:gd name="connsiteX0" fmla="*/ 125736 w 509816"/>
                  <a:gd name="connsiteY0" fmla="*/ 160509 h 607043"/>
                  <a:gd name="connsiteX1" fmla="*/ 145548 w 509816"/>
                  <a:gd name="connsiteY1" fmla="*/ 26397 h 607043"/>
                  <a:gd name="connsiteX2" fmla="*/ 331476 w 509816"/>
                  <a:gd name="connsiteY2" fmla="*/ 30969 h 607043"/>
                  <a:gd name="connsiteX3" fmla="*/ 349764 w 509816"/>
                  <a:gd name="connsiteY3" fmla="*/ 154413 h 607043"/>
                  <a:gd name="connsiteX4" fmla="*/ 310140 w 509816"/>
                  <a:gd name="connsiteY4" fmla="*/ 189465 h 607043"/>
                  <a:gd name="connsiteX5" fmla="*/ 409200 w 509816"/>
                  <a:gd name="connsiteY5" fmla="*/ 207753 h 607043"/>
                  <a:gd name="connsiteX6" fmla="*/ 491494 w 509816"/>
                  <a:gd name="connsiteY6" fmla="*/ 306814 h 607043"/>
                  <a:gd name="connsiteX7" fmla="*/ 509816 w 509816"/>
                  <a:gd name="connsiteY7" fmla="*/ 424153 h 607043"/>
                  <a:gd name="connsiteX8" fmla="*/ 407676 w 509816"/>
                  <a:gd name="connsiteY8" fmla="*/ 453119 h 607043"/>
                  <a:gd name="connsiteX9" fmla="*/ 390912 w 509816"/>
                  <a:gd name="connsiteY9" fmla="*/ 322053 h 607043"/>
                  <a:gd name="connsiteX10" fmla="*/ 395486 w 509816"/>
                  <a:gd name="connsiteY10" fmla="*/ 607043 h 607043"/>
                  <a:gd name="connsiteX11" fmla="*/ 107448 w 509816"/>
                  <a:gd name="connsiteY11" fmla="*/ 605517 h 607043"/>
                  <a:gd name="connsiteX12" fmla="*/ 83064 w 509816"/>
                  <a:gd name="connsiteY12" fmla="*/ 308337 h 607043"/>
                  <a:gd name="connsiteX13" fmla="*/ 66300 w 509816"/>
                  <a:gd name="connsiteY13" fmla="*/ 442449 h 607043"/>
                  <a:gd name="connsiteX14" fmla="*/ 5340 w 509816"/>
                  <a:gd name="connsiteY14" fmla="*/ 410445 h 607043"/>
                  <a:gd name="connsiteX15" fmla="*/ 14484 w 509816"/>
                  <a:gd name="connsiteY15" fmla="*/ 297669 h 607043"/>
                  <a:gd name="connsiteX16" fmla="*/ 105924 w 509816"/>
                  <a:gd name="connsiteY16" fmla="*/ 215373 h 607043"/>
                  <a:gd name="connsiteX17" fmla="*/ 169932 w 509816"/>
                  <a:gd name="connsiteY17" fmla="*/ 195561 h 607043"/>
                  <a:gd name="connsiteX18" fmla="*/ 125736 w 509816"/>
                  <a:gd name="connsiteY18" fmla="*/ 160509 h 607043"/>
                  <a:gd name="connsiteX0" fmla="*/ 125736 w 509816"/>
                  <a:gd name="connsiteY0" fmla="*/ 160509 h 607043"/>
                  <a:gd name="connsiteX1" fmla="*/ 145548 w 509816"/>
                  <a:gd name="connsiteY1" fmla="*/ 26397 h 607043"/>
                  <a:gd name="connsiteX2" fmla="*/ 331476 w 509816"/>
                  <a:gd name="connsiteY2" fmla="*/ 30969 h 607043"/>
                  <a:gd name="connsiteX3" fmla="*/ 349764 w 509816"/>
                  <a:gd name="connsiteY3" fmla="*/ 154413 h 607043"/>
                  <a:gd name="connsiteX4" fmla="*/ 310140 w 509816"/>
                  <a:gd name="connsiteY4" fmla="*/ 189465 h 607043"/>
                  <a:gd name="connsiteX5" fmla="*/ 409200 w 509816"/>
                  <a:gd name="connsiteY5" fmla="*/ 207753 h 607043"/>
                  <a:gd name="connsiteX6" fmla="*/ 491494 w 509816"/>
                  <a:gd name="connsiteY6" fmla="*/ 306814 h 607043"/>
                  <a:gd name="connsiteX7" fmla="*/ 509816 w 509816"/>
                  <a:gd name="connsiteY7" fmla="*/ 424153 h 607043"/>
                  <a:gd name="connsiteX8" fmla="*/ 407676 w 509816"/>
                  <a:gd name="connsiteY8" fmla="*/ 453119 h 607043"/>
                  <a:gd name="connsiteX9" fmla="*/ 390912 w 509816"/>
                  <a:gd name="connsiteY9" fmla="*/ 322053 h 607043"/>
                  <a:gd name="connsiteX10" fmla="*/ 395486 w 509816"/>
                  <a:gd name="connsiteY10" fmla="*/ 607043 h 607043"/>
                  <a:gd name="connsiteX11" fmla="*/ 107448 w 509816"/>
                  <a:gd name="connsiteY11" fmla="*/ 605517 h 607043"/>
                  <a:gd name="connsiteX12" fmla="*/ 83064 w 509816"/>
                  <a:gd name="connsiteY12" fmla="*/ 308337 h 607043"/>
                  <a:gd name="connsiteX13" fmla="*/ 66300 w 509816"/>
                  <a:gd name="connsiteY13" fmla="*/ 442449 h 607043"/>
                  <a:gd name="connsiteX14" fmla="*/ 5340 w 509816"/>
                  <a:gd name="connsiteY14" fmla="*/ 410445 h 607043"/>
                  <a:gd name="connsiteX15" fmla="*/ 14484 w 509816"/>
                  <a:gd name="connsiteY15" fmla="*/ 297669 h 607043"/>
                  <a:gd name="connsiteX16" fmla="*/ 105924 w 509816"/>
                  <a:gd name="connsiteY16" fmla="*/ 215373 h 607043"/>
                  <a:gd name="connsiteX17" fmla="*/ 169932 w 509816"/>
                  <a:gd name="connsiteY17" fmla="*/ 195561 h 607043"/>
                  <a:gd name="connsiteX18" fmla="*/ 125736 w 509816"/>
                  <a:gd name="connsiteY18" fmla="*/ 160509 h 607043"/>
                  <a:gd name="connsiteX0" fmla="*/ 125736 w 509816"/>
                  <a:gd name="connsiteY0" fmla="*/ 160509 h 612818"/>
                  <a:gd name="connsiteX1" fmla="*/ 145548 w 509816"/>
                  <a:gd name="connsiteY1" fmla="*/ 26397 h 612818"/>
                  <a:gd name="connsiteX2" fmla="*/ 331476 w 509816"/>
                  <a:gd name="connsiteY2" fmla="*/ 30969 h 612818"/>
                  <a:gd name="connsiteX3" fmla="*/ 349764 w 509816"/>
                  <a:gd name="connsiteY3" fmla="*/ 154413 h 612818"/>
                  <a:gd name="connsiteX4" fmla="*/ 310140 w 509816"/>
                  <a:gd name="connsiteY4" fmla="*/ 189465 h 612818"/>
                  <a:gd name="connsiteX5" fmla="*/ 409200 w 509816"/>
                  <a:gd name="connsiteY5" fmla="*/ 207753 h 612818"/>
                  <a:gd name="connsiteX6" fmla="*/ 491494 w 509816"/>
                  <a:gd name="connsiteY6" fmla="*/ 306814 h 612818"/>
                  <a:gd name="connsiteX7" fmla="*/ 509816 w 509816"/>
                  <a:gd name="connsiteY7" fmla="*/ 424153 h 612818"/>
                  <a:gd name="connsiteX8" fmla="*/ 407676 w 509816"/>
                  <a:gd name="connsiteY8" fmla="*/ 453119 h 612818"/>
                  <a:gd name="connsiteX9" fmla="*/ 390912 w 509816"/>
                  <a:gd name="connsiteY9" fmla="*/ 322053 h 612818"/>
                  <a:gd name="connsiteX10" fmla="*/ 395486 w 509816"/>
                  <a:gd name="connsiteY10" fmla="*/ 607043 h 612818"/>
                  <a:gd name="connsiteX11" fmla="*/ 107448 w 509816"/>
                  <a:gd name="connsiteY11" fmla="*/ 605517 h 612818"/>
                  <a:gd name="connsiteX12" fmla="*/ 83064 w 509816"/>
                  <a:gd name="connsiteY12" fmla="*/ 308337 h 612818"/>
                  <a:gd name="connsiteX13" fmla="*/ 66300 w 509816"/>
                  <a:gd name="connsiteY13" fmla="*/ 442449 h 612818"/>
                  <a:gd name="connsiteX14" fmla="*/ 5340 w 509816"/>
                  <a:gd name="connsiteY14" fmla="*/ 410445 h 612818"/>
                  <a:gd name="connsiteX15" fmla="*/ 14484 w 509816"/>
                  <a:gd name="connsiteY15" fmla="*/ 297669 h 612818"/>
                  <a:gd name="connsiteX16" fmla="*/ 105924 w 509816"/>
                  <a:gd name="connsiteY16" fmla="*/ 215373 h 612818"/>
                  <a:gd name="connsiteX17" fmla="*/ 169932 w 509816"/>
                  <a:gd name="connsiteY17" fmla="*/ 195561 h 612818"/>
                  <a:gd name="connsiteX18" fmla="*/ 125736 w 509816"/>
                  <a:gd name="connsiteY18" fmla="*/ 160509 h 612818"/>
                  <a:gd name="connsiteX0" fmla="*/ 125736 w 509816"/>
                  <a:gd name="connsiteY0" fmla="*/ 160509 h 616576"/>
                  <a:gd name="connsiteX1" fmla="*/ 145548 w 509816"/>
                  <a:gd name="connsiteY1" fmla="*/ 26397 h 616576"/>
                  <a:gd name="connsiteX2" fmla="*/ 331476 w 509816"/>
                  <a:gd name="connsiteY2" fmla="*/ 30969 h 616576"/>
                  <a:gd name="connsiteX3" fmla="*/ 349764 w 509816"/>
                  <a:gd name="connsiteY3" fmla="*/ 154413 h 616576"/>
                  <a:gd name="connsiteX4" fmla="*/ 310140 w 509816"/>
                  <a:gd name="connsiteY4" fmla="*/ 189465 h 616576"/>
                  <a:gd name="connsiteX5" fmla="*/ 409200 w 509816"/>
                  <a:gd name="connsiteY5" fmla="*/ 207753 h 616576"/>
                  <a:gd name="connsiteX6" fmla="*/ 491494 w 509816"/>
                  <a:gd name="connsiteY6" fmla="*/ 306814 h 616576"/>
                  <a:gd name="connsiteX7" fmla="*/ 509816 w 509816"/>
                  <a:gd name="connsiteY7" fmla="*/ 424153 h 616576"/>
                  <a:gd name="connsiteX8" fmla="*/ 407676 w 509816"/>
                  <a:gd name="connsiteY8" fmla="*/ 453119 h 616576"/>
                  <a:gd name="connsiteX9" fmla="*/ 390912 w 509816"/>
                  <a:gd name="connsiteY9" fmla="*/ 322053 h 616576"/>
                  <a:gd name="connsiteX10" fmla="*/ 395486 w 509816"/>
                  <a:gd name="connsiteY10" fmla="*/ 607043 h 616576"/>
                  <a:gd name="connsiteX11" fmla="*/ 107448 w 509816"/>
                  <a:gd name="connsiteY11" fmla="*/ 605517 h 616576"/>
                  <a:gd name="connsiteX12" fmla="*/ 83064 w 509816"/>
                  <a:gd name="connsiteY12" fmla="*/ 308337 h 616576"/>
                  <a:gd name="connsiteX13" fmla="*/ 66300 w 509816"/>
                  <a:gd name="connsiteY13" fmla="*/ 442449 h 616576"/>
                  <a:gd name="connsiteX14" fmla="*/ 5340 w 509816"/>
                  <a:gd name="connsiteY14" fmla="*/ 410445 h 616576"/>
                  <a:gd name="connsiteX15" fmla="*/ 14484 w 509816"/>
                  <a:gd name="connsiteY15" fmla="*/ 297669 h 616576"/>
                  <a:gd name="connsiteX16" fmla="*/ 105924 w 509816"/>
                  <a:gd name="connsiteY16" fmla="*/ 215373 h 616576"/>
                  <a:gd name="connsiteX17" fmla="*/ 169932 w 509816"/>
                  <a:gd name="connsiteY17" fmla="*/ 195561 h 616576"/>
                  <a:gd name="connsiteX18" fmla="*/ 125736 w 509816"/>
                  <a:gd name="connsiteY18" fmla="*/ 160509 h 616576"/>
                  <a:gd name="connsiteX0" fmla="*/ 125736 w 509816"/>
                  <a:gd name="connsiteY0" fmla="*/ 160509 h 616576"/>
                  <a:gd name="connsiteX1" fmla="*/ 145548 w 509816"/>
                  <a:gd name="connsiteY1" fmla="*/ 26397 h 616576"/>
                  <a:gd name="connsiteX2" fmla="*/ 331476 w 509816"/>
                  <a:gd name="connsiteY2" fmla="*/ 30969 h 616576"/>
                  <a:gd name="connsiteX3" fmla="*/ 349764 w 509816"/>
                  <a:gd name="connsiteY3" fmla="*/ 154413 h 616576"/>
                  <a:gd name="connsiteX4" fmla="*/ 310140 w 509816"/>
                  <a:gd name="connsiteY4" fmla="*/ 189465 h 616576"/>
                  <a:gd name="connsiteX5" fmla="*/ 409200 w 509816"/>
                  <a:gd name="connsiteY5" fmla="*/ 207753 h 616576"/>
                  <a:gd name="connsiteX6" fmla="*/ 491494 w 509816"/>
                  <a:gd name="connsiteY6" fmla="*/ 306814 h 616576"/>
                  <a:gd name="connsiteX7" fmla="*/ 509816 w 509816"/>
                  <a:gd name="connsiteY7" fmla="*/ 424153 h 616576"/>
                  <a:gd name="connsiteX8" fmla="*/ 407676 w 509816"/>
                  <a:gd name="connsiteY8" fmla="*/ 453119 h 616576"/>
                  <a:gd name="connsiteX9" fmla="*/ 390912 w 509816"/>
                  <a:gd name="connsiteY9" fmla="*/ 322053 h 616576"/>
                  <a:gd name="connsiteX10" fmla="*/ 395486 w 509816"/>
                  <a:gd name="connsiteY10" fmla="*/ 607043 h 616576"/>
                  <a:gd name="connsiteX11" fmla="*/ 107448 w 509816"/>
                  <a:gd name="connsiteY11" fmla="*/ 605517 h 616576"/>
                  <a:gd name="connsiteX12" fmla="*/ 83064 w 509816"/>
                  <a:gd name="connsiteY12" fmla="*/ 308337 h 616576"/>
                  <a:gd name="connsiteX13" fmla="*/ 66300 w 509816"/>
                  <a:gd name="connsiteY13" fmla="*/ 442449 h 616576"/>
                  <a:gd name="connsiteX14" fmla="*/ 5340 w 509816"/>
                  <a:gd name="connsiteY14" fmla="*/ 410445 h 616576"/>
                  <a:gd name="connsiteX15" fmla="*/ 14484 w 509816"/>
                  <a:gd name="connsiteY15" fmla="*/ 297669 h 616576"/>
                  <a:gd name="connsiteX16" fmla="*/ 105924 w 509816"/>
                  <a:gd name="connsiteY16" fmla="*/ 215373 h 616576"/>
                  <a:gd name="connsiteX17" fmla="*/ 169932 w 509816"/>
                  <a:gd name="connsiteY17" fmla="*/ 195561 h 616576"/>
                  <a:gd name="connsiteX18" fmla="*/ 125736 w 509816"/>
                  <a:gd name="connsiteY18" fmla="*/ 160509 h 616576"/>
                  <a:gd name="connsiteX0" fmla="*/ 125736 w 509816"/>
                  <a:gd name="connsiteY0" fmla="*/ 160509 h 616576"/>
                  <a:gd name="connsiteX1" fmla="*/ 145548 w 509816"/>
                  <a:gd name="connsiteY1" fmla="*/ 26397 h 616576"/>
                  <a:gd name="connsiteX2" fmla="*/ 331476 w 509816"/>
                  <a:gd name="connsiteY2" fmla="*/ 30969 h 616576"/>
                  <a:gd name="connsiteX3" fmla="*/ 349764 w 509816"/>
                  <a:gd name="connsiteY3" fmla="*/ 154413 h 616576"/>
                  <a:gd name="connsiteX4" fmla="*/ 310140 w 509816"/>
                  <a:gd name="connsiteY4" fmla="*/ 189465 h 616576"/>
                  <a:gd name="connsiteX5" fmla="*/ 409200 w 509816"/>
                  <a:gd name="connsiteY5" fmla="*/ 207753 h 616576"/>
                  <a:gd name="connsiteX6" fmla="*/ 491494 w 509816"/>
                  <a:gd name="connsiteY6" fmla="*/ 306814 h 616576"/>
                  <a:gd name="connsiteX7" fmla="*/ 509816 w 509816"/>
                  <a:gd name="connsiteY7" fmla="*/ 424153 h 616576"/>
                  <a:gd name="connsiteX8" fmla="*/ 407676 w 509816"/>
                  <a:gd name="connsiteY8" fmla="*/ 453119 h 616576"/>
                  <a:gd name="connsiteX9" fmla="*/ 390912 w 509816"/>
                  <a:gd name="connsiteY9" fmla="*/ 322053 h 616576"/>
                  <a:gd name="connsiteX10" fmla="*/ 395486 w 509816"/>
                  <a:gd name="connsiteY10" fmla="*/ 607043 h 616576"/>
                  <a:gd name="connsiteX11" fmla="*/ 107448 w 509816"/>
                  <a:gd name="connsiteY11" fmla="*/ 605517 h 616576"/>
                  <a:gd name="connsiteX12" fmla="*/ 83064 w 509816"/>
                  <a:gd name="connsiteY12" fmla="*/ 308337 h 616576"/>
                  <a:gd name="connsiteX13" fmla="*/ 66300 w 509816"/>
                  <a:gd name="connsiteY13" fmla="*/ 442449 h 616576"/>
                  <a:gd name="connsiteX14" fmla="*/ 5340 w 509816"/>
                  <a:gd name="connsiteY14" fmla="*/ 410445 h 616576"/>
                  <a:gd name="connsiteX15" fmla="*/ 14484 w 509816"/>
                  <a:gd name="connsiteY15" fmla="*/ 297669 h 616576"/>
                  <a:gd name="connsiteX16" fmla="*/ 105924 w 509816"/>
                  <a:gd name="connsiteY16" fmla="*/ 215373 h 616576"/>
                  <a:gd name="connsiteX17" fmla="*/ 169932 w 509816"/>
                  <a:gd name="connsiteY17" fmla="*/ 195561 h 616576"/>
                  <a:gd name="connsiteX18" fmla="*/ 125736 w 509816"/>
                  <a:gd name="connsiteY18" fmla="*/ 160509 h 616576"/>
                  <a:gd name="connsiteX0" fmla="*/ 125736 w 509816"/>
                  <a:gd name="connsiteY0" fmla="*/ 160509 h 616576"/>
                  <a:gd name="connsiteX1" fmla="*/ 145548 w 509816"/>
                  <a:gd name="connsiteY1" fmla="*/ 26397 h 616576"/>
                  <a:gd name="connsiteX2" fmla="*/ 331476 w 509816"/>
                  <a:gd name="connsiteY2" fmla="*/ 30969 h 616576"/>
                  <a:gd name="connsiteX3" fmla="*/ 349764 w 509816"/>
                  <a:gd name="connsiteY3" fmla="*/ 154413 h 616576"/>
                  <a:gd name="connsiteX4" fmla="*/ 310140 w 509816"/>
                  <a:gd name="connsiteY4" fmla="*/ 189465 h 616576"/>
                  <a:gd name="connsiteX5" fmla="*/ 409200 w 509816"/>
                  <a:gd name="connsiteY5" fmla="*/ 207753 h 616576"/>
                  <a:gd name="connsiteX6" fmla="*/ 491494 w 509816"/>
                  <a:gd name="connsiteY6" fmla="*/ 306814 h 616576"/>
                  <a:gd name="connsiteX7" fmla="*/ 509816 w 509816"/>
                  <a:gd name="connsiteY7" fmla="*/ 424153 h 616576"/>
                  <a:gd name="connsiteX8" fmla="*/ 407676 w 509816"/>
                  <a:gd name="connsiteY8" fmla="*/ 453119 h 616576"/>
                  <a:gd name="connsiteX9" fmla="*/ 390912 w 509816"/>
                  <a:gd name="connsiteY9" fmla="*/ 322053 h 616576"/>
                  <a:gd name="connsiteX10" fmla="*/ 395486 w 509816"/>
                  <a:gd name="connsiteY10" fmla="*/ 607043 h 616576"/>
                  <a:gd name="connsiteX11" fmla="*/ 107448 w 509816"/>
                  <a:gd name="connsiteY11" fmla="*/ 605517 h 616576"/>
                  <a:gd name="connsiteX12" fmla="*/ 83064 w 509816"/>
                  <a:gd name="connsiteY12" fmla="*/ 308337 h 616576"/>
                  <a:gd name="connsiteX13" fmla="*/ 66300 w 509816"/>
                  <a:gd name="connsiteY13" fmla="*/ 442449 h 616576"/>
                  <a:gd name="connsiteX14" fmla="*/ 5340 w 509816"/>
                  <a:gd name="connsiteY14" fmla="*/ 410445 h 616576"/>
                  <a:gd name="connsiteX15" fmla="*/ 14484 w 509816"/>
                  <a:gd name="connsiteY15" fmla="*/ 297669 h 616576"/>
                  <a:gd name="connsiteX16" fmla="*/ 105924 w 509816"/>
                  <a:gd name="connsiteY16" fmla="*/ 215373 h 616576"/>
                  <a:gd name="connsiteX17" fmla="*/ 169932 w 509816"/>
                  <a:gd name="connsiteY17" fmla="*/ 195561 h 616576"/>
                  <a:gd name="connsiteX18" fmla="*/ 125736 w 509816"/>
                  <a:gd name="connsiteY18" fmla="*/ 160509 h 616576"/>
                  <a:gd name="connsiteX0" fmla="*/ 125238 w 509318"/>
                  <a:gd name="connsiteY0" fmla="*/ 160509 h 616576"/>
                  <a:gd name="connsiteX1" fmla="*/ 145050 w 509318"/>
                  <a:gd name="connsiteY1" fmla="*/ 26397 h 616576"/>
                  <a:gd name="connsiteX2" fmla="*/ 330978 w 509318"/>
                  <a:gd name="connsiteY2" fmla="*/ 30969 h 616576"/>
                  <a:gd name="connsiteX3" fmla="*/ 349266 w 509318"/>
                  <a:gd name="connsiteY3" fmla="*/ 154413 h 616576"/>
                  <a:gd name="connsiteX4" fmla="*/ 309642 w 509318"/>
                  <a:gd name="connsiteY4" fmla="*/ 189465 h 616576"/>
                  <a:gd name="connsiteX5" fmla="*/ 408702 w 509318"/>
                  <a:gd name="connsiteY5" fmla="*/ 207753 h 616576"/>
                  <a:gd name="connsiteX6" fmla="*/ 490996 w 509318"/>
                  <a:gd name="connsiteY6" fmla="*/ 306814 h 616576"/>
                  <a:gd name="connsiteX7" fmla="*/ 509318 w 509318"/>
                  <a:gd name="connsiteY7" fmla="*/ 424153 h 616576"/>
                  <a:gd name="connsiteX8" fmla="*/ 407178 w 509318"/>
                  <a:gd name="connsiteY8" fmla="*/ 453119 h 616576"/>
                  <a:gd name="connsiteX9" fmla="*/ 390414 w 509318"/>
                  <a:gd name="connsiteY9" fmla="*/ 322053 h 616576"/>
                  <a:gd name="connsiteX10" fmla="*/ 394988 w 509318"/>
                  <a:gd name="connsiteY10" fmla="*/ 607043 h 616576"/>
                  <a:gd name="connsiteX11" fmla="*/ 106950 w 509318"/>
                  <a:gd name="connsiteY11" fmla="*/ 605517 h 616576"/>
                  <a:gd name="connsiteX12" fmla="*/ 82566 w 509318"/>
                  <a:gd name="connsiteY12" fmla="*/ 308337 h 616576"/>
                  <a:gd name="connsiteX13" fmla="*/ 65802 w 509318"/>
                  <a:gd name="connsiteY13" fmla="*/ 442449 h 616576"/>
                  <a:gd name="connsiteX14" fmla="*/ 4842 w 509318"/>
                  <a:gd name="connsiteY14" fmla="*/ 410445 h 616576"/>
                  <a:gd name="connsiteX15" fmla="*/ 15511 w 509318"/>
                  <a:gd name="connsiteY15" fmla="*/ 302246 h 616576"/>
                  <a:gd name="connsiteX16" fmla="*/ 105426 w 509318"/>
                  <a:gd name="connsiteY16" fmla="*/ 215373 h 616576"/>
                  <a:gd name="connsiteX17" fmla="*/ 169434 w 509318"/>
                  <a:gd name="connsiteY17" fmla="*/ 195561 h 616576"/>
                  <a:gd name="connsiteX18" fmla="*/ 125238 w 509318"/>
                  <a:gd name="connsiteY18" fmla="*/ 160509 h 616576"/>
                  <a:gd name="connsiteX0" fmla="*/ 124206 w 508286"/>
                  <a:gd name="connsiteY0" fmla="*/ 160509 h 616576"/>
                  <a:gd name="connsiteX1" fmla="*/ 144018 w 508286"/>
                  <a:gd name="connsiteY1" fmla="*/ 26397 h 616576"/>
                  <a:gd name="connsiteX2" fmla="*/ 329946 w 508286"/>
                  <a:gd name="connsiteY2" fmla="*/ 30969 h 616576"/>
                  <a:gd name="connsiteX3" fmla="*/ 348234 w 508286"/>
                  <a:gd name="connsiteY3" fmla="*/ 154413 h 616576"/>
                  <a:gd name="connsiteX4" fmla="*/ 308610 w 508286"/>
                  <a:gd name="connsiteY4" fmla="*/ 189465 h 616576"/>
                  <a:gd name="connsiteX5" fmla="*/ 407670 w 508286"/>
                  <a:gd name="connsiteY5" fmla="*/ 207753 h 616576"/>
                  <a:gd name="connsiteX6" fmla="*/ 489964 w 508286"/>
                  <a:gd name="connsiteY6" fmla="*/ 306814 h 616576"/>
                  <a:gd name="connsiteX7" fmla="*/ 508286 w 508286"/>
                  <a:gd name="connsiteY7" fmla="*/ 424153 h 616576"/>
                  <a:gd name="connsiteX8" fmla="*/ 406146 w 508286"/>
                  <a:gd name="connsiteY8" fmla="*/ 453119 h 616576"/>
                  <a:gd name="connsiteX9" fmla="*/ 389382 w 508286"/>
                  <a:gd name="connsiteY9" fmla="*/ 322053 h 616576"/>
                  <a:gd name="connsiteX10" fmla="*/ 393956 w 508286"/>
                  <a:gd name="connsiteY10" fmla="*/ 607043 h 616576"/>
                  <a:gd name="connsiteX11" fmla="*/ 105918 w 508286"/>
                  <a:gd name="connsiteY11" fmla="*/ 605517 h 616576"/>
                  <a:gd name="connsiteX12" fmla="*/ 81534 w 508286"/>
                  <a:gd name="connsiteY12" fmla="*/ 308337 h 616576"/>
                  <a:gd name="connsiteX13" fmla="*/ 64770 w 508286"/>
                  <a:gd name="connsiteY13" fmla="*/ 442449 h 616576"/>
                  <a:gd name="connsiteX14" fmla="*/ 3810 w 508286"/>
                  <a:gd name="connsiteY14" fmla="*/ 410445 h 616576"/>
                  <a:gd name="connsiteX15" fmla="*/ 14479 w 508286"/>
                  <a:gd name="connsiteY15" fmla="*/ 302246 h 616576"/>
                  <a:gd name="connsiteX16" fmla="*/ 104394 w 508286"/>
                  <a:gd name="connsiteY16" fmla="*/ 215373 h 616576"/>
                  <a:gd name="connsiteX17" fmla="*/ 168402 w 508286"/>
                  <a:gd name="connsiteY17" fmla="*/ 195561 h 616576"/>
                  <a:gd name="connsiteX18" fmla="*/ 124206 w 508286"/>
                  <a:gd name="connsiteY18" fmla="*/ 160509 h 616576"/>
                  <a:gd name="connsiteX0" fmla="*/ 123615 w 507695"/>
                  <a:gd name="connsiteY0" fmla="*/ 160509 h 616576"/>
                  <a:gd name="connsiteX1" fmla="*/ 143427 w 507695"/>
                  <a:gd name="connsiteY1" fmla="*/ 26397 h 616576"/>
                  <a:gd name="connsiteX2" fmla="*/ 329355 w 507695"/>
                  <a:gd name="connsiteY2" fmla="*/ 30969 h 616576"/>
                  <a:gd name="connsiteX3" fmla="*/ 347643 w 507695"/>
                  <a:gd name="connsiteY3" fmla="*/ 154413 h 616576"/>
                  <a:gd name="connsiteX4" fmla="*/ 308019 w 507695"/>
                  <a:gd name="connsiteY4" fmla="*/ 189465 h 616576"/>
                  <a:gd name="connsiteX5" fmla="*/ 407079 w 507695"/>
                  <a:gd name="connsiteY5" fmla="*/ 207753 h 616576"/>
                  <a:gd name="connsiteX6" fmla="*/ 489373 w 507695"/>
                  <a:gd name="connsiteY6" fmla="*/ 306814 h 616576"/>
                  <a:gd name="connsiteX7" fmla="*/ 507695 w 507695"/>
                  <a:gd name="connsiteY7" fmla="*/ 424153 h 616576"/>
                  <a:gd name="connsiteX8" fmla="*/ 405555 w 507695"/>
                  <a:gd name="connsiteY8" fmla="*/ 453119 h 616576"/>
                  <a:gd name="connsiteX9" fmla="*/ 388791 w 507695"/>
                  <a:gd name="connsiteY9" fmla="*/ 322053 h 616576"/>
                  <a:gd name="connsiteX10" fmla="*/ 393365 w 507695"/>
                  <a:gd name="connsiteY10" fmla="*/ 607043 h 616576"/>
                  <a:gd name="connsiteX11" fmla="*/ 105327 w 507695"/>
                  <a:gd name="connsiteY11" fmla="*/ 605517 h 616576"/>
                  <a:gd name="connsiteX12" fmla="*/ 80943 w 507695"/>
                  <a:gd name="connsiteY12" fmla="*/ 308337 h 616576"/>
                  <a:gd name="connsiteX13" fmla="*/ 64179 w 507695"/>
                  <a:gd name="connsiteY13" fmla="*/ 442449 h 616576"/>
                  <a:gd name="connsiteX14" fmla="*/ 3219 w 507695"/>
                  <a:gd name="connsiteY14" fmla="*/ 410445 h 616576"/>
                  <a:gd name="connsiteX15" fmla="*/ 16938 w 507695"/>
                  <a:gd name="connsiteY15" fmla="*/ 297669 h 616576"/>
                  <a:gd name="connsiteX16" fmla="*/ 103803 w 507695"/>
                  <a:gd name="connsiteY16" fmla="*/ 215373 h 616576"/>
                  <a:gd name="connsiteX17" fmla="*/ 167811 w 507695"/>
                  <a:gd name="connsiteY17" fmla="*/ 195561 h 616576"/>
                  <a:gd name="connsiteX18" fmla="*/ 123615 w 507695"/>
                  <a:gd name="connsiteY18" fmla="*/ 160509 h 616576"/>
                  <a:gd name="connsiteX0" fmla="*/ 120396 w 504476"/>
                  <a:gd name="connsiteY0" fmla="*/ 160509 h 616576"/>
                  <a:gd name="connsiteX1" fmla="*/ 140208 w 504476"/>
                  <a:gd name="connsiteY1" fmla="*/ 26397 h 616576"/>
                  <a:gd name="connsiteX2" fmla="*/ 326136 w 504476"/>
                  <a:gd name="connsiteY2" fmla="*/ 30969 h 616576"/>
                  <a:gd name="connsiteX3" fmla="*/ 344424 w 504476"/>
                  <a:gd name="connsiteY3" fmla="*/ 154413 h 616576"/>
                  <a:gd name="connsiteX4" fmla="*/ 304800 w 504476"/>
                  <a:gd name="connsiteY4" fmla="*/ 189465 h 616576"/>
                  <a:gd name="connsiteX5" fmla="*/ 403860 w 504476"/>
                  <a:gd name="connsiteY5" fmla="*/ 207753 h 616576"/>
                  <a:gd name="connsiteX6" fmla="*/ 486154 w 504476"/>
                  <a:gd name="connsiteY6" fmla="*/ 306814 h 616576"/>
                  <a:gd name="connsiteX7" fmla="*/ 504476 w 504476"/>
                  <a:gd name="connsiteY7" fmla="*/ 424153 h 616576"/>
                  <a:gd name="connsiteX8" fmla="*/ 402336 w 504476"/>
                  <a:gd name="connsiteY8" fmla="*/ 453119 h 616576"/>
                  <a:gd name="connsiteX9" fmla="*/ 385572 w 504476"/>
                  <a:gd name="connsiteY9" fmla="*/ 322053 h 616576"/>
                  <a:gd name="connsiteX10" fmla="*/ 390146 w 504476"/>
                  <a:gd name="connsiteY10" fmla="*/ 607043 h 616576"/>
                  <a:gd name="connsiteX11" fmla="*/ 102108 w 504476"/>
                  <a:gd name="connsiteY11" fmla="*/ 605517 h 616576"/>
                  <a:gd name="connsiteX12" fmla="*/ 77724 w 504476"/>
                  <a:gd name="connsiteY12" fmla="*/ 308337 h 616576"/>
                  <a:gd name="connsiteX13" fmla="*/ 60960 w 504476"/>
                  <a:gd name="connsiteY13" fmla="*/ 442449 h 616576"/>
                  <a:gd name="connsiteX14" fmla="*/ 0 w 504476"/>
                  <a:gd name="connsiteY14" fmla="*/ 410445 h 616576"/>
                  <a:gd name="connsiteX15" fmla="*/ 13719 w 504476"/>
                  <a:gd name="connsiteY15" fmla="*/ 297669 h 616576"/>
                  <a:gd name="connsiteX16" fmla="*/ 100584 w 504476"/>
                  <a:gd name="connsiteY16" fmla="*/ 215373 h 616576"/>
                  <a:gd name="connsiteX17" fmla="*/ 164592 w 504476"/>
                  <a:gd name="connsiteY17" fmla="*/ 195561 h 616576"/>
                  <a:gd name="connsiteX18" fmla="*/ 120396 w 504476"/>
                  <a:gd name="connsiteY18" fmla="*/ 160509 h 616576"/>
                  <a:gd name="connsiteX0" fmla="*/ 120596 w 504676"/>
                  <a:gd name="connsiteY0" fmla="*/ 160509 h 616576"/>
                  <a:gd name="connsiteX1" fmla="*/ 140408 w 504676"/>
                  <a:gd name="connsiteY1" fmla="*/ 26397 h 616576"/>
                  <a:gd name="connsiteX2" fmla="*/ 326336 w 504676"/>
                  <a:gd name="connsiteY2" fmla="*/ 30969 h 616576"/>
                  <a:gd name="connsiteX3" fmla="*/ 344624 w 504676"/>
                  <a:gd name="connsiteY3" fmla="*/ 154413 h 616576"/>
                  <a:gd name="connsiteX4" fmla="*/ 305000 w 504676"/>
                  <a:gd name="connsiteY4" fmla="*/ 189465 h 616576"/>
                  <a:gd name="connsiteX5" fmla="*/ 404060 w 504676"/>
                  <a:gd name="connsiteY5" fmla="*/ 207753 h 616576"/>
                  <a:gd name="connsiteX6" fmla="*/ 486354 w 504676"/>
                  <a:gd name="connsiteY6" fmla="*/ 306814 h 616576"/>
                  <a:gd name="connsiteX7" fmla="*/ 504676 w 504676"/>
                  <a:gd name="connsiteY7" fmla="*/ 424153 h 616576"/>
                  <a:gd name="connsiteX8" fmla="*/ 402536 w 504676"/>
                  <a:gd name="connsiteY8" fmla="*/ 453119 h 616576"/>
                  <a:gd name="connsiteX9" fmla="*/ 385772 w 504676"/>
                  <a:gd name="connsiteY9" fmla="*/ 322053 h 616576"/>
                  <a:gd name="connsiteX10" fmla="*/ 390346 w 504676"/>
                  <a:gd name="connsiteY10" fmla="*/ 607043 h 616576"/>
                  <a:gd name="connsiteX11" fmla="*/ 102308 w 504676"/>
                  <a:gd name="connsiteY11" fmla="*/ 605517 h 616576"/>
                  <a:gd name="connsiteX12" fmla="*/ 77924 w 504676"/>
                  <a:gd name="connsiteY12" fmla="*/ 308337 h 616576"/>
                  <a:gd name="connsiteX13" fmla="*/ 61160 w 504676"/>
                  <a:gd name="connsiteY13" fmla="*/ 442449 h 616576"/>
                  <a:gd name="connsiteX14" fmla="*/ 200 w 504676"/>
                  <a:gd name="connsiteY14" fmla="*/ 410445 h 616576"/>
                  <a:gd name="connsiteX15" fmla="*/ 13919 w 504676"/>
                  <a:gd name="connsiteY15" fmla="*/ 297669 h 616576"/>
                  <a:gd name="connsiteX16" fmla="*/ 100784 w 504676"/>
                  <a:gd name="connsiteY16" fmla="*/ 215373 h 616576"/>
                  <a:gd name="connsiteX17" fmla="*/ 164792 w 504676"/>
                  <a:gd name="connsiteY17" fmla="*/ 195561 h 616576"/>
                  <a:gd name="connsiteX18" fmla="*/ 120596 w 504676"/>
                  <a:gd name="connsiteY18" fmla="*/ 160509 h 616576"/>
                  <a:gd name="connsiteX0" fmla="*/ 121051 w 505131"/>
                  <a:gd name="connsiteY0" fmla="*/ 160509 h 616576"/>
                  <a:gd name="connsiteX1" fmla="*/ 140863 w 505131"/>
                  <a:gd name="connsiteY1" fmla="*/ 26397 h 616576"/>
                  <a:gd name="connsiteX2" fmla="*/ 326791 w 505131"/>
                  <a:gd name="connsiteY2" fmla="*/ 30969 h 616576"/>
                  <a:gd name="connsiteX3" fmla="*/ 345079 w 505131"/>
                  <a:gd name="connsiteY3" fmla="*/ 154413 h 616576"/>
                  <a:gd name="connsiteX4" fmla="*/ 305455 w 505131"/>
                  <a:gd name="connsiteY4" fmla="*/ 189465 h 616576"/>
                  <a:gd name="connsiteX5" fmla="*/ 404515 w 505131"/>
                  <a:gd name="connsiteY5" fmla="*/ 207753 h 616576"/>
                  <a:gd name="connsiteX6" fmla="*/ 486809 w 505131"/>
                  <a:gd name="connsiteY6" fmla="*/ 306814 h 616576"/>
                  <a:gd name="connsiteX7" fmla="*/ 505131 w 505131"/>
                  <a:gd name="connsiteY7" fmla="*/ 424153 h 616576"/>
                  <a:gd name="connsiteX8" fmla="*/ 402991 w 505131"/>
                  <a:gd name="connsiteY8" fmla="*/ 453119 h 616576"/>
                  <a:gd name="connsiteX9" fmla="*/ 386227 w 505131"/>
                  <a:gd name="connsiteY9" fmla="*/ 322053 h 616576"/>
                  <a:gd name="connsiteX10" fmla="*/ 390801 w 505131"/>
                  <a:gd name="connsiteY10" fmla="*/ 607043 h 616576"/>
                  <a:gd name="connsiteX11" fmla="*/ 102763 w 505131"/>
                  <a:gd name="connsiteY11" fmla="*/ 605517 h 616576"/>
                  <a:gd name="connsiteX12" fmla="*/ 78379 w 505131"/>
                  <a:gd name="connsiteY12" fmla="*/ 308337 h 616576"/>
                  <a:gd name="connsiteX13" fmla="*/ 61615 w 505131"/>
                  <a:gd name="connsiteY13" fmla="*/ 442449 h 616576"/>
                  <a:gd name="connsiteX14" fmla="*/ 655 w 505131"/>
                  <a:gd name="connsiteY14" fmla="*/ 410445 h 616576"/>
                  <a:gd name="connsiteX15" fmla="*/ 14374 w 505131"/>
                  <a:gd name="connsiteY15" fmla="*/ 297669 h 616576"/>
                  <a:gd name="connsiteX16" fmla="*/ 101239 w 505131"/>
                  <a:gd name="connsiteY16" fmla="*/ 215373 h 616576"/>
                  <a:gd name="connsiteX17" fmla="*/ 165247 w 505131"/>
                  <a:gd name="connsiteY17" fmla="*/ 195561 h 616576"/>
                  <a:gd name="connsiteX18" fmla="*/ 121051 w 505131"/>
                  <a:gd name="connsiteY18" fmla="*/ 160509 h 616576"/>
                  <a:gd name="connsiteX0" fmla="*/ 121051 w 505131"/>
                  <a:gd name="connsiteY0" fmla="*/ 160509 h 616576"/>
                  <a:gd name="connsiteX1" fmla="*/ 140863 w 505131"/>
                  <a:gd name="connsiteY1" fmla="*/ 26397 h 616576"/>
                  <a:gd name="connsiteX2" fmla="*/ 326791 w 505131"/>
                  <a:gd name="connsiteY2" fmla="*/ 30969 h 616576"/>
                  <a:gd name="connsiteX3" fmla="*/ 345079 w 505131"/>
                  <a:gd name="connsiteY3" fmla="*/ 154413 h 616576"/>
                  <a:gd name="connsiteX4" fmla="*/ 305455 w 505131"/>
                  <a:gd name="connsiteY4" fmla="*/ 189465 h 616576"/>
                  <a:gd name="connsiteX5" fmla="*/ 404515 w 505131"/>
                  <a:gd name="connsiteY5" fmla="*/ 207753 h 616576"/>
                  <a:gd name="connsiteX6" fmla="*/ 486809 w 505131"/>
                  <a:gd name="connsiteY6" fmla="*/ 306814 h 616576"/>
                  <a:gd name="connsiteX7" fmla="*/ 505131 w 505131"/>
                  <a:gd name="connsiteY7" fmla="*/ 424153 h 616576"/>
                  <a:gd name="connsiteX8" fmla="*/ 402991 w 505131"/>
                  <a:gd name="connsiteY8" fmla="*/ 453119 h 616576"/>
                  <a:gd name="connsiteX9" fmla="*/ 386227 w 505131"/>
                  <a:gd name="connsiteY9" fmla="*/ 322053 h 616576"/>
                  <a:gd name="connsiteX10" fmla="*/ 390801 w 505131"/>
                  <a:gd name="connsiteY10" fmla="*/ 607043 h 616576"/>
                  <a:gd name="connsiteX11" fmla="*/ 102763 w 505131"/>
                  <a:gd name="connsiteY11" fmla="*/ 605517 h 616576"/>
                  <a:gd name="connsiteX12" fmla="*/ 78379 w 505131"/>
                  <a:gd name="connsiteY12" fmla="*/ 308337 h 616576"/>
                  <a:gd name="connsiteX13" fmla="*/ 67715 w 505131"/>
                  <a:gd name="connsiteY13" fmla="*/ 443975 h 616576"/>
                  <a:gd name="connsiteX14" fmla="*/ 655 w 505131"/>
                  <a:gd name="connsiteY14" fmla="*/ 410445 h 616576"/>
                  <a:gd name="connsiteX15" fmla="*/ 14374 w 505131"/>
                  <a:gd name="connsiteY15" fmla="*/ 297669 h 616576"/>
                  <a:gd name="connsiteX16" fmla="*/ 101239 w 505131"/>
                  <a:gd name="connsiteY16" fmla="*/ 215373 h 616576"/>
                  <a:gd name="connsiteX17" fmla="*/ 165247 w 505131"/>
                  <a:gd name="connsiteY17" fmla="*/ 195561 h 616576"/>
                  <a:gd name="connsiteX18" fmla="*/ 121051 w 505131"/>
                  <a:gd name="connsiteY18" fmla="*/ 160509 h 616576"/>
                  <a:gd name="connsiteX0" fmla="*/ 121051 w 505131"/>
                  <a:gd name="connsiteY0" fmla="*/ 160509 h 616576"/>
                  <a:gd name="connsiteX1" fmla="*/ 140863 w 505131"/>
                  <a:gd name="connsiteY1" fmla="*/ 26397 h 616576"/>
                  <a:gd name="connsiteX2" fmla="*/ 326791 w 505131"/>
                  <a:gd name="connsiteY2" fmla="*/ 30969 h 616576"/>
                  <a:gd name="connsiteX3" fmla="*/ 345079 w 505131"/>
                  <a:gd name="connsiteY3" fmla="*/ 154413 h 616576"/>
                  <a:gd name="connsiteX4" fmla="*/ 305455 w 505131"/>
                  <a:gd name="connsiteY4" fmla="*/ 189465 h 616576"/>
                  <a:gd name="connsiteX5" fmla="*/ 404515 w 505131"/>
                  <a:gd name="connsiteY5" fmla="*/ 207753 h 616576"/>
                  <a:gd name="connsiteX6" fmla="*/ 486809 w 505131"/>
                  <a:gd name="connsiteY6" fmla="*/ 306814 h 616576"/>
                  <a:gd name="connsiteX7" fmla="*/ 505131 w 505131"/>
                  <a:gd name="connsiteY7" fmla="*/ 424153 h 616576"/>
                  <a:gd name="connsiteX8" fmla="*/ 402991 w 505131"/>
                  <a:gd name="connsiteY8" fmla="*/ 453119 h 616576"/>
                  <a:gd name="connsiteX9" fmla="*/ 386227 w 505131"/>
                  <a:gd name="connsiteY9" fmla="*/ 322053 h 616576"/>
                  <a:gd name="connsiteX10" fmla="*/ 390801 w 505131"/>
                  <a:gd name="connsiteY10" fmla="*/ 607043 h 616576"/>
                  <a:gd name="connsiteX11" fmla="*/ 102763 w 505131"/>
                  <a:gd name="connsiteY11" fmla="*/ 605517 h 616576"/>
                  <a:gd name="connsiteX12" fmla="*/ 78379 w 505131"/>
                  <a:gd name="connsiteY12" fmla="*/ 308337 h 616576"/>
                  <a:gd name="connsiteX13" fmla="*/ 67715 w 505131"/>
                  <a:gd name="connsiteY13" fmla="*/ 443975 h 616576"/>
                  <a:gd name="connsiteX14" fmla="*/ 655 w 505131"/>
                  <a:gd name="connsiteY14" fmla="*/ 410445 h 616576"/>
                  <a:gd name="connsiteX15" fmla="*/ 14374 w 505131"/>
                  <a:gd name="connsiteY15" fmla="*/ 297669 h 616576"/>
                  <a:gd name="connsiteX16" fmla="*/ 101239 w 505131"/>
                  <a:gd name="connsiteY16" fmla="*/ 215373 h 616576"/>
                  <a:gd name="connsiteX17" fmla="*/ 165247 w 505131"/>
                  <a:gd name="connsiteY17" fmla="*/ 195561 h 616576"/>
                  <a:gd name="connsiteX18" fmla="*/ 121051 w 505131"/>
                  <a:gd name="connsiteY18" fmla="*/ 160509 h 616576"/>
                  <a:gd name="connsiteX0" fmla="*/ 121051 w 505131"/>
                  <a:gd name="connsiteY0" fmla="*/ 160509 h 616576"/>
                  <a:gd name="connsiteX1" fmla="*/ 140863 w 505131"/>
                  <a:gd name="connsiteY1" fmla="*/ 26397 h 616576"/>
                  <a:gd name="connsiteX2" fmla="*/ 326791 w 505131"/>
                  <a:gd name="connsiteY2" fmla="*/ 30969 h 616576"/>
                  <a:gd name="connsiteX3" fmla="*/ 345079 w 505131"/>
                  <a:gd name="connsiteY3" fmla="*/ 154413 h 616576"/>
                  <a:gd name="connsiteX4" fmla="*/ 305455 w 505131"/>
                  <a:gd name="connsiteY4" fmla="*/ 189465 h 616576"/>
                  <a:gd name="connsiteX5" fmla="*/ 404515 w 505131"/>
                  <a:gd name="connsiteY5" fmla="*/ 207753 h 616576"/>
                  <a:gd name="connsiteX6" fmla="*/ 486809 w 505131"/>
                  <a:gd name="connsiteY6" fmla="*/ 306814 h 616576"/>
                  <a:gd name="connsiteX7" fmla="*/ 505131 w 505131"/>
                  <a:gd name="connsiteY7" fmla="*/ 424153 h 616576"/>
                  <a:gd name="connsiteX8" fmla="*/ 402991 w 505131"/>
                  <a:gd name="connsiteY8" fmla="*/ 453119 h 616576"/>
                  <a:gd name="connsiteX9" fmla="*/ 386227 w 505131"/>
                  <a:gd name="connsiteY9" fmla="*/ 322053 h 616576"/>
                  <a:gd name="connsiteX10" fmla="*/ 390801 w 505131"/>
                  <a:gd name="connsiteY10" fmla="*/ 607043 h 616576"/>
                  <a:gd name="connsiteX11" fmla="*/ 102763 w 505131"/>
                  <a:gd name="connsiteY11" fmla="*/ 605517 h 616576"/>
                  <a:gd name="connsiteX12" fmla="*/ 78379 w 505131"/>
                  <a:gd name="connsiteY12" fmla="*/ 308337 h 616576"/>
                  <a:gd name="connsiteX13" fmla="*/ 67715 w 505131"/>
                  <a:gd name="connsiteY13" fmla="*/ 443975 h 616576"/>
                  <a:gd name="connsiteX14" fmla="*/ 655 w 505131"/>
                  <a:gd name="connsiteY14" fmla="*/ 410445 h 616576"/>
                  <a:gd name="connsiteX15" fmla="*/ 14374 w 505131"/>
                  <a:gd name="connsiteY15" fmla="*/ 297669 h 616576"/>
                  <a:gd name="connsiteX16" fmla="*/ 101239 w 505131"/>
                  <a:gd name="connsiteY16" fmla="*/ 215373 h 616576"/>
                  <a:gd name="connsiteX17" fmla="*/ 165247 w 505131"/>
                  <a:gd name="connsiteY17" fmla="*/ 195561 h 616576"/>
                  <a:gd name="connsiteX18" fmla="*/ 121051 w 505131"/>
                  <a:gd name="connsiteY18" fmla="*/ 160509 h 616576"/>
                  <a:gd name="connsiteX0" fmla="*/ 121051 w 505131"/>
                  <a:gd name="connsiteY0" fmla="*/ 160509 h 616576"/>
                  <a:gd name="connsiteX1" fmla="*/ 140863 w 505131"/>
                  <a:gd name="connsiteY1" fmla="*/ 26397 h 616576"/>
                  <a:gd name="connsiteX2" fmla="*/ 326791 w 505131"/>
                  <a:gd name="connsiteY2" fmla="*/ 30969 h 616576"/>
                  <a:gd name="connsiteX3" fmla="*/ 345079 w 505131"/>
                  <a:gd name="connsiteY3" fmla="*/ 154413 h 616576"/>
                  <a:gd name="connsiteX4" fmla="*/ 305455 w 505131"/>
                  <a:gd name="connsiteY4" fmla="*/ 189465 h 616576"/>
                  <a:gd name="connsiteX5" fmla="*/ 404515 w 505131"/>
                  <a:gd name="connsiteY5" fmla="*/ 207753 h 616576"/>
                  <a:gd name="connsiteX6" fmla="*/ 486809 w 505131"/>
                  <a:gd name="connsiteY6" fmla="*/ 306814 h 616576"/>
                  <a:gd name="connsiteX7" fmla="*/ 505131 w 505131"/>
                  <a:gd name="connsiteY7" fmla="*/ 424153 h 616576"/>
                  <a:gd name="connsiteX8" fmla="*/ 402991 w 505131"/>
                  <a:gd name="connsiteY8" fmla="*/ 453119 h 616576"/>
                  <a:gd name="connsiteX9" fmla="*/ 386227 w 505131"/>
                  <a:gd name="connsiteY9" fmla="*/ 322053 h 616576"/>
                  <a:gd name="connsiteX10" fmla="*/ 390801 w 505131"/>
                  <a:gd name="connsiteY10" fmla="*/ 607043 h 616576"/>
                  <a:gd name="connsiteX11" fmla="*/ 102763 w 505131"/>
                  <a:gd name="connsiteY11" fmla="*/ 605517 h 616576"/>
                  <a:gd name="connsiteX12" fmla="*/ 78379 w 505131"/>
                  <a:gd name="connsiteY12" fmla="*/ 308337 h 616576"/>
                  <a:gd name="connsiteX13" fmla="*/ 67715 w 505131"/>
                  <a:gd name="connsiteY13" fmla="*/ 443975 h 616576"/>
                  <a:gd name="connsiteX14" fmla="*/ 655 w 505131"/>
                  <a:gd name="connsiteY14" fmla="*/ 410445 h 616576"/>
                  <a:gd name="connsiteX15" fmla="*/ 14374 w 505131"/>
                  <a:gd name="connsiteY15" fmla="*/ 297669 h 616576"/>
                  <a:gd name="connsiteX16" fmla="*/ 101239 w 505131"/>
                  <a:gd name="connsiteY16" fmla="*/ 215373 h 616576"/>
                  <a:gd name="connsiteX17" fmla="*/ 165247 w 505131"/>
                  <a:gd name="connsiteY17" fmla="*/ 195561 h 616576"/>
                  <a:gd name="connsiteX18" fmla="*/ 121051 w 505131"/>
                  <a:gd name="connsiteY18" fmla="*/ 160509 h 616576"/>
                  <a:gd name="connsiteX0" fmla="*/ 121051 w 505131"/>
                  <a:gd name="connsiteY0" fmla="*/ 160509 h 616576"/>
                  <a:gd name="connsiteX1" fmla="*/ 140863 w 505131"/>
                  <a:gd name="connsiteY1" fmla="*/ 26397 h 616576"/>
                  <a:gd name="connsiteX2" fmla="*/ 326791 w 505131"/>
                  <a:gd name="connsiteY2" fmla="*/ 30969 h 616576"/>
                  <a:gd name="connsiteX3" fmla="*/ 345079 w 505131"/>
                  <a:gd name="connsiteY3" fmla="*/ 154413 h 616576"/>
                  <a:gd name="connsiteX4" fmla="*/ 305455 w 505131"/>
                  <a:gd name="connsiteY4" fmla="*/ 189465 h 616576"/>
                  <a:gd name="connsiteX5" fmla="*/ 404515 w 505131"/>
                  <a:gd name="connsiteY5" fmla="*/ 207753 h 616576"/>
                  <a:gd name="connsiteX6" fmla="*/ 486809 w 505131"/>
                  <a:gd name="connsiteY6" fmla="*/ 306814 h 616576"/>
                  <a:gd name="connsiteX7" fmla="*/ 505131 w 505131"/>
                  <a:gd name="connsiteY7" fmla="*/ 424153 h 616576"/>
                  <a:gd name="connsiteX8" fmla="*/ 402991 w 505131"/>
                  <a:gd name="connsiteY8" fmla="*/ 453119 h 616576"/>
                  <a:gd name="connsiteX9" fmla="*/ 386227 w 505131"/>
                  <a:gd name="connsiteY9" fmla="*/ 322053 h 616576"/>
                  <a:gd name="connsiteX10" fmla="*/ 390801 w 505131"/>
                  <a:gd name="connsiteY10" fmla="*/ 607043 h 616576"/>
                  <a:gd name="connsiteX11" fmla="*/ 102763 w 505131"/>
                  <a:gd name="connsiteY11" fmla="*/ 605517 h 616576"/>
                  <a:gd name="connsiteX12" fmla="*/ 78379 w 505131"/>
                  <a:gd name="connsiteY12" fmla="*/ 308337 h 616576"/>
                  <a:gd name="connsiteX13" fmla="*/ 67715 w 505131"/>
                  <a:gd name="connsiteY13" fmla="*/ 443975 h 616576"/>
                  <a:gd name="connsiteX14" fmla="*/ 655 w 505131"/>
                  <a:gd name="connsiteY14" fmla="*/ 410445 h 616576"/>
                  <a:gd name="connsiteX15" fmla="*/ 14374 w 505131"/>
                  <a:gd name="connsiteY15" fmla="*/ 297669 h 616576"/>
                  <a:gd name="connsiteX16" fmla="*/ 101239 w 505131"/>
                  <a:gd name="connsiteY16" fmla="*/ 215373 h 616576"/>
                  <a:gd name="connsiteX17" fmla="*/ 165247 w 505131"/>
                  <a:gd name="connsiteY17" fmla="*/ 195561 h 616576"/>
                  <a:gd name="connsiteX18" fmla="*/ 121051 w 505131"/>
                  <a:gd name="connsiteY18" fmla="*/ 160509 h 616576"/>
                  <a:gd name="connsiteX0" fmla="*/ 121051 w 505131"/>
                  <a:gd name="connsiteY0" fmla="*/ 160509 h 616576"/>
                  <a:gd name="connsiteX1" fmla="*/ 140863 w 505131"/>
                  <a:gd name="connsiteY1" fmla="*/ 26397 h 616576"/>
                  <a:gd name="connsiteX2" fmla="*/ 326791 w 505131"/>
                  <a:gd name="connsiteY2" fmla="*/ 30969 h 616576"/>
                  <a:gd name="connsiteX3" fmla="*/ 345079 w 505131"/>
                  <a:gd name="connsiteY3" fmla="*/ 154413 h 616576"/>
                  <a:gd name="connsiteX4" fmla="*/ 305455 w 505131"/>
                  <a:gd name="connsiteY4" fmla="*/ 189465 h 616576"/>
                  <a:gd name="connsiteX5" fmla="*/ 404515 w 505131"/>
                  <a:gd name="connsiteY5" fmla="*/ 207753 h 616576"/>
                  <a:gd name="connsiteX6" fmla="*/ 486809 w 505131"/>
                  <a:gd name="connsiteY6" fmla="*/ 306814 h 616576"/>
                  <a:gd name="connsiteX7" fmla="*/ 505131 w 505131"/>
                  <a:gd name="connsiteY7" fmla="*/ 424153 h 616576"/>
                  <a:gd name="connsiteX8" fmla="*/ 402991 w 505131"/>
                  <a:gd name="connsiteY8" fmla="*/ 453119 h 616576"/>
                  <a:gd name="connsiteX9" fmla="*/ 386227 w 505131"/>
                  <a:gd name="connsiteY9" fmla="*/ 322053 h 616576"/>
                  <a:gd name="connsiteX10" fmla="*/ 390801 w 505131"/>
                  <a:gd name="connsiteY10" fmla="*/ 607043 h 616576"/>
                  <a:gd name="connsiteX11" fmla="*/ 102763 w 505131"/>
                  <a:gd name="connsiteY11" fmla="*/ 605517 h 616576"/>
                  <a:gd name="connsiteX12" fmla="*/ 78379 w 505131"/>
                  <a:gd name="connsiteY12" fmla="*/ 308337 h 616576"/>
                  <a:gd name="connsiteX13" fmla="*/ 67715 w 505131"/>
                  <a:gd name="connsiteY13" fmla="*/ 443975 h 616576"/>
                  <a:gd name="connsiteX14" fmla="*/ 655 w 505131"/>
                  <a:gd name="connsiteY14" fmla="*/ 410445 h 616576"/>
                  <a:gd name="connsiteX15" fmla="*/ 14374 w 505131"/>
                  <a:gd name="connsiteY15" fmla="*/ 297669 h 616576"/>
                  <a:gd name="connsiteX16" fmla="*/ 101239 w 505131"/>
                  <a:gd name="connsiteY16" fmla="*/ 215373 h 616576"/>
                  <a:gd name="connsiteX17" fmla="*/ 165247 w 505131"/>
                  <a:gd name="connsiteY17" fmla="*/ 195561 h 616576"/>
                  <a:gd name="connsiteX18" fmla="*/ 121051 w 505131"/>
                  <a:gd name="connsiteY18" fmla="*/ 160509 h 616576"/>
                  <a:gd name="connsiteX0" fmla="*/ 121051 w 505131"/>
                  <a:gd name="connsiteY0" fmla="*/ 160509 h 616576"/>
                  <a:gd name="connsiteX1" fmla="*/ 140863 w 505131"/>
                  <a:gd name="connsiteY1" fmla="*/ 26397 h 616576"/>
                  <a:gd name="connsiteX2" fmla="*/ 326791 w 505131"/>
                  <a:gd name="connsiteY2" fmla="*/ 30969 h 616576"/>
                  <a:gd name="connsiteX3" fmla="*/ 345079 w 505131"/>
                  <a:gd name="connsiteY3" fmla="*/ 154413 h 616576"/>
                  <a:gd name="connsiteX4" fmla="*/ 305455 w 505131"/>
                  <a:gd name="connsiteY4" fmla="*/ 189465 h 616576"/>
                  <a:gd name="connsiteX5" fmla="*/ 404515 w 505131"/>
                  <a:gd name="connsiteY5" fmla="*/ 207753 h 616576"/>
                  <a:gd name="connsiteX6" fmla="*/ 486809 w 505131"/>
                  <a:gd name="connsiteY6" fmla="*/ 306814 h 616576"/>
                  <a:gd name="connsiteX7" fmla="*/ 505131 w 505131"/>
                  <a:gd name="connsiteY7" fmla="*/ 424153 h 616576"/>
                  <a:gd name="connsiteX8" fmla="*/ 402991 w 505131"/>
                  <a:gd name="connsiteY8" fmla="*/ 453119 h 616576"/>
                  <a:gd name="connsiteX9" fmla="*/ 386227 w 505131"/>
                  <a:gd name="connsiteY9" fmla="*/ 322053 h 616576"/>
                  <a:gd name="connsiteX10" fmla="*/ 390801 w 505131"/>
                  <a:gd name="connsiteY10" fmla="*/ 607043 h 616576"/>
                  <a:gd name="connsiteX11" fmla="*/ 102763 w 505131"/>
                  <a:gd name="connsiteY11" fmla="*/ 605517 h 616576"/>
                  <a:gd name="connsiteX12" fmla="*/ 78379 w 505131"/>
                  <a:gd name="connsiteY12" fmla="*/ 308337 h 616576"/>
                  <a:gd name="connsiteX13" fmla="*/ 67715 w 505131"/>
                  <a:gd name="connsiteY13" fmla="*/ 443975 h 616576"/>
                  <a:gd name="connsiteX14" fmla="*/ 655 w 505131"/>
                  <a:gd name="connsiteY14" fmla="*/ 410445 h 616576"/>
                  <a:gd name="connsiteX15" fmla="*/ 14374 w 505131"/>
                  <a:gd name="connsiteY15" fmla="*/ 297669 h 616576"/>
                  <a:gd name="connsiteX16" fmla="*/ 101239 w 505131"/>
                  <a:gd name="connsiteY16" fmla="*/ 215373 h 616576"/>
                  <a:gd name="connsiteX17" fmla="*/ 165247 w 505131"/>
                  <a:gd name="connsiteY17" fmla="*/ 195561 h 616576"/>
                  <a:gd name="connsiteX18" fmla="*/ 121051 w 505131"/>
                  <a:gd name="connsiteY18" fmla="*/ 160509 h 616576"/>
                  <a:gd name="connsiteX0" fmla="*/ 121051 w 505131"/>
                  <a:gd name="connsiteY0" fmla="*/ 160509 h 616576"/>
                  <a:gd name="connsiteX1" fmla="*/ 140863 w 505131"/>
                  <a:gd name="connsiteY1" fmla="*/ 26397 h 616576"/>
                  <a:gd name="connsiteX2" fmla="*/ 326791 w 505131"/>
                  <a:gd name="connsiteY2" fmla="*/ 30969 h 616576"/>
                  <a:gd name="connsiteX3" fmla="*/ 345079 w 505131"/>
                  <a:gd name="connsiteY3" fmla="*/ 154413 h 616576"/>
                  <a:gd name="connsiteX4" fmla="*/ 305455 w 505131"/>
                  <a:gd name="connsiteY4" fmla="*/ 189465 h 616576"/>
                  <a:gd name="connsiteX5" fmla="*/ 404515 w 505131"/>
                  <a:gd name="connsiteY5" fmla="*/ 207753 h 616576"/>
                  <a:gd name="connsiteX6" fmla="*/ 486809 w 505131"/>
                  <a:gd name="connsiteY6" fmla="*/ 306814 h 616576"/>
                  <a:gd name="connsiteX7" fmla="*/ 505131 w 505131"/>
                  <a:gd name="connsiteY7" fmla="*/ 424153 h 616576"/>
                  <a:gd name="connsiteX8" fmla="*/ 402991 w 505131"/>
                  <a:gd name="connsiteY8" fmla="*/ 453119 h 616576"/>
                  <a:gd name="connsiteX9" fmla="*/ 386227 w 505131"/>
                  <a:gd name="connsiteY9" fmla="*/ 322053 h 616576"/>
                  <a:gd name="connsiteX10" fmla="*/ 390801 w 505131"/>
                  <a:gd name="connsiteY10" fmla="*/ 607043 h 616576"/>
                  <a:gd name="connsiteX11" fmla="*/ 102763 w 505131"/>
                  <a:gd name="connsiteY11" fmla="*/ 605517 h 616576"/>
                  <a:gd name="connsiteX12" fmla="*/ 78379 w 505131"/>
                  <a:gd name="connsiteY12" fmla="*/ 308337 h 616576"/>
                  <a:gd name="connsiteX13" fmla="*/ 67715 w 505131"/>
                  <a:gd name="connsiteY13" fmla="*/ 443975 h 616576"/>
                  <a:gd name="connsiteX14" fmla="*/ 655 w 505131"/>
                  <a:gd name="connsiteY14" fmla="*/ 410445 h 616576"/>
                  <a:gd name="connsiteX15" fmla="*/ 14374 w 505131"/>
                  <a:gd name="connsiteY15" fmla="*/ 297669 h 616576"/>
                  <a:gd name="connsiteX16" fmla="*/ 101239 w 505131"/>
                  <a:gd name="connsiteY16" fmla="*/ 215373 h 616576"/>
                  <a:gd name="connsiteX17" fmla="*/ 165247 w 505131"/>
                  <a:gd name="connsiteY17" fmla="*/ 195561 h 616576"/>
                  <a:gd name="connsiteX18" fmla="*/ 121051 w 505131"/>
                  <a:gd name="connsiteY18" fmla="*/ 160509 h 616576"/>
                  <a:gd name="connsiteX0" fmla="*/ 121051 w 505131"/>
                  <a:gd name="connsiteY0" fmla="*/ 156748 h 612815"/>
                  <a:gd name="connsiteX1" fmla="*/ 140863 w 505131"/>
                  <a:gd name="connsiteY1" fmla="*/ 22636 h 612815"/>
                  <a:gd name="connsiteX2" fmla="*/ 325907 w 505131"/>
                  <a:gd name="connsiteY2" fmla="*/ 27208 h 612815"/>
                  <a:gd name="connsiteX3" fmla="*/ 345079 w 505131"/>
                  <a:gd name="connsiteY3" fmla="*/ 150652 h 612815"/>
                  <a:gd name="connsiteX4" fmla="*/ 305455 w 505131"/>
                  <a:gd name="connsiteY4" fmla="*/ 185704 h 612815"/>
                  <a:gd name="connsiteX5" fmla="*/ 404515 w 505131"/>
                  <a:gd name="connsiteY5" fmla="*/ 203992 h 612815"/>
                  <a:gd name="connsiteX6" fmla="*/ 486809 w 505131"/>
                  <a:gd name="connsiteY6" fmla="*/ 303053 h 612815"/>
                  <a:gd name="connsiteX7" fmla="*/ 505131 w 505131"/>
                  <a:gd name="connsiteY7" fmla="*/ 420392 h 612815"/>
                  <a:gd name="connsiteX8" fmla="*/ 402991 w 505131"/>
                  <a:gd name="connsiteY8" fmla="*/ 449358 h 612815"/>
                  <a:gd name="connsiteX9" fmla="*/ 386227 w 505131"/>
                  <a:gd name="connsiteY9" fmla="*/ 318292 h 612815"/>
                  <a:gd name="connsiteX10" fmla="*/ 390801 w 505131"/>
                  <a:gd name="connsiteY10" fmla="*/ 603282 h 612815"/>
                  <a:gd name="connsiteX11" fmla="*/ 102763 w 505131"/>
                  <a:gd name="connsiteY11" fmla="*/ 601756 h 612815"/>
                  <a:gd name="connsiteX12" fmla="*/ 78379 w 505131"/>
                  <a:gd name="connsiteY12" fmla="*/ 304576 h 612815"/>
                  <a:gd name="connsiteX13" fmla="*/ 67715 w 505131"/>
                  <a:gd name="connsiteY13" fmla="*/ 440214 h 612815"/>
                  <a:gd name="connsiteX14" fmla="*/ 655 w 505131"/>
                  <a:gd name="connsiteY14" fmla="*/ 406684 h 612815"/>
                  <a:gd name="connsiteX15" fmla="*/ 14374 w 505131"/>
                  <a:gd name="connsiteY15" fmla="*/ 293908 h 612815"/>
                  <a:gd name="connsiteX16" fmla="*/ 101239 w 505131"/>
                  <a:gd name="connsiteY16" fmla="*/ 211612 h 612815"/>
                  <a:gd name="connsiteX17" fmla="*/ 165247 w 505131"/>
                  <a:gd name="connsiteY17" fmla="*/ 191800 h 612815"/>
                  <a:gd name="connsiteX18" fmla="*/ 121051 w 505131"/>
                  <a:gd name="connsiteY18" fmla="*/ 156748 h 612815"/>
                  <a:gd name="connsiteX0" fmla="*/ 121051 w 505131"/>
                  <a:gd name="connsiteY0" fmla="*/ 146742 h 602809"/>
                  <a:gd name="connsiteX1" fmla="*/ 142632 w 505131"/>
                  <a:gd name="connsiteY1" fmla="*/ 14842 h 602809"/>
                  <a:gd name="connsiteX2" fmla="*/ 325907 w 505131"/>
                  <a:gd name="connsiteY2" fmla="*/ 17202 h 602809"/>
                  <a:gd name="connsiteX3" fmla="*/ 345079 w 505131"/>
                  <a:gd name="connsiteY3" fmla="*/ 140646 h 602809"/>
                  <a:gd name="connsiteX4" fmla="*/ 305455 w 505131"/>
                  <a:gd name="connsiteY4" fmla="*/ 175698 h 602809"/>
                  <a:gd name="connsiteX5" fmla="*/ 404515 w 505131"/>
                  <a:gd name="connsiteY5" fmla="*/ 193986 h 602809"/>
                  <a:gd name="connsiteX6" fmla="*/ 486809 w 505131"/>
                  <a:gd name="connsiteY6" fmla="*/ 293047 h 602809"/>
                  <a:gd name="connsiteX7" fmla="*/ 505131 w 505131"/>
                  <a:gd name="connsiteY7" fmla="*/ 410386 h 602809"/>
                  <a:gd name="connsiteX8" fmla="*/ 402991 w 505131"/>
                  <a:gd name="connsiteY8" fmla="*/ 439352 h 602809"/>
                  <a:gd name="connsiteX9" fmla="*/ 386227 w 505131"/>
                  <a:gd name="connsiteY9" fmla="*/ 308286 h 602809"/>
                  <a:gd name="connsiteX10" fmla="*/ 390801 w 505131"/>
                  <a:gd name="connsiteY10" fmla="*/ 593276 h 602809"/>
                  <a:gd name="connsiteX11" fmla="*/ 102763 w 505131"/>
                  <a:gd name="connsiteY11" fmla="*/ 591750 h 602809"/>
                  <a:gd name="connsiteX12" fmla="*/ 78379 w 505131"/>
                  <a:gd name="connsiteY12" fmla="*/ 294570 h 602809"/>
                  <a:gd name="connsiteX13" fmla="*/ 67715 w 505131"/>
                  <a:gd name="connsiteY13" fmla="*/ 430208 h 602809"/>
                  <a:gd name="connsiteX14" fmla="*/ 655 w 505131"/>
                  <a:gd name="connsiteY14" fmla="*/ 396678 h 602809"/>
                  <a:gd name="connsiteX15" fmla="*/ 14374 w 505131"/>
                  <a:gd name="connsiteY15" fmla="*/ 283902 h 602809"/>
                  <a:gd name="connsiteX16" fmla="*/ 101239 w 505131"/>
                  <a:gd name="connsiteY16" fmla="*/ 201606 h 602809"/>
                  <a:gd name="connsiteX17" fmla="*/ 165247 w 505131"/>
                  <a:gd name="connsiteY17" fmla="*/ 181794 h 602809"/>
                  <a:gd name="connsiteX18" fmla="*/ 121051 w 505131"/>
                  <a:gd name="connsiteY18" fmla="*/ 146742 h 602809"/>
                  <a:gd name="connsiteX0" fmla="*/ 121051 w 505131"/>
                  <a:gd name="connsiteY0" fmla="*/ 151840 h 607907"/>
                  <a:gd name="connsiteX1" fmla="*/ 142632 w 505131"/>
                  <a:gd name="connsiteY1" fmla="*/ 19940 h 607907"/>
                  <a:gd name="connsiteX2" fmla="*/ 325907 w 505131"/>
                  <a:gd name="connsiteY2" fmla="*/ 22300 h 607907"/>
                  <a:gd name="connsiteX3" fmla="*/ 345079 w 505131"/>
                  <a:gd name="connsiteY3" fmla="*/ 145744 h 607907"/>
                  <a:gd name="connsiteX4" fmla="*/ 305455 w 505131"/>
                  <a:gd name="connsiteY4" fmla="*/ 180796 h 607907"/>
                  <a:gd name="connsiteX5" fmla="*/ 404515 w 505131"/>
                  <a:gd name="connsiteY5" fmla="*/ 199084 h 607907"/>
                  <a:gd name="connsiteX6" fmla="*/ 486809 w 505131"/>
                  <a:gd name="connsiteY6" fmla="*/ 298145 h 607907"/>
                  <a:gd name="connsiteX7" fmla="*/ 505131 w 505131"/>
                  <a:gd name="connsiteY7" fmla="*/ 415484 h 607907"/>
                  <a:gd name="connsiteX8" fmla="*/ 402991 w 505131"/>
                  <a:gd name="connsiteY8" fmla="*/ 444450 h 607907"/>
                  <a:gd name="connsiteX9" fmla="*/ 386227 w 505131"/>
                  <a:gd name="connsiteY9" fmla="*/ 313384 h 607907"/>
                  <a:gd name="connsiteX10" fmla="*/ 390801 w 505131"/>
                  <a:gd name="connsiteY10" fmla="*/ 598374 h 607907"/>
                  <a:gd name="connsiteX11" fmla="*/ 102763 w 505131"/>
                  <a:gd name="connsiteY11" fmla="*/ 596848 h 607907"/>
                  <a:gd name="connsiteX12" fmla="*/ 78379 w 505131"/>
                  <a:gd name="connsiteY12" fmla="*/ 299668 h 607907"/>
                  <a:gd name="connsiteX13" fmla="*/ 67715 w 505131"/>
                  <a:gd name="connsiteY13" fmla="*/ 435306 h 607907"/>
                  <a:gd name="connsiteX14" fmla="*/ 655 w 505131"/>
                  <a:gd name="connsiteY14" fmla="*/ 401776 h 607907"/>
                  <a:gd name="connsiteX15" fmla="*/ 14374 w 505131"/>
                  <a:gd name="connsiteY15" fmla="*/ 289000 h 607907"/>
                  <a:gd name="connsiteX16" fmla="*/ 101239 w 505131"/>
                  <a:gd name="connsiteY16" fmla="*/ 206704 h 607907"/>
                  <a:gd name="connsiteX17" fmla="*/ 165247 w 505131"/>
                  <a:gd name="connsiteY17" fmla="*/ 186892 h 607907"/>
                  <a:gd name="connsiteX18" fmla="*/ 121051 w 505131"/>
                  <a:gd name="connsiteY18" fmla="*/ 151840 h 607907"/>
                  <a:gd name="connsiteX0" fmla="*/ 121051 w 505131"/>
                  <a:gd name="connsiteY0" fmla="*/ 160501 h 616568"/>
                  <a:gd name="connsiteX1" fmla="*/ 142632 w 505131"/>
                  <a:gd name="connsiteY1" fmla="*/ 28601 h 616568"/>
                  <a:gd name="connsiteX2" fmla="*/ 325907 w 505131"/>
                  <a:gd name="connsiteY2" fmla="*/ 30961 h 616568"/>
                  <a:gd name="connsiteX3" fmla="*/ 345079 w 505131"/>
                  <a:gd name="connsiteY3" fmla="*/ 154405 h 616568"/>
                  <a:gd name="connsiteX4" fmla="*/ 305455 w 505131"/>
                  <a:gd name="connsiteY4" fmla="*/ 189457 h 616568"/>
                  <a:gd name="connsiteX5" fmla="*/ 404515 w 505131"/>
                  <a:gd name="connsiteY5" fmla="*/ 207745 h 616568"/>
                  <a:gd name="connsiteX6" fmla="*/ 486809 w 505131"/>
                  <a:gd name="connsiteY6" fmla="*/ 306806 h 616568"/>
                  <a:gd name="connsiteX7" fmla="*/ 505131 w 505131"/>
                  <a:gd name="connsiteY7" fmla="*/ 424145 h 616568"/>
                  <a:gd name="connsiteX8" fmla="*/ 402991 w 505131"/>
                  <a:gd name="connsiteY8" fmla="*/ 453111 h 616568"/>
                  <a:gd name="connsiteX9" fmla="*/ 386227 w 505131"/>
                  <a:gd name="connsiteY9" fmla="*/ 322045 h 616568"/>
                  <a:gd name="connsiteX10" fmla="*/ 390801 w 505131"/>
                  <a:gd name="connsiteY10" fmla="*/ 607035 h 616568"/>
                  <a:gd name="connsiteX11" fmla="*/ 102763 w 505131"/>
                  <a:gd name="connsiteY11" fmla="*/ 605509 h 616568"/>
                  <a:gd name="connsiteX12" fmla="*/ 78379 w 505131"/>
                  <a:gd name="connsiteY12" fmla="*/ 308329 h 616568"/>
                  <a:gd name="connsiteX13" fmla="*/ 67715 w 505131"/>
                  <a:gd name="connsiteY13" fmla="*/ 443967 h 616568"/>
                  <a:gd name="connsiteX14" fmla="*/ 655 w 505131"/>
                  <a:gd name="connsiteY14" fmla="*/ 410437 h 616568"/>
                  <a:gd name="connsiteX15" fmla="*/ 14374 w 505131"/>
                  <a:gd name="connsiteY15" fmla="*/ 297661 h 616568"/>
                  <a:gd name="connsiteX16" fmla="*/ 101239 w 505131"/>
                  <a:gd name="connsiteY16" fmla="*/ 215365 h 616568"/>
                  <a:gd name="connsiteX17" fmla="*/ 165247 w 505131"/>
                  <a:gd name="connsiteY17" fmla="*/ 195553 h 616568"/>
                  <a:gd name="connsiteX18" fmla="*/ 121051 w 505131"/>
                  <a:gd name="connsiteY18" fmla="*/ 160501 h 616568"/>
                  <a:gd name="connsiteX0" fmla="*/ 121051 w 505131"/>
                  <a:gd name="connsiteY0" fmla="*/ 160501 h 616568"/>
                  <a:gd name="connsiteX1" fmla="*/ 142632 w 505131"/>
                  <a:gd name="connsiteY1" fmla="*/ 28601 h 616568"/>
                  <a:gd name="connsiteX2" fmla="*/ 325907 w 505131"/>
                  <a:gd name="connsiteY2" fmla="*/ 30961 h 616568"/>
                  <a:gd name="connsiteX3" fmla="*/ 345079 w 505131"/>
                  <a:gd name="connsiteY3" fmla="*/ 154405 h 616568"/>
                  <a:gd name="connsiteX4" fmla="*/ 305455 w 505131"/>
                  <a:gd name="connsiteY4" fmla="*/ 189457 h 616568"/>
                  <a:gd name="connsiteX5" fmla="*/ 404515 w 505131"/>
                  <a:gd name="connsiteY5" fmla="*/ 207745 h 616568"/>
                  <a:gd name="connsiteX6" fmla="*/ 486809 w 505131"/>
                  <a:gd name="connsiteY6" fmla="*/ 306806 h 616568"/>
                  <a:gd name="connsiteX7" fmla="*/ 505131 w 505131"/>
                  <a:gd name="connsiteY7" fmla="*/ 424145 h 616568"/>
                  <a:gd name="connsiteX8" fmla="*/ 402991 w 505131"/>
                  <a:gd name="connsiteY8" fmla="*/ 453111 h 616568"/>
                  <a:gd name="connsiteX9" fmla="*/ 386227 w 505131"/>
                  <a:gd name="connsiteY9" fmla="*/ 322045 h 616568"/>
                  <a:gd name="connsiteX10" fmla="*/ 390801 w 505131"/>
                  <a:gd name="connsiteY10" fmla="*/ 607035 h 616568"/>
                  <a:gd name="connsiteX11" fmla="*/ 102763 w 505131"/>
                  <a:gd name="connsiteY11" fmla="*/ 605509 h 616568"/>
                  <a:gd name="connsiteX12" fmla="*/ 78379 w 505131"/>
                  <a:gd name="connsiteY12" fmla="*/ 308329 h 616568"/>
                  <a:gd name="connsiteX13" fmla="*/ 67715 w 505131"/>
                  <a:gd name="connsiteY13" fmla="*/ 443967 h 616568"/>
                  <a:gd name="connsiteX14" fmla="*/ 655 w 505131"/>
                  <a:gd name="connsiteY14" fmla="*/ 410437 h 616568"/>
                  <a:gd name="connsiteX15" fmla="*/ 14374 w 505131"/>
                  <a:gd name="connsiteY15" fmla="*/ 297661 h 616568"/>
                  <a:gd name="connsiteX16" fmla="*/ 101239 w 505131"/>
                  <a:gd name="connsiteY16" fmla="*/ 215365 h 616568"/>
                  <a:gd name="connsiteX17" fmla="*/ 165247 w 505131"/>
                  <a:gd name="connsiteY17" fmla="*/ 195553 h 616568"/>
                  <a:gd name="connsiteX18" fmla="*/ 121051 w 505131"/>
                  <a:gd name="connsiteY18" fmla="*/ 160501 h 616568"/>
                  <a:gd name="connsiteX0" fmla="*/ 121051 w 505131"/>
                  <a:gd name="connsiteY0" fmla="*/ 152002 h 608069"/>
                  <a:gd name="connsiteX1" fmla="*/ 142632 w 505131"/>
                  <a:gd name="connsiteY1" fmla="*/ 20102 h 608069"/>
                  <a:gd name="connsiteX2" fmla="*/ 325907 w 505131"/>
                  <a:gd name="connsiteY2" fmla="*/ 22462 h 608069"/>
                  <a:gd name="connsiteX3" fmla="*/ 345521 w 505131"/>
                  <a:gd name="connsiteY3" fmla="*/ 149004 h 608069"/>
                  <a:gd name="connsiteX4" fmla="*/ 305455 w 505131"/>
                  <a:gd name="connsiteY4" fmla="*/ 180958 h 608069"/>
                  <a:gd name="connsiteX5" fmla="*/ 404515 w 505131"/>
                  <a:gd name="connsiteY5" fmla="*/ 199246 h 608069"/>
                  <a:gd name="connsiteX6" fmla="*/ 486809 w 505131"/>
                  <a:gd name="connsiteY6" fmla="*/ 298307 h 608069"/>
                  <a:gd name="connsiteX7" fmla="*/ 505131 w 505131"/>
                  <a:gd name="connsiteY7" fmla="*/ 415646 h 608069"/>
                  <a:gd name="connsiteX8" fmla="*/ 402991 w 505131"/>
                  <a:gd name="connsiteY8" fmla="*/ 444612 h 608069"/>
                  <a:gd name="connsiteX9" fmla="*/ 386227 w 505131"/>
                  <a:gd name="connsiteY9" fmla="*/ 313546 h 608069"/>
                  <a:gd name="connsiteX10" fmla="*/ 390801 w 505131"/>
                  <a:gd name="connsiteY10" fmla="*/ 598536 h 608069"/>
                  <a:gd name="connsiteX11" fmla="*/ 102763 w 505131"/>
                  <a:gd name="connsiteY11" fmla="*/ 597010 h 608069"/>
                  <a:gd name="connsiteX12" fmla="*/ 78379 w 505131"/>
                  <a:gd name="connsiteY12" fmla="*/ 299830 h 608069"/>
                  <a:gd name="connsiteX13" fmla="*/ 67715 w 505131"/>
                  <a:gd name="connsiteY13" fmla="*/ 435468 h 608069"/>
                  <a:gd name="connsiteX14" fmla="*/ 655 w 505131"/>
                  <a:gd name="connsiteY14" fmla="*/ 401938 h 608069"/>
                  <a:gd name="connsiteX15" fmla="*/ 14374 w 505131"/>
                  <a:gd name="connsiteY15" fmla="*/ 289162 h 608069"/>
                  <a:gd name="connsiteX16" fmla="*/ 101239 w 505131"/>
                  <a:gd name="connsiteY16" fmla="*/ 206866 h 608069"/>
                  <a:gd name="connsiteX17" fmla="*/ 165247 w 505131"/>
                  <a:gd name="connsiteY17" fmla="*/ 187054 h 608069"/>
                  <a:gd name="connsiteX18" fmla="*/ 121051 w 505131"/>
                  <a:gd name="connsiteY18" fmla="*/ 152002 h 608069"/>
                  <a:gd name="connsiteX0" fmla="*/ 121051 w 505131"/>
                  <a:gd name="connsiteY0" fmla="*/ 152002 h 608069"/>
                  <a:gd name="connsiteX1" fmla="*/ 142632 w 505131"/>
                  <a:gd name="connsiteY1" fmla="*/ 20102 h 608069"/>
                  <a:gd name="connsiteX2" fmla="*/ 325907 w 505131"/>
                  <a:gd name="connsiteY2" fmla="*/ 22462 h 608069"/>
                  <a:gd name="connsiteX3" fmla="*/ 345521 w 505131"/>
                  <a:gd name="connsiteY3" fmla="*/ 149004 h 608069"/>
                  <a:gd name="connsiteX4" fmla="*/ 310319 w 505131"/>
                  <a:gd name="connsiteY4" fmla="*/ 182285 h 608069"/>
                  <a:gd name="connsiteX5" fmla="*/ 404515 w 505131"/>
                  <a:gd name="connsiteY5" fmla="*/ 199246 h 608069"/>
                  <a:gd name="connsiteX6" fmla="*/ 486809 w 505131"/>
                  <a:gd name="connsiteY6" fmla="*/ 298307 h 608069"/>
                  <a:gd name="connsiteX7" fmla="*/ 505131 w 505131"/>
                  <a:gd name="connsiteY7" fmla="*/ 415646 h 608069"/>
                  <a:gd name="connsiteX8" fmla="*/ 402991 w 505131"/>
                  <a:gd name="connsiteY8" fmla="*/ 444612 h 608069"/>
                  <a:gd name="connsiteX9" fmla="*/ 386227 w 505131"/>
                  <a:gd name="connsiteY9" fmla="*/ 313546 h 608069"/>
                  <a:gd name="connsiteX10" fmla="*/ 390801 w 505131"/>
                  <a:gd name="connsiteY10" fmla="*/ 598536 h 608069"/>
                  <a:gd name="connsiteX11" fmla="*/ 102763 w 505131"/>
                  <a:gd name="connsiteY11" fmla="*/ 597010 h 608069"/>
                  <a:gd name="connsiteX12" fmla="*/ 78379 w 505131"/>
                  <a:gd name="connsiteY12" fmla="*/ 299830 h 608069"/>
                  <a:gd name="connsiteX13" fmla="*/ 67715 w 505131"/>
                  <a:gd name="connsiteY13" fmla="*/ 435468 h 608069"/>
                  <a:gd name="connsiteX14" fmla="*/ 655 w 505131"/>
                  <a:gd name="connsiteY14" fmla="*/ 401938 h 608069"/>
                  <a:gd name="connsiteX15" fmla="*/ 14374 w 505131"/>
                  <a:gd name="connsiteY15" fmla="*/ 289162 h 608069"/>
                  <a:gd name="connsiteX16" fmla="*/ 101239 w 505131"/>
                  <a:gd name="connsiteY16" fmla="*/ 206866 h 608069"/>
                  <a:gd name="connsiteX17" fmla="*/ 165247 w 505131"/>
                  <a:gd name="connsiteY17" fmla="*/ 187054 h 608069"/>
                  <a:gd name="connsiteX18" fmla="*/ 121051 w 505131"/>
                  <a:gd name="connsiteY18" fmla="*/ 152002 h 608069"/>
                  <a:gd name="connsiteX0" fmla="*/ 121051 w 505131"/>
                  <a:gd name="connsiteY0" fmla="*/ 152002 h 608069"/>
                  <a:gd name="connsiteX1" fmla="*/ 142632 w 505131"/>
                  <a:gd name="connsiteY1" fmla="*/ 20102 h 608069"/>
                  <a:gd name="connsiteX2" fmla="*/ 325907 w 505131"/>
                  <a:gd name="connsiteY2" fmla="*/ 22462 h 608069"/>
                  <a:gd name="connsiteX3" fmla="*/ 345521 w 505131"/>
                  <a:gd name="connsiteY3" fmla="*/ 149004 h 608069"/>
                  <a:gd name="connsiteX4" fmla="*/ 310319 w 505131"/>
                  <a:gd name="connsiteY4" fmla="*/ 182285 h 608069"/>
                  <a:gd name="connsiteX5" fmla="*/ 404515 w 505131"/>
                  <a:gd name="connsiteY5" fmla="*/ 199246 h 608069"/>
                  <a:gd name="connsiteX6" fmla="*/ 486809 w 505131"/>
                  <a:gd name="connsiteY6" fmla="*/ 298307 h 608069"/>
                  <a:gd name="connsiteX7" fmla="*/ 505131 w 505131"/>
                  <a:gd name="connsiteY7" fmla="*/ 415646 h 608069"/>
                  <a:gd name="connsiteX8" fmla="*/ 402991 w 505131"/>
                  <a:gd name="connsiteY8" fmla="*/ 444612 h 608069"/>
                  <a:gd name="connsiteX9" fmla="*/ 386227 w 505131"/>
                  <a:gd name="connsiteY9" fmla="*/ 313546 h 608069"/>
                  <a:gd name="connsiteX10" fmla="*/ 390801 w 505131"/>
                  <a:gd name="connsiteY10" fmla="*/ 598536 h 608069"/>
                  <a:gd name="connsiteX11" fmla="*/ 102763 w 505131"/>
                  <a:gd name="connsiteY11" fmla="*/ 597010 h 608069"/>
                  <a:gd name="connsiteX12" fmla="*/ 78379 w 505131"/>
                  <a:gd name="connsiteY12" fmla="*/ 299830 h 608069"/>
                  <a:gd name="connsiteX13" fmla="*/ 67715 w 505131"/>
                  <a:gd name="connsiteY13" fmla="*/ 435468 h 608069"/>
                  <a:gd name="connsiteX14" fmla="*/ 655 w 505131"/>
                  <a:gd name="connsiteY14" fmla="*/ 401938 h 608069"/>
                  <a:gd name="connsiteX15" fmla="*/ 14374 w 505131"/>
                  <a:gd name="connsiteY15" fmla="*/ 289162 h 608069"/>
                  <a:gd name="connsiteX16" fmla="*/ 101239 w 505131"/>
                  <a:gd name="connsiteY16" fmla="*/ 206866 h 608069"/>
                  <a:gd name="connsiteX17" fmla="*/ 165247 w 505131"/>
                  <a:gd name="connsiteY17" fmla="*/ 187054 h 608069"/>
                  <a:gd name="connsiteX18" fmla="*/ 121051 w 505131"/>
                  <a:gd name="connsiteY18" fmla="*/ 152002 h 608069"/>
                  <a:gd name="connsiteX0" fmla="*/ 121051 w 505131"/>
                  <a:gd name="connsiteY0" fmla="*/ 152002 h 608069"/>
                  <a:gd name="connsiteX1" fmla="*/ 142632 w 505131"/>
                  <a:gd name="connsiteY1" fmla="*/ 20102 h 608069"/>
                  <a:gd name="connsiteX2" fmla="*/ 325907 w 505131"/>
                  <a:gd name="connsiteY2" fmla="*/ 22462 h 608069"/>
                  <a:gd name="connsiteX3" fmla="*/ 345521 w 505131"/>
                  <a:gd name="connsiteY3" fmla="*/ 149004 h 608069"/>
                  <a:gd name="connsiteX4" fmla="*/ 310319 w 505131"/>
                  <a:gd name="connsiteY4" fmla="*/ 182285 h 608069"/>
                  <a:gd name="connsiteX5" fmla="*/ 404515 w 505131"/>
                  <a:gd name="connsiteY5" fmla="*/ 199246 h 608069"/>
                  <a:gd name="connsiteX6" fmla="*/ 486809 w 505131"/>
                  <a:gd name="connsiteY6" fmla="*/ 298307 h 608069"/>
                  <a:gd name="connsiteX7" fmla="*/ 505131 w 505131"/>
                  <a:gd name="connsiteY7" fmla="*/ 415646 h 608069"/>
                  <a:gd name="connsiteX8" fmla="*/ 402991 w 505131"/>
                  <a:gd name="connsiteY8" fmla="*/ 444612 h 608069"/>
                  <a:gd name="connsiteX9" fmla="*/ 386227 w 505131"/>
                  <a:gd name="connsiteY9" fmla="*/ 313546 h 608069"/>
                  <a:gd name="connsiteX10" fmla="*/ 390801 w 505131"/>
                  <a:gd name="connsiteY10" fmla="*/ 598536 h 608069"/>
                  <a:gd name="connsiteX11" fmla="*/ 102763 w 505131"/>
                  <a:gd name="connsiteY11" fmla="*/ 597010 h 608069"/>
                  <a:gd name="connsiteX12" fmla="*/ 78379 w 505131"/>
                  <a:gd name="connsiteY12" fmla="*/ 299830 h 608069"/>
                  <a:gd name="connsiteX13" fmla="*/ 67715 w 505131"/>
                  <a:gd name="connsiteY13" fmla="*/ 435468 h 608069"/>
                  <a:gd name="connsiteX14" fmla="*/ 655 w 505131"/>
                  <a:gd name="connsiteY14" fmla="*/ 401938 h 608069"/>
                  <a:gd name="connsiteX15" fmla="*/ 14374 w 505131"/>
                  <a:gd name="connsiteY15" fmla="*/ 289162 h 608069"/>
                  <a:gd name="connsiteX16" fmla="*/ 101239 w 505131"/>
                  <a:gd name="connsiteY16" fmla="*/ 206866 h 608069"/>
                  <a:gd name="connsiteX17" fmla="*/ 165247 w 505131"/>
                  <a:gd name="connsiteY17" fmla="*/ 187054 h 608069"/>
                  <a:gd name="connsiteX18" fmla="*/ 121051 w 505131"/>
                  <a:gd name="connsiteY18" fmla="*/ 152002 h 608069"/>
                  <a:gd name="connsiteX0" fmla="*/ 121051 w 505131"/>
                  <a:gd name="connsiteY0" fmla="*/ 152002 h 608069"/>
                  <a:gd name="connsiteX1" fmla="*/ 142632 w 505131"/>
                  <a:gd name="connsiteY1" fmla="*/ 20102 h 608069"/>
                  <a:gd name="connsiteX2" fmla="*/ 325907 w 505131"/>
                  <a:gd name="connsiteY2" fmla="*/ 22462 h 608069"/>
                  <a:gd name="connsiteX3" fmla="*/ 345521 w 505131"/>
                  <a:gd name="connsiteY3" fmla="*/ 149004 h 608069"/>
                  <a:gd name="connsiteX4" fmla="*/ 310319 w 505131"/>
                  <a:gd name="connsiteY4" fmla="*/ 182285 h 608069"/>
                  <a:gd name="connsiteX5" fmla="*/ 404515 w 505131"/>
                  <a:gd name="connsiteY5" fmla="*/ 199246 h 608069"/>
                  <a:gd name="connsiteX6" fmla="*/ 486809 w 505131"/>
                  <a:gd name="connsiteY6" fmla="*/ 298307 h 608069"/>
                  <a:gd name="connsiteX7" fmla="*/ 505131 w 505131"/>
                  <a:gd name="connsiteY7" fmla="*/ 415646 h 608069"/>
                  <a:gd name="connsiteX8" fmla="*/ 402991 w 505131"/>
                  <a:gd name="connsiteY8" fmla="*/ 444612 h 608069"/>
                  <a:gd name="connsiteX9" fmla="*/ 386227 w 505131"/>
                  <a:gd name="connsiteY9" fmla="*/ 313546 h 608069"/>
                  <a:gd name="connsiteX10" fmla="*/ 390801 w 505131"/>
                  <a:gd name="connsiteY10" fmla="*/ 598536 h 608069"/>
                  <a:gd name="connsiteX11" fmla="*/ 102763 w 505131"/>
                  <a:gd name="connsiteY11" fmla="*/ 597010 h 608069"/>
                  <a:gd name="connsiteX12" fmla="*/ 78379 w 505131"/>
                  <a:gd name="connsiteY12" fmla="*/ 299830 h 608069"/>
                  <a:gd name="connsiteX13" fmla="*/ 67715 w 505131"/>
                  <a:gd name="connsiteY13" fmla="*/ 435468 h 608069"/>
                  <a:gd name="connsiteX14" fmla="*/ 655 w 505131"/>
                  <a:gd name="connsiteY14" fmla="*/ 401938 h 608069"/>
                  <a:gd name="connsiteX15" fmla="*/ 14374 w 505131"/>
                  <a:gd name="connsiteY15" fmla="*/ 289162 h 608069"/>
                  <a:gd name="connsiteX16" fmla="*/ 101239 w 505131"/>
                  <a:gd name="connsiteY16" fmla="*/ 206866 h 608069"/>
                  <a:gd name="connsiteX17" fmla="*/ 165247 w 505131"/>
                  <a:gd name="connsiteY17" fmla="*/ 187054 h 608069"/>
                  <a:gd name="connsiteX18" fmla="*/ 121051 w 505131"/>
                  <a:gd name="connsiteY18" fmla="*/ 152002 h 608069"/>
                  <a:gd name="connsiteX0" fmla="*/ 121051 w 505131"/>
                  <a:gd name="connsiteY0" fmla="*/ 152002 h 608069"/>
                  <a:gd name="connsiteX1" fmla="*/ 142632 w 505131"/>
                  <a:gd name="connsiteY1" fmla="*/ 20102 h 608069"/>
                  <a:gd name="connsiteX2" fmla="*/ 325907 w 505131"/>
                  <a:gd name="connsiteY2" fmla="*/ 22462 h 608069"/>
                  <a:gd name="connsiteX3" fmla="*/ 345521 w 505131"/>
                  <a:gd name="connsiteY3" fmla="*/ 149004 h 608069"/>
                  <a:gd name="connsiteX4" fmla="*/ 310319 w 505131"/>
                  <a:gd name="connsiteY4" fmla="*/ 182285 h 608069"/>
                  <a:gd name="connsiteX5" fmla="*/ 404515 w 505131"/>
                  <a:gd name="connsiteY5" fmla="*/ 199246 h 608069"/>
                  <a:gd name="connsiteX6" fmla="*/ 486809 w 505131"/>
                  <a:gd name="connsiteY6" fmla="*/ 298307 h 608069"/>
                  <a:gd name="connsiteX7" fmla="*/ 505131 w 505131"/>
                  <a:gd name="connsiteY7" fmla="*/ 415646 h 608069"/>
                  <a:gd name="connsiteX8" fmla="*/ 402991 w 505131"/>
                  <a:gd name="connsiteY8" fmla="*/ 444612 h 608069"/>
                  <a:gd name="connsiteX9" fmla="*/ 386227 w 505131"/>
                  <a:gd name="connsiteY9" fmla="*/ 313546 h 608069"/>
                  <a:gd name="connsiteX10" fmla="*/ 390801 w 505131"/>
                  <a:gd name="connsiteY10" fmla="*/ 598536 h 608069"/>
                  <a:gd name="connsiteX11" fmla="*/ 102763 w 505131"/>
                  <a:gd name="connsiteY11" fmla="*/ 597010 h 608069"/>
                  <a:gd name="connsiteX12" fmla="*/ 78379 w 505131"/>
                  <a:gd name="connsiteY12" fmla="*/ 299830 h 608069"/>
                  <a:gd name="connsiteX13" fmla="*/ 67715 w 505131"/>
                  <a:gd name="connsiteY13" fmla="*/ 435468 h 608069"/>
                  <a:gd name="connsiteX14" fmla="*/ 655 w 505131"/>
                  <a:gd name="connsiteY14" fmla="*/ 401938 h 608069"/>
                  <a:gd name="connsiteX15" fmla="*/ 14374 w 505131"/>
                  <a:gd name="connsiteY15" fmla="*/ 289162 h 608069"/>
                  <a:gd name="connsiteX16" fmla="*/ 101239 w 505131"/>
                  <a:gd name="connsiteY16" fmla="*/ 206866 h 608069"/>
                  <a:gd name="connsiteX17" fmla="*/ 165247 w 505131"/>
                  <a:gd name="connsiteY17" fmla="*/ 187054 h 608069"/>
                  <a:gd name="connsiteX18" fmla="*/ 121051 w 505131"/>
                  <a:gd name="connsiteY18" fmla="*/ 152002 h 608069"/>
                  <a:gd name="connsiteX0" fmla="*/ 121493 w 505131"/>
                  <a:gd name="connsiteY0" fmla="*/ 145510 h 602904"/>
                  <a:gd name="connsiteX1" fmla="*/ 142632 w 505131"/>
                  <a:gd name="connsiteY1" fmla="*/ 14937 h 602904"/>
                  <a:gd name="connsiteX2" fmla="*/ 325907 w 505131"/>
                  <a:gd name="connsiteY2" fmla="*/ 17297 h 602904"/>
                  <a:gd name="connsiteX3" fmla="*/ 345521 w 505131"/>
                  <a:gd name="connsiteY3" fmla="*/ 143839 h 602904"/>
                  <a:gd name="connsiteX4" fmla="*/ 310319 w 505131"/>
                  <a:gd name="connsiteY4" fmla="*/ 177120 h 602904"/>
                  <a:gd name="connsiteX5" fmla="*/ 404515 w 505131"/>
                  <a:gd name="connsiteY5" fmla="*/ 194081 h 602904"/>
                  <a:gd name="connsiteX6" fmla="*/ 486809 w 505131"/>
                  <a:gd name="connsiteY6" fmla="*/ 293142 h 602904"/>
                  <a:gd name="connsiteX7" fmla="*/ 505131 w 505131"/>
                  <a:gd name="connsiteY7" fmla="*/ 410481 h 602904"/>
                  <a:gd name="connsiteX8" fmla="*/ 402991 w 505131"/>
                  <a:gd name="connsiteY8" fmla="*/ 439447 h 602904"/>
                  <a:gd name="connsiteX9" fmla="*/ 386227 w 505131"/>
                  <a:gd name="connsiteY9" fmla="*/ 308381 h 602904"/>
                  <a:gd name="connsiteX10" fmla="*/ 390801 w 505131"/>
                  <a:gd name="connsiteY10" fmla="*/ 593371 h 602904"/>
                  <a:gd name="connsiteX11" fmla="*/ 102763 w 505131"/>
                  <a:gd name="connsiteY11" fmla="*/ 591845 h 602904"/>
                  <a:gd name="connsiteX12" fmla="*/ 78379 w 505131"/>
                  <a:gd name="connsiteY12" fmla="*/ 294665 h 602904"/>
                  <a:gd name="connsiteX13" fmla="*/ 67715 w 505131"/>
                  <a:gd name="connsiteY13" fmla="*/ 430303 h 602904"/>
                  <a:gd name="connsiteX14" fmla="*/ 655 w 505131"/>
                  <a:gd name="connsiteY14" fmla="*/ 396773 h 602904"/>
                  <a:gd name="connsiteX15" fmla="*/ 14374 w 505131"/>
                  <a:gd name="connsiteY15" fmla="*/ 283997 h 602904"/>
                  <a:gd name="connsiteX16" fmla="*/ 101239 w 505131"/>
                  <a:gd name="connsiteY16" fmla="*/ 201701 h 602904"/>
                  <a:gd name="connsiteX17" fmla="*/ 165247 w 505131"/>
                  <a:gd name="connsiteY17" fmla="*/ 181889 h 602904"/>
                  <a:gd name="connsiteX18" fmla="*/ 121493 w 505131"/>
                  <a:gd name="connsiteY18" fmla="*/ 145510 h 602904"/>
                  <a:gd name="connsiteX0" fmla="*/ 121493 w 505131"/>
                  <a:gd name="connsiteY0" fmla="*/ 145510 h 602904"/>
                  <a:gd name="connsiteX1" fmla="*/ 142632 w 505131"/>
                  <a:gd name="connsiteY1" fmla="*/ 14937 h 602904"/>
                  <a:gd name="connsiteX2" fmla="*/ 325907 w 505131"/>
                  <a:gd name="connsiteY2" fmla="*/ 17297 h 602904"/>
                  <a:gd name="connsiteX3" fmla="*/ 345521 w 505131"/>
                  <a:gd name="connsiteY3" fmla="*/ 143839 h 602904"/>
                  <a:gd name="connsiteX4" fmla="*/ 310319 w 505131"/>
                  <a:gd name="connsiteY4" fmla="*/ 177120 h 602904"/>
                  <a:gd name="connsiteX5" fmla="*/ 404515 w 505131"/>
                  <a:gd name="connsiteY5" fmla="*/ 194081 h 602904"/>
                  <a:gd name="connsiteX6" fmla="*/ 486809 w 505131"/>
                  <a:gd name="connsiteY6" fmla="*/ 293142 h 602904"/>
                  <a:gd name="connsiteX7" fmla="*/ 505131 w 505131"/>
                  <a:gd name="connsiteY7" fmla="*/ 410481 h 602904"/>
                  <a:gd name="connsiteX8" fmla="*/ 402991 w 505131"/>
                  <a:gd name="connsiteY8" fmla="*/ 439447 h 602904"/>
                  <a:gd name="connsiteX9" fmla="*/ 386227 w 505131"/>
                  <a:gd name="connsiteY9" fmla="*/ 308381 h 602904"/>
                  <a:gd name="connsiteX10" fmla="*/ 390801 w 505131"/>
                  <a:gd name="connsiteY10" fmla="*/ 593371 h 602904"/>
                  <a:gd name="connsiteX11" fmla="*/ 102763 w 505131"/>
                  <a:gd name="connsiteY11" fmla="*/ 591845 h 602904"/>
                  <a:gd name="connsiteX12" fmla="*/ 78379 w 505131"/>
                  <a:gd name="connsiteY12" fmla="*/ 294665 h 602904"/>
                  <a:gd name="connsiteX13" fmla="*/ 67715 w 505131"/>
                  <a:gd name="connsiteY13" fmla="*/ 430303 h 602904"/>
                  <a:gd name="connsiteX14" fmla="*/ 655 w 505131"/>
                  <a:gd name="connsiteY14" fmla="*/ 396773 h 602904"/>
                  <a:gd name="connsiteX15" fmla="*/ 14374 w 505131"/>
                  <a:gd name="connsiteY15" fmla="*/ 283997 h 602904"/>
                  <a:gd name="connsiteX16" fmla="*/ 101239 w 505131"/>
                  <a:gd name="connsiteY16" fmla="*/ 201701 h 602904"/>
                  <a:gd name="connsiteX17" fmla="*/ 167900 w 505131"/>
                  <a:gd name="connsiteY17" fmla="*/ 183216 h 602904"/>
                  <a:gd name="connsiteX18" fmla="*/ 121493 w 505131"/>
                  <a:gd name="connsiteY18" fmla="*/ 145510 h 602904"/>
                  <a:gd name="connsiteX0" fmla="*/ 121493 w 505131"/>
                  <a:gd name="connsiteY0" fmla="*/ 145510 h 602904"/>
                  <a:gd name="connsiteX1" fmla="*/ 142632 w 505131"/>
                  <a:gd name="connsiteY1" fmla="*/ 14937 h 602904"/>
                  <a:gd name="connsiteX2" fmla="*/ 325907 w 505131"/>
                  <a:gd name="connsiteY2" fmla="*/ 17297 h 602904"/>
                  <a:gd name="connsiteX3" fmla="*/ 345521 w 505131"/>
                  <a:gd name="connsiteY3" fmla="*/ 143839 h 602904"/>
                  <a:gd name="connsiteX4" fmla="*/ 310319 w 505131"/>
                  <a:gd name="connsiteY4" fmla="*/ 177120 h 602904"/>
                  <a:gd name="connsiteX5" fmla="*/ 404515 w 505131"/>
                  <a:gd name="connsiteY5" fmla="*/ 194081 h 602904"/>
                  <a:gd name="connsiteX6" fmla="*/ 486809 w 505131"/>
                  <a:gd name="connsiteY6" fmla="*/ 293142 h 602904"/>
                  <a:gd name="connsiteX7" fmla="*/ 505131 w 505131"/>
                  <a:gd name="connsiteY7" fmla="*/ 410481 h 602904"/>
                  <a:gd name="connsiteX8" fmla="*/ 402991 w 505131"/>
                  <a:gd name="connsiteY8" fmla="*/ 439447 h 602904"/>
                  <a:gd name="connsiteX9" fmla="*/ 386227 w 505131"/>
                  <a:gd name="connsiteY9" fmla="*/ 308381 h 602904"/>
                  <a:gd name="connsiteX10" fmla="*/ 390801 w 505131"/>
                  <a:gd name="connsiteY10" fmla="*/ 593371 h 602904"/>
                  <a:gd name="connsiteX11" fmla="*/ 102763 w 505131"/>
                  <a:gd name="connsiteY11" fmla="*/ 591845 h 602904"/>
                  <a:gd name="connsiteX12" fmla="*/ 78379 w 505131"/>
                  <a:gd name="connsiteY12" fmla="*/ 294665 h 602904"/>
                  <a:gd name="connsiteX13" fmla="*/ 67715 w 505131"/>
                  <a:gd name="connsiteY13" fmla="*/ 430303 h 602904"/>
                  <a:gd name="connsiteX14" fmla="*/ 655 w 505131"/>
                  <a:gd name="connsiteY14" fmla="*/ 396773 h 602904"/>
                  <a:gd name="connsiteX15" fmla="*/ 14374 w 505131"/>
                  <a:gd name="connsiteY15" fmla="*/ 283997 h 602904"/>
                  <a:gd name="connsiteX16" fmla="*/ 101239 w 505131"/>
                  <a:gd name="connsiteY16" fmla="*/ 201701 h 602904"/>
                  <a:gd name="connsiteX17" fmla="*/ 167900 w 505131"/>
                  <a:gd name="connsiteY17" fmla="*/ 183216 h 602904"/>
                  <a:gd name="connsiteX18" fmla="*/ 121493 w 505131"/>
                  <a:gd name="connsiteY18" fmla="*/ 145510 h 602904"/>
                  <a:gd name="connsiteX0" fmla="*/ 121493 w 505131"/>
                  <a:gd name="connsiteY0" fmla="*/ 145510 h 602904"/>
                  <a:gd name="connsiteX1" fmla="*/ 142632 w 505131"/>
                  <a:gd name="connsiteY1" fmla="*/ 14937 h 602904"/>
                  <a:gd name="connsiteX2" fmla="*/ 325907 w 505131"/>
                  <a:gd name="connsiteY2" fmla="*/ 17297 h 602904"/>
                  <a:gd name="connsiteX3" fmla="*/ 345521 w 505131"/>
                  <a:gd name="connsiteY3" fmla="*/ 143839 h 602904"/>
                  <a:gd name="connsiteX4" fmla="*/ 310319 w 505131"/>
                  <a:gd name="connsiteY4" fmla="*/ 177120 h 602904"/>
                  <a:gd name="connsiteX5" fmla="*/ 404515 w 505131"/>
                  <a:gd name="connsiteY5" fmla="*/ 194081 h 602904"/>
                  <a:gd name="connsiteX6" fmla="*/ 486809 w 505131"/>
                  <a:gd name="connsiteY6" fmla="*/ 293142 h 602904"/>
                  <a:gd name="connsiteX7" fmla="*/ 505131 w 505131"/>
                  <a:gd name="connsiteY7" fmla="*/ 410481 h 602904"/>
                  <a:gd name="connsiteX8" fmla="*/ 402991 w 505131"/>
                  <a:gd name="connsiteY8" fmla="*/ 439447 h 602904"/>
                  <a:gd name="connsiteX9" fmla="*/ 386227 w 505131"/>
                  <a:gd name="connsiteY9" fmla="*/ 308381 h 602904"/>
                  <a:gd name="connsiteX10" fmla="*/ 390801 w 505131"/>
                  <a:gd name="connsiteY10" fmla="*/ 593371 h 602904"/>
                  <a:gd name="connsiteX11" fmla="*/ 102763 w 505131"/>
                  <a:gd name="connsiteY11" fmla="*/ 591845 h 602904"/>
                  <a:gd name="connsiteX12" fmla="*/ 78379 w 505131"/>
                  <a:gd name="connsiteY12" fmla="*/ 294665 h 602904"/>
                  <a:gd name="connsiteX13" fmla="*/ 67715 w 505131"/>
                  <a:gd name="connsiteY13" fmla="*/ 430303 h 602904"/>
                  <a:gd name="connsiteX14" fmla="*/ 655 w 505131"/>
                  <a:gd name="connsiteY14" fmla="*/ 396773 h 602904"/>
                  <a:gd name="connsiteX15" fmla="*/ 14374 w 505131"/>
                  <a:gd name="connsiteY15" fmla="*/ 283997 h 602904"/>
                  <a:gd name="connsiteX16" fmla="*/ 101239 w 505131"/>
                  <a:gd name="connsiteY16" fmla="*/ 201701 h 602904"/>
                  <a:gd name="connsiteX17" fmla="*/ 167900 w 505131"/>
                  <a:gd name="connsiteY17" fmla="*/ 183216 h 602904"/>
                  <a:gd name="connsiteX18" fmla="*/ 121493 w 505131"/>
                  <a:gd name="connsiteY18" fmla="*/ 145510 h 602904"/>
                  <a:gd name="connsiteX0" fmla="*/ 121493 w 505131"/>
                  <a:gd name="connsiteY0" fmla="*/ 145510 h 602904"/>
                  <a:gd name="connsiteX1" fmla="*/ 142632 w 505131"/>
                  <a:gd name="connsiteY1" fmla="*/ 14937 h 602904"/>
                  <a:gd name="connsiteX2" fmla="*/ 325907 w 505131"/>
                  <a:gd name="connsiteY2" fmla="*/ 17297 h 602904"/>
                  <a:gd name="connsiteX3" fmla="*/ 345521 w 505131"/>
                  <a:gd name="connsiteY3" fmla="*/ 143839 h 602904"/>
                  <a:gd name="connsiteX4" fmla="*/ 310319 w 505131"/>
                  <a:gd name="connsiteY4" fmla="*/ 177120 h 602904"/>
                  <a:gd name="connsiteX5" fmla="*/ 404515 w 505131"/>
                  <a:gd name="connsiteY5" fmla="*/ 194081 h 602904"/>
                  <a:gd name="connsiteX6" fmla="*/ 486809 w 505131"/>
                  <a:gd name="connsiteY6" fmla="*/ 293142 h 602904"/>
                  <a:gd name="connsiteX7" fmla="*/ 505131 w 505131"/>
                  <a:gd name="connsiteY7" fmla="*/ 410481 h 602904"/>
                  <a:gd name="connsiteX8" fmla="*/ 402991 w 505131"/>
                  <a:gd name="connsiteY8" fmla="*/ 439447 h 602904"/>
                  <a:gd name="connsiteX9" fmla="*/ 386227 w 505131"/>
                  <a:gd name="connsiteY9" fmla="*/ 308381 h 602904"/>
                  <a:gd name="connsiteX10" fmla="*/ 390801 w 505131"/>
                  <a:gd name="connsiteY10" fmla="*/ 593371 h 602904"/>
                  <a:gd name="connsiteX11" fmla="*/ 102763 w 505131"/>
                  <a:gd name="connsiteY11" fmla="*/ 591845 h 602904"/>
                  <a:gd name="connsiteX12" fmla="*/ 78379 w 505131"/>
                  <a:gd name="connsiteY12" fmla="*/ 294665 h 602904"/>
                  <a:gd name="connsiteX13" fmla="*/ 67715 w 505131"/>
                  <a:gd name="connsiteY13" fmla="*/ 430303 h 602904"/>
                  <a:gd name="connsiteX14" fmla="*/ 655 w 505131"/>
                  <a:gd name="connsiteY14" fmla="*/ 396773 h 602904"/>
                  <a:gd name="connsiteX15" fmla="*/ 14374 w 505131"/>
                  <a:gd name="connsiteY15" fmla="*/ 283997 h 602904"/>
                  <a:gd name="connsiteX16" fmla="*/ 101239 w 505131"/>
                  <a:gd name="connsiteY16" fmla="*/ 201701 h 602904"/>
                  <a:gd name="connsiteX17" fmla="*/ 167900 w 505131"/>
                  <a:gd name="connsiteY17" fmla="*/ 183216 h 602904"/>
                  <a:gd name="connsiteX18" fmla="*/ 121493 w 505131"/>
                  <a:gd name="connsiteY18" fmla="*/ 145510 h 602904"/>
                  <a:gd name="connsiteX0" fmla="*/ 117956 w 505131"/>
                  <a:gd name="connsiteY0" fmla="*/ 139853 h 602556"/>
                  <a:gd name="connsiteX1" fmla="*/ 142632 w 505131"/>
                  <a:gd name="connsiteY1" fmla="*/ 14589 h 602556"/>
                  <a:gd name="connsiteX2" fmla="*/ 325907 w 505131"/>
                  <a:gd name="connsiteY2" fmla="*/ 16949 h 602556"/>
                  <a:gd name="connsiteX3" fmla="*/ 345521 w 505131"/>
                  <a:gd name="connsiteY3" fmla="*/ 143491 h 602556"/>
                  <a:gd name="connsiteX4" fmla="*/ 310319 w 505131"/>
                  <a:gd name="connsiteY4" fmla="*/ 176772 h 602556"/>
                  <a:gd name="connsiteX5" fmla="*/ 404515 w 505131"/>
                  <a:gd name="connsiteY5" fmla="*/ 193733 h 602556"/>
                  <a:gd name="connsiteX6" fmla="*/ 486809 w 505131"/>
                  <a:gd name="connsiteY6" fmla="*/ 292794 h 602556"/>
                  <a:gd name="connsiteX7" fmla="*/ 505131 w 505131"/>
                  <a:gd name="connsiteY7" fmla="*/ 410133 h 602556"/>
                  <a:gd name="connsiteX8" fmla="*/ 402991 w 505131"/>
                  <a:gd name="connsiteY8" fmla="*/ 439099 h 602556"/>
                  <a:gd name="connsiteX9" fmla="*/ 386227 w 505131"/>
                  <a:gd name="connsiteY9" fmla="*/ 308033 h 602556"/>
                  <a:gd name="connsiteX10" fmla="*/ 390801 w 505131"/>
                  <a:gd name="connsiteY10" fmla="*/ 593023 h 602556"/>
                  <a:gd name="connsiteX11" fmla="*/ 102763 w 505131"/>
                  <a:gd name="connsiteY11" fmla="*/ 591497 h 602556"/>
                  <a:gd name="connsiteX12" fmla="*/ 78379 w 505131"/>
                  <a:gd name="connsiteY12" fmla="*/ 294317 h 602556"/>
                  <a:gd name="connsiteX13" fmla="*/ 67715 w 505131"/>
                  <a:gd name="connsiteY13" fmla="*/ 429955 h 602556"/>
                  <a:gd name="connsiteX14" fmla="*/ 655 w 505131"/>
                  <a:gd name="connsiteY14" fmla="*/ 396425 h 602556"/>
                  <a:gd name="connsiteX15" fmla="*/ 14374 w 505131"/>
                  <a:gd name="connsiteY15" fmla="*/ 283649 h 602556"/>
                  <a:gd name="connsiteX16" fmla="*/ 101239 w 505131"/>
                  <a:gd name="connsiteY16" fmla="*/ 201353 h 602556"/>
                  <a:gd name="connsiteX17" fmla="*/ 167900 w 505131"/>
                  <a:gd name="connsiteY17" fmla="*/ 182868 h 602556"/>
                  <a:gd name="connsiteX18" fmla="*/ 117956 w 505131"/>
                  <a:gd name="connsiteY18" fmla="*/ 139853 h 602556"/>
                  <a:gd name="connsiteX0" fmla="*/ 117956 w 505131"/>
                  <a:gd name="connsiteY0" fmla="*/ 139853 h 602556"/>
                  <a:gd name="connsiteX1" fmla="*/ 142632 w 505131"/>
                  <a:gd name="connsiteY1" fmla="*/ 14589 h 602556"/>
                  <a:gd name="connsiteX2" fmla="*/ 325907 w 505131"/>
                  <a:gd name="connsiteY2" fmla="*/ 16949 h 602556"/>
                  <a:gd name="connsiteX3" fmla="*/ 345521 w 505131"/>
                  <a:gd name="connsiteY3" fmla="*/ 143491 h 602556"/>
                  <a:gd name="connsiteX4" fmla="*/ 310319 w 505131"/>
                  <a:gd name="connsiteY4" fmla="*/ 176772 h 602556"/>
                  <a:gd name="connsiteX5" fmla="*/ 404515 w 505131"/>
                  <a:gd name="connsiteY5" fmla="*/ 193733 h 602556"/>
                  <a:gd name="connsiteX6" fmla="*/ 486809 w 505131"/>
                  <a:gd name="connsiteY6" fmla="*/ 292794 h 602556"/>
                  <a:gd name="connsiteX7" fmla="*/ 505131 w 505131"/>
                  <a:gd name="connsiteY7" fmla="*/ 410133 h 602556"/>
                  <a:gd name="connsiteX8" fmla="*/ 402991 w 505131"/>
                  <a:gd name="connsiteY8" fmla="*/ 439099 h 602556"/>
                  <a:gd name="connsiteX9" fmla="*/ 386227 w 505131"/>
                  <a:gd name="connsiteY9" fmla="*/ 308033 h 602556"/>
                  <a:gd name="connsiteX10" fmla="*/ 390801 w 505131"/>
                  <a:gd name="connsiteY10" fmla="*/ 593023 h 602556"/>
                  <a:gd name="connsiteX11" fmla="*/ 102763 w 505131"/>
                  <a:gd name="connsiteY11" fmla="*/ 591497 h 602556"/>
                  <a:gd name="connsiteX12" fmla="*/ 78379 w 505131"/>
                  <a:gd name="connsiteY12" fmla="*/ 294317 h 602556"/>
                  <a:gd name="connsiteX13" fmla="*/ 67715 w 505131"/>
                  <a:gd name="connsiteY13" fmla="*/ 429955 h 602556"/>
                  <a:gd name="connsiteX14" fmla="*/ 655 w 505131"/>
                  <a:gd name="connsiteY14" fmla="*/ 396425 h 602556"/>
                  <a:gd name="connsiteX15" fmla="*/ 14374 w 505131"/>
                  <a:gd name="connsiteY15" fmla="*/ 283649 h 602556"/>
                  <a:gd name="connsiteX16" fmla="*/ 101239 w 505131"/>
                  <a:gd name="connsiteY16" fmla="*/ 201353 h 602556"/>
                  <a:gd name="connsiteX17" fmla="*/ 167900 w 505131"/>
                  <a:gd name="connsiteY17" fmla="*/ 182868 h 602556"/>
                  <a:gd name="connsiteX18" fmla="*/ 117956 w 505131"/>
                  <a:gd name="connsiteY18" fmla="*/ 139853 h 602556"/>
                  <a:gd name="connsiteX0" fmla="*/ 117956 w 505131"/>
                  <a:gd name="connsiteY0" fmla="*/ 139853 h 602556"/>
                  <a:gd name="connsiteX1" fmla="*/ 142632 w 505131"/>
                  <a:gd name="connsiteY1" fmla="*/ 14589 h 602556"/>
                  <a:gd name="connsiteX2" fmla="*/ 325907 w 505131"/>
                  <a:gd name="connsiteY2" fmla="*/ 16949 h 602556"/>
                  <a:gd name="connsiteX3" fmla="*/ 345521 w 505131"/>
                  <a:gd name="connsiteY3" fmla="*/ 143491 h 602556"/>
                  <a:gd name="connsiteX4" fmla="*/ 310319 w 505131"/>
                  <a:gd name="connsiteY4" fmla="*/ 176772 h 602556"/>
                  <a:gd name="connsiteX5" fmla="*/ 404515 w 505131"/>
                  <a:gd name="connsiteY5" fmla="*/ 193733 h 602556"/>
                  <a:gd name="connsiteX6" fmla="*/ 486809 w 505131"/>
                  <a:gd name="connsiteY6" fmla="*/ 292794 h 602556"/>
                  <a:gd name="connsiteX7" fmla="*/ 505131 w 505131"/>
                  <a:gd name="connsiteY7" fmla="*/ 410133 h 602556"/>
                  <a:gd name="connsiteX8" fmla="*/ 402991 w 505131"/>
                  <a:gd name="connsiteY8" fmla="*/ 439099 h 602556"/>
                  <a:gd name="connsiteX9" fmla="*/ 386227 w 505131"/>
                  <a:gd name="connsiteY9" fmla="*/ 308033 h 602556"/>
                  <a:gd name="connsiteX10" fmla="*/ 390801 w 505131"/>
                  <a:gd name="connsiteY10" fmla="*/ 593023 h 602556"/>
                  <a:gd name="connsiteX11" fmla="*/ 102763 w 505131"/>
                  <a:gd name="connsiteY11" fmla="*/ 591497 h 602556"/>
                  <a:gd name="connsiteX12" fmla="*/ 78379 w 505131"/>
                  <a:gd name="connsiteY12" fmla="*/ 294317 h 602556"/>
                  <a:gd name="connsiteX13" fmla="*/ 67715 w 505131"/>
                  <a:gd name="connsiteY13" fmla="*/ 429955 h 602556"/>
                  <a:gd name="connsiteX14" fmla="*/ 655 w 505131"/>
                  <a:gd name="connsiteY14" fmla="*/ 396425 h 602556"/>
                  <a:gd name="connsiteX15" fmla="*/ 14374 w 505131"/>
                  <a:gd name="connsiteY15" fmla="*/ 283649 h 602556"/>
                  <a:gd name="connsiteX16" fmla="*/ 101239 w 505131"/>
                  <a:gd name="connsiteY16" fmla="*/ 201353 h 602556"/>
                  <a:gd name="connsiteX17" fmla="*/ 167900 w 505131"/>
                  <a:gd name="connsiteY17" fmla="*/ 182868 h 602556"/>
                  <a:gd name="connsiteX18" fmla="*/ 117956 w 505131"/>
                  <a:gd name="connsiteY18" fmla="*/ 139853 h 602556"/>
                  <a:gd name="connsiteX0" fmla="*/ 117956 w 505131"/>
                  <a:gd name="connsiteY0" fmla="*/ 148277 h 610980"/>
                  <a:gd name="connsiteX1" fmla="*/ 142632 w 505131"/>
                  <a:gd name="connsiteY1" fmla="*/ 23013 h 610980"/>
                  <a:gd name="connsiteX2" fmla="*/ 325907 w 505131"/>
                  <a:gd name="connsiteY2" fmla="*/ 25373 h 610980"/>
                  <a:gd name="connsiteX3" fmla="*/ 345521 w 505131"/>
                  <a:gd name="connsiteY3" fmla="*/ 151915 h 610980"/>
                  <a:gd name="connsiteX4" fmla="*/ 310319 w 505131"/>
                  <a:gd name="connsiteY4" fmla="*/ 185196 h 610980"/>
                  <a:gd name="connsiteX5" fmla="*/ 404515 w 505131"/>
                  <a:gd name="connsiteY5" fmla="*/ 202157 h 610980"/>
                  <a:gd name="connsiteX6" fmla="*/ 486809 w 505131"/>
                  <a:gd name="connsiteY6" fmla="*/ 301218 h 610980"/>
                  <a:gd name="connsiteX7" fmla="*/ 505131 w 505131"/>
                  <a:gd name="connsiteY7" fmla="*/ 418557 h 610980"/>
                  <a:gd name="connsiteX8" fmla="*/ 402991 w 505131"/>
                  <a:gd name="connsiteY8" fmla="*/ 447523 h 610980"/>
                  <a:gd name="connsiteX9" fmla="*/ 386227 w 505131"/>
                  <a:gd name="connsiteY9" fmla="*/ 316457 h 610980"/>
                  <a:gd name="connsiteX10" fmla="*/ 390801 w 505131"/>
                  <a:gd name="connsiteY10" fmla="*/ 601447 h 610980"/>
                  <a:gd name="connsiteX11" fmla="*/ 102763 w 505131"/>
                  <a:gd name="connsiteY11" fmla="*/ 599921 h 610980"/>
                  <a:gd name="connsiteX12" fmla="*/ 78379 w 505131"/>
                  <a:gd name="connsiteY12" fmla="*/ 302741 h 610980"/>
                  <a:gd name="connsiteX13" fmla="*/ 67715 w 505131"/>
                  <a:gd name="connsiteY13" fmla="*/ 438379 h 610980"/>
                  <a:gd name="connsiteX14" fmla="*/ 655 w 505131"/>
                  <a:gd name="connsiteY14" fmla="*/ 404849 h 610980"/>
                  <a:gd name="connsiteX15" fmla="*/ 14374 w 505131"/>
                  <a:gd name="connsiteY15" fmla="*/ 292073 h 610980"/>
                  <a:gd name="connsiteX16" fmla="*/ 101239 w 505131"/>
                  <a:gd name="connsiteY16" fmla="*/ 209777 h 610980"/>
                  <a:gd name="connsiteX17" fmla="*/ 167900 w 505131"/>
                  <a:gd name="connsiteY17" fmla="*/ 191292 h 610980"/>
                  <a:gd name="connsiteX18" fmla="*/ 117956 w 505131"/>
                  <a:gd name="connsiteY18" fmla="*/ 148277 h 610980"/>
                  <a:gd name="connsiteX0" fmla="*/ 117956 w 505131"/>
                  <a:gd name="connsiteY0" fmla="*/ 154618 h 617321"/>
                  <a:gd name="connsiteX1" fmla="*/ 142632 w 505131"/>
                  <a:gd name="connsiteY1" fmla="*/ 29354 h 617321"/>
                  <a:gd name="connsiteX2" fmla="*/ 325907 w 505131"/>
                  <a:gd name="connsiteY2" fmla="*/ 31714 h 617321"/>
                  <a:gd name="connsiteX3" fmla="*/ 345521 w 505131"/>
                  <a:gd name="connsiteY3" fmla="*/ 158256 h 617321"/>
                  <a:gd name="connsiteX4" fmla="*/ 310319 w 505131"/>
                  <a:gd name="connsiteY4" fmla="*/ 191537 h 617321"/>
                  <a:gd name="connsiteX5" fmla="*/ 404515 w 505131"/>
                  <a:gd name="connsiteY5" fmla="*/ 208498 h 617321"/>
                  <a:gd name="connsiteX6" fmla="*/ 486809 w 505131"/>
                  <a:gd name="connsiteY6" fmla="*/ 307559 h 617321"/>
                  <a:gd name="connsiteX7" fmla="*/ 505131 w 505131"/>
                  <a:gd name="connsiteY7" fmla="*/ 424898 h 617321"/>
                  <a:gd name="connsiteX8" fmla="*/ 402991 w 505131"/>
                  <a:gd name="connsiteY8" fmla="*/ 453864 h 617321"/>
                  <a:gd name="connsiteX9" fmla="*/ 386227 w 505131"/>
                  <a:gd name="connsiteY9" fmla="*/ 322798 h 617321"/>
                  <a:gd name="connsiteX10" fmla="*/ 390801 w 505131"/>
                  <a:gd name="connsiteY10" fmla="*/ 607788 h 617321"/>
                  <a:gd name="connsiteX11" fmla="*/ 102763 w 505131"/>
                  <a:gd name="connsiteY11" fmla="*/ 606262 h 617321"/>
                  <a:gd name="connsiteX12" fmla="*/ 78379 w 505131"/>
                  <a:gd name="connsiteY12" fmla="*/ 309082 h 617321"/>
                  <a:gd name="connsiteX13" fmla="*/ 67715 w 505131"/>
                  <a:gd name="connsiteY13" fmla="*/ 444720 h 617321"/>
                  <a:gd name="connsiteX14" fmla="*/ 655 w 505131"/>
                  <a:gd name="connsiteY14" fmla="*/ 411190 h 617321"/>
                  <a:gd name="connsiteX15" fmla="*/ 14374 w 505131"/>
                  <a:gd name="connsiteY15" fmla="*/ 298414 h 617321"/>
                  <a:gd name="connsiteX16" fmla="*/ 101239 w 505131"/>
                  <a:gd name="connsiteY16" fmla="*/ 216118 h 617321"/>
                  <a:gd name="connsiteX17" fmla="*/ 167900 w 505131"/>
                  <a:gd name="connsiteY17" fmla="*/ 197633 h 617321"/>
                  <a:gd name="connsiteX18" fmla="*/ 117956 w 505131"/>
                  <a:gd name="connsiteY18" fmla="*/ 154618 h 617321"/>
                  <a:gd name="connsiteX0" fmla="*/ 117956 w 505131"/>
                  <a:gd name="connsiteY0" fmla="*/ 155265 h 617968"/>
                  <a:gd name="connsiteX1" fmla="*/ 142632 w 505131"/>
                  <a:gd name="connsiteY1" fmla="*/ 30001 h 617968"/>
                  <a:gd name="connsiteX2" fmla="*/ 325907 w 505131"/>
                  <a:gd name="connsiteY2" fmla="*/ 32361 h 617968"/>
                  <a:gd name="connsiteX3" fmla="*/ 345521 w 505131"/>
                  <a:gd name="connsiteY3" fmla="*/ 158903 h 617968"/>
                  <a:gd name="connsiteX4" fmla="*/ 310319 w 505131"/>
                  <a:gd name="connsiteY4" fmla="*/ 192184 h 617968"/>
                  <a:gd name="connsiteX5" fmla="*/ 404515 w 505131"/>
                  <a:gd name="connsiteY5" fmla="*/ 209145 h 617968"/>
                  <a:gd name="connsiteX6" fmla="*/ 486809 w 505131"/>
                  <a:gd name="connsiteY6" fmla="*/ 308206 h 617968"/>
                  <a:gd name="connsiteX7" fmla="*/ 505131 w 505131"/>
                  <a:gd name="connsiteY7" fmla="*/ 425545 h 617968"/>
                  <a:gd name="connsiteX8" fmla="*/ 402991 w 505131"/>
                  <a:gd name="connsiteY8" fmla="*/ 454511 h 617968"/>
                  <a:gd name="connsiteX9" fmla="*/ 386227 w 505131"/>
                  <a:gd name="connsiteY9" fmla="*/ 323445 h 617968"/>
                  <a:gd name="connsiteX10" fmla="*/ 390801 w 505131"/>
                  <a:gd name="connsiteY10" fmla="*/ 608435 h 617968"/>
                  <a:gd name="connsiteX11" fmla="*/ 102763 w 505131"/>
                  <a:gd name="connsiteY11" fmla="*/ 606909 h 617968"/>
                  <a:gd name="connsiteX12" fmla="*/ 78379 w 505131"/>
                  <a:gd name="connsiteY12" fmla="*/ 309729 h 617968"/>
                  <a:gd name="connsiteX13" fmla="*/ 67715 w 505131"/>
                  <a:gd name="connsiteY13" fmla="*/ 445367 h 617968"/>
                  <a:gd name="connsiteX14" fmla="*/ 655 w 505131"/>
                  <a:gd name="connsiteY14" fmla="*/ 411837 h 617968"/>
                  <a:gd name="connsiteX15" fmla="*/ 14374 w 505131"/>
                  <a:gd name="connsiteY15" fmla="*/ 299061 h 617968"/>
                  <a:gd name="connsiteX16" fmla="*/ 101239 w 505131"/>
                  <a:gd name="connsiteY16" fmla="*/ 216765 h 617968"/>
                  <a:gd name="connsiteX17" fmla="*/ 167900 w 505131"/>
                  <a:gd name="connsiteY17" fmla="*/ 198280 h 617968"/>
                  <a:gd name="connsiteX18" fmla="*/ 117956 w 505131"/>
                  <a:gd name="connsiteY18" fmla="*/ 155265 h 617968"/>
                  <a:gd name="connsiteX0" fmla="*/ 117956 w 505131"/>
                  <a:gd name="connsiteY0" fmla="*/ 155265 h 617968"/>
                  <a:gd name="connsiteX1" fmla="*/ 142632 w 505131"/>
                  <a:gd name="connsiteY1" fmla="*/ 30001 h 617968"/>
                  <a:gd name="connsiteX2" fmla="*/ 325907 w 505131"/>
                  <a:gd name="connsiteY2" fmla="*/ 32361 h 617968"/>
                  <a:gd name="connsiteX3" fmla="*/ 345521 w 505131"/>
                  <a:gd name="connsiteY3" fmla="*/ 158903 h 617968"/>
                  <a:gd name="connsiteX4" fmla="*/ 310319 w 505131"/>
                  <a:gd name="connsiteY4" fmla="*/ 192184 h 617968"/>
                  <a:gd name="connsiteX5" fmla="*/ 404515 w 505131"/>
                  <a:gd name="connsiteY5" fmla="*/ 209145 h 617968"/>
                  <a:gd name="connsiteX6" fmla="*/ 486809 w 505131"/>
                  <a:gd name="connsiteY6" fmla="*/ 308206 h 617968"/>
                  <a:gd name="connsiteX7" fmla="*/ 505131 w 505131"/>
                  <a:gd name="connsiteY7" fmla="*/ 425545 h 617968"/>
                  <a:gd name="connsiteX8" fmla="*/ 402991 w 505131"/>
                  <a:gd name="connsiteY8" fmla="*/ 454511 h 617968"/>
                  <a:gd name="connsiteX9" fmla="*/ 386227 w 505131"/>
                  <a:gd name="connsiteY9" fmla="*/ 323445 h 617968"/>
                  <a:gd name="connsiteX10" fmla="*/ 390801 w 505131"/>
                  <a:gd name="connsiteY10" fmla="*/ 608435 h 617968"/>
                  <a:gd name="connsiteX11" fmla="*/ 102763 w 505131"/>
                  <a:gd name="connsiteY11" fmla="*/ 606909 h 617968"/>
                  <a:gd name="connsiteX12" fmla="*/ 78379 w 505131"/>
                  <a:gd name="connsiteY12" fmla="*/ 309729 h 617968"/>
                  <a:gd name="connsiteX13" fmla="*/ 67715 w 505131"/>
                  <a:gd name="connsiteY13" fmla="*/ 445367 h 617968"/>
                  <a:gd name="connsiteX14" fmla="*/ 655 w 505131"/>
                  <a:gd name="connsiteY14" fmla="*/ 411837 h 617968"/>
                  <a:gd name="connsiteX15" fmla="*/ 14374 w 505131"/>
                  <a:gd name="connsiteY15" fmla="*/ 299061 h 617968"/>
                  <a:gd name="connsiteX16" fmla="*/ 101239 w 505131"/>
                  <a:gd name="connsiteY16" fmla="*/ 216765 h 617968"/>
                  <a:gd name="connsiteX17" fmla="*/ 167900 w 505131"/>
                  <a:gd name="connsiteY17" fmla="*/ 198280 h 617968"/>
                  <a:gd name="connsiteX18" fmla="*/ 117956 w 505131"/>
                  <a:gd name="connsiteY18" fmla="*/ 155265 h 617968"/>
                  <a:gd name="connsiteX0" fmla="*/ 117956 w 505131"/>
                  <a:gd name="connsiteY0" fmla="*/ 148616 h 611319"/>
                  <a:gd name="connsiteX1" fmla="*/ 142632 w 505131"/>
                  <a:gd name="connsiteY1" fmla="*/ 23352 h 611319"/>
                  <a:gd name="connsiteX2" fmla="*/ 324581 w 505131"/>
                  <a:gd name="connsiteY2" fmla="*/ 24827 h 611319"/>
                  <a:gd name="connsiteX3" fmla="*/ 345521 w 505131"/>
                  <a:gd name="connsiteY3" fmla="*/ 152254 h 611319"/>
                  <a:gd name="connsiteX4" fmla="*/ 310319 w 505131"/>
                  <a:gd name="connsiteY4" fmla="*/ 185535 h 611319"/>
                  <a:gd name="connsiteX5" fmla="*/ 404515 w 505131"/>
                  <a:gd name="connsiteY5" fmla="*/ 202496 h 611319"/>
                  <a:gd name="connsiteX6" fmla="*/ 486809 w 505131"/>
                  <a:gd name="connsiteY6" fmla="*/ 301557 h 611319"/>
                  <a:gd name="connsiteX7" fmla="*/ 505131 w 505131"/>
                  <a:gd name="connsiteY7" fmla="*/ 418896 h 611319"/>
                  <a:gd name="connsiteX8" fmla="*/ 402991 w 505131"/>
                  <a:gd name="connsiteY8" fmla="*/ 447862 h 611319"/>
                  <a:gd name="connsiteX9" fmla="*/ 386227 w 505131"/>
                  <a:gd name="connsiteY9" fmla="*/ 316796 h 611319"/>
                  <a:gd name="connsiteX10" fmla="*/ 390801 w 505131"/>
                  <a:gd name="connsiteY10" fmla="*/ 601786 h 611319"/>
                  <a:gd name="connsiteX11" fmla="*/ 102763 w 505131"/>
                  <a:gd name="connsiteY11" fmla="*/ 600260 h 611319"/>
                  <a:gd name="connsiteX12" fmla="*/ 78379 w 505131"/>
                  <a:gd name="connsiteY12" fmla="*/ 303080 h 611319"/>
                  <a:gd name="connsiteX13" fmla="*/ 67715 w 505131"/>
                  <a:gd name="connsiteY13" fmla="*/ 438718 h 611319"/>
                  <a:gd name="connsiteX14" fmla="*/ 655 w 505131"/>
                  <a:gd name="connsiteY14" fmla="*/ 405188 h 611319"/>
                  <a:gd name="connsiteX15" fmla="*/ 14374 w 505131"/>
                  <a:gd name="connsiteY15" fmla="*/ 292412 h 611319"/>
                  <a:gd name="connsiteX16" fmla="*/ 101239 w 505131"/>
                  <a:gd name="connsiteY16" fmla="*/ 210116 h 611319"/>
                  <a:gd name="connsiteX17" fmla="*/ 167900 w 505131"/>
                  <a:gd name="connsiteY17" fmla="*/ 191631 h 611319"/>
                  <a:gd name="connsiteX18" fmla="*/ 117956 w 505131"/>
                  <a:gd name="connsiteY18" fmla="*/ 148616 h 611319"/>
                  <a:gd name="connsiteX0" fmla="*/ 117956 w 505131"/>
                  <a:gd name="connsiteY0" fmla="*/ 155418 h 618121"/>
                  <a:gd name="connsiteX1" fmla="*/ 142632 w 505131"/>
                  <a:gd name="connsiteY1" fmla="*/ 30154 h 618121"/>
                  <a:gd name="connsiteX2" fmla="*/ 324581 w 505131"/>
                  <a:gd name="connsiteY2" fmla="*/ 31629 h 618121"/>
                  <a:gd name="connsiteX3" fmla="*/ 345521 w 505131"/>
                  <a:gd name="connsiteY3" fmla="*/ 159056 h 618121"/>
                  <a:gd name="connsiteX4" fmla="*/ 310319 w 505131"/>
                  <a:gd name="connsiteY4" fmla="*/ 192337 h 618121"/>
                  <a:gd name="connsiteX5" fmla="*/ 404515 w 505131"/>
                  <a:gd name="connsiteY5" fmla="*/ 209298 h 618121"/>
                  <a:gd name="connsiteX6" fmla="*/ 486809 w 505131"/>
                  <a:gd name="connsiteY6" fmla="*/ 308359 h 618121"/>
                  <a:gd name="connsiteX7" fmla="*/ 505131 w 505131"/>
                  <a:gd name="connsiteY7" fmla="*/ 425698 h 618121"/>
                  <a:gd name="connsiteX8" fmla="*/ 402991 w 505131"/>
                  <a:gd name="connsiteY8" fmla="*/ 454664 h 618121"/>
                  <a:gd name="connsiteX9" fmla="*/ 386227 w 505131"/>
                  <a:gd name="connsiteY9" fmla="*/ 323598 h 618121"/>
                  <a:gd name="connsiteX10" fmla="*/ 390801 w 505131"/>
                  <a:gd name="connsiteY10" fmla="*/ 608588 h 618121"/>
                  <a:gd name="connsiteX11" fmla="*/ 102763 w 505131"/>
                  <a:gd name="connsiteY11" fmla="*/ 607062 h 618121"/>
                  <a:gd name="connsiteX12" fmla="*/ 78379 w 505131"/>
                  <a:gd name="connsiteY12" fmla="*/ 309882 h 618121"/>
                  <a:gd name="connsiteX13" fmla="*/ 67715 w 505131"/>
                  <a:gd name="connsiteY13" fmla="*/ 445520 h 618121"/>
                  <a:gd name="connsiteX14" fmla="*/ 655 w 505131"/>
                  <a:gd name="connsiteY14" fmla="*/ 411990 h 618121"/>
                  <a:gd name="connsiteX15" fmla="*/ 14374 w 505131"/>
                  <a:gd name="connsiteY15" fmla="*/ 299214 h 618121"/>
                  <a:gd name="connsiteX16" fmla="*/ 101239 w 505131"/>
                  <a:gd name="connsiteY16" fmla="*/ 216918 h 618121"/>
                  <a:gd name="connsiteX17" fmla="*/ 167900 w 505131"/>
                  <a:gd name="connsiteY17" fmla="*/ 198433 h 618121"/>
                  <a:gd name="connsiteX18" fmla="*/ 117956 w 505131"/>
                  <a:gd name="connsiteY18" fmla="*/ 155418 h 618121"/>
                  <a:gd name="connsiteX0" fmla="*/ 117956 w 505131"/>
                  <a:gd name="connsiteY0" fmla="*/ 147702 h 610405"/>
                  <a:gd name="connsiteX1" fmla="*/ 143074 w 505131"/>
                  <a:gd name="connsiteY1" fmla="*/ 23323 h 610405"/>
                  <a:gd name="connsiteX2" fmla="*/ 324581 w 505131"/>
                  <a:gd name="connsiteY2" fmla="*/ 23913 h 610405"/>
                  <a:gd name="connsiteX3" fmla="*/ 345521 w 505131"/>
                  <a:gd name="connsiteY3" fmla="*/ 151340 h 610405"/>
                  <a:gd name="connsiteX4" fmla="*/ 310319 w 505131"/>
                  <a:gd name="connsiteY4" fmla="*/ 184621 h 610405"/>
                  <a:gd name="connsiteX5" fmla="*/ 404515 w 505131"/>
                  <a:gd name="connsiteY5" fmla="*/ 201582 h 610405"/>
                  <a:gd name="connsiteX6" fmla="*/ 486809 w 505131"/>
                  <a:gd name="connsiteY6" fmla="*/ 300643 h 610405"/>
                  <a:gd name="connsiteX7" fmla="*/ 505131 w 505131"/>
                  <a:gd name="connsiteY7" fmla="*/ 417982 h 610405"/>
                  <a:gd name="connsiteX8" fmla="*/ 402991 w 505131"/>
                  <a:gd name="connsiteY8" fmla="*/ 446948 h 610405"/>
                  <a:gd name="connsiteX9" fmla="*/ 386227 w 505131"/>
                  <a:gd name="connsiteY9" fmla="*/ 315882 h 610405"/>
                  <a:gd name="connsiteX10" fmla="*/ 390801 w 505131"/>
                  <a:gd name="connsiteY10" fmla="*/ 600872 h 610405"/>
                  <a:gd name="connsiteX11" fmla="*/ 102763 w 505131"/>
                  <a:gd name="connsiteY11" fmla="*/ 599346 h 610405"/>
                  <a:gd name="connsiteX12" fmla="*/ 78379 w 505131"/>
                  <a:gd name="connsiteY12" fmla="*/ 302166 h 610405"/>
                  <a:gd name="connsiteX13" fmla="*/ 67715 w 505131"/>
                  <a:gd name="connsiteY13" fmla="*/ 437804 h 610405"/>
                  <a:gd name="connsiteX14" fmla="*/ 655 w 505131"/>
                  <a:gd name="connsiteY14" fmla="*/ 404274 h 610405"/>
                  <a:gd name="connsiteX15" fmla="*/ 14374 w 505131"/>
                  <a:gd name="connsiteY15" fmla="*/ 291498 h 610405"/>
                  <a:gd name="connsiteX16" fmla="*/ 101239 w 505131"/>
                  <a:gd name="connsiteY16" fmla="*/ 209202 h 610405"/>
                  <a:gd name="connsiteX17" fmla="*/ 167900 w 505131"/>
                  <a:gd name="connsiteY17" fmla="*/ 190717 h 610405"/>
                  <a:gd name="connsiteX18" fmla="*/ 117956 w 505131"/>
                  <a:gd name="connsiteY18" fmla="*/ 147702 h 610405"/>
                  <a:gd name="connsiteX0" fmla="*/ 117956 w 505131"/>
                  <a:gd name="connsiteY0" fmla="*/ 147702 h 610405"/>
                  <a:gd name="connsiteX1" fmla="*/ 143074 w 505131"/>
                  <a:gd name="connsiteY1" fmla="*/ 23323 h 610405"/>
                  <a:gd name="connsiteX2" fmla="*/ 324581 w 505131"/>
                  <a:gd name="connsiteY2" fmla="*/ 23913 h 610405"/>
                  <a:gd name="connsiteX3" fmla="*/ 345521 w 505131"/>
                  <a:gd name="connsiteY3" fmla="*/ 151340 h 610405"/>
                  <a:gd name="connsiteX4" fmla="*/ 310319 w 505131"/>
                  <a:gd name="connsiteY4" fmla="*/ 184621 h 610405"/>
                  <a:gd name="connsiteX5" fmla="*/ 404515 w 505131"/>
                  <a:gd name="connsiteY5" fmla="*/ 201582 h 610405"/>
                  <a:gd name="connsiteX6" fmla="*/ 486809 w 505131"/>
                  <a:gd name="connsiteY6" fmla="*/ 300643 h 610405"/>
                  <a:gd name="connsiteX7" fmla="*/ 505131 w 505131"/>
                  <a:gd name="connsiteY7" fmla="*/ 417982 h 610405"/>
                  <a:gd name="connsiteX8" fmla="*/ 402991 w 505131"/>
                  <a:gd name="connsiteY8" fmla="*/ 446948 h 610405"/>
                  <a:gd name="connsiteX9" fmla="*/ 386227 w 505131"/>
                  <a:gd name="connsiteY9" fmla="*/ 315882 h 610405"/>
                  <a:gd name="connsiteX10" fmla="*/ 390801 w 505131"/>
                  <a:gd name="connsiteY10" fmla="*/ 600872 h 610405"/>
                  <a:gd name="connsiteX11" fmla="*/ 102763 w 505131"/>
                  <a:gd name="connsiteY11" fmla="*/ 599346 h 610405"/>
                  <a:gd name="connsiteX12" fmla="*/ 78379 w 505131"/>
                  <a:gd name="connsiteY12" fmla="*/ 302166 h 610405"/>
                  <a:gd name="connsiteX13" fmla="*/ 67715 w 505131"/>
                  <a:gd name="connsiteY13" fmla="*/ 437804 h 610405"/>
                  <a:gd name="connsiteX14" fmla="*/ 655 w 505131"/>
                  <a:gd name="connsiteY14" fmla="*/ 404274 h 610405"/>
                  <a:gd name="connsiteX15" fmla="*/ 14374 w 505131"/>
                  <a:gd name="connsiteY15" fmla="*/ 291498 h 610405"/>
                  <a:gd name="connsiteX16" fmla="*/ 101239 w 505131"/>
                  <a:gd name="connsiteY16" fmla="*/ 209202 h 610405"/>
                  <a:gd name="connsiteX17" fmla="*/ 167900 w 505131"/>
                  <a:gd name="connsiteY17" fmla="*/ 190717 h 610405"/>
                  <a:gd name="connsiteX18" fmla="*/ 117956 w 505131"/>
                  <a:gd name="connsiteY18" fmla="*/ 147702 h 610405"/>
                  <a:gd name="connsiteX0" fmla="*/ 117956 w 505131"/>
                  <a:gd name="connsiteY0" fmla="*/ 147702 h 610405"/>
                  <a:gd name="connsiteX1" fmla="*/ 143074 w 505131"/>
                  <a:gd name="connsiteY1" fmla="*/ 23323 h 610405"/>
                  <a:gd name="connsiteX2" fmla="*/ 324581 w 505131"/>
                  <a:gd name="connsiteY2" fmla="*/ 23913 h 610405"/>
                  <a:gd name="connsiteX3" fmla="*/ 345521 w 505131"/>
                  <a:gd name="connsiteY3" fmla="*/ 151340 h 610405"/>
                  <a:gd name="connsiteX4" fmla="*/ 310319 w 505131"/>
                  <a:gd name="connsiteY4" fmla="*/ 184621 h 610405"/>
                  <a:gd name="connsiteX5" fmla="*/ 404515 w 505131"/>
                  <a:gd name="connsiteY5" fmla="*/ 201582 h 610405"/>
                  <a:gd name="connsiteX6" fmla="*/ 486809 w 505131"/>
                  <a:gd name="connsiteY6" fmla="*/ 300643 h 610405"/>
                  <a:gd name="connsiteX7" fmla="*/ 505131 w 505131"/>
                  <a:gd name="connsiteY7" fmla="*/ 417982 h 610405"/>
                  <a:gd name="connsiteX8" fmla="*/ 402991 w 505131"/>
                  <a:gd name="connsiteY8" fmla="*/ 446948 h 610405"/>
                  <a:gd name="connsiteX9" fmla="*/ 386227 w 505131"/>
                  <a:gd name="connsiteY9" fmla="*/ 315882 h 610405"/>
                  <a:gd name="connsiteX10" fmla="*/ 390801 w 505131"/>
                  <a:gd name="connsiteY10" fmla="*/ 600872 h 610405"/>
                  <a:gd name="connsiteX11" fmla="*/ 102763 w 505131"/>
                  <a:gd name="connsiteY11" fmla="*/ 599346 h 610405"/>
                  <a:gd name="connsiteX12" fmla="*/ 78379 w 505131"/>
                  <a:gd name="connsiteY12" fmla="*/ 302166 h 610405"/>
                  <a:gd name="connsiteX13" fmla="*/ 67715 w 505131"/>
                  <a:gd name="connsiteY13" fmla="*/ 437804 h 610405"/>
                  <a:gd name="connsiteX14" fmla="*/ 655 w 505131"/>
                  <a:gd name="connsiteY14" fmla="*/ 404274 h 610405"/>
                  <a:gd name="connsiteX15" fmla="*/ 14374 w 505131"/>
                  <a:gd name="connsiteY15" fmla="*/ 291498 h 610405"/>
                  <a:gd name="connsiteX16" fmla="*/ 101239 w 505131"/>
                  <a:gd name="connsiteY16" fmla="*/ 209202 h 610405"/>
                  <a:gd name="connsiteX17" fmla="*/ 167900 w 505131"/>
                  <a:gd name="connsiteY17" fmla="*/ 190717 h 610405"/>
                  <a:gd name="connsiteX18" fmla="*/ 117956 w 505131"/>
                  <a:gd name="connsiteY18" fmla="*/ 147702 h 610405"/>
                  <a:gd name="connsiteX0" fmla="*/ 117956 w 505131"/>
                  <a:gd name="connsiteY0" fmla="*/ 154588 h 617291"/>
                  <a:gd name="connsiteX1" fmla="*/ 143074 w 505131"/>
                  <a:gd name="connsiteY1" fmla="*/ 30209 h 617291"/>
                  <a:gd name="connsiteX2" fmla="*/ 324581 w 505131"/>
                  <a:gd name="connsiteY2" fmla="*/ 30799 h 617291"/>
                  <a:gd name="connsiteX3" fmla="*/ 345521 w 505131"/>
                  <a:gd name="connsiteY3" fmla="*/ 158226 h 617291"/>
                  <a:gd name="connsiteX4" fmla="*/ 310319 w 505131"/>
                  <a:gd name="connsiteY4" fmla="*/ 191507 h 617291"/>
                  <a:gd name="connsiteX5" fmla="*/ 404515 w 505131"/>
                  <a:gd name="connsiteY5" fmla="*/ 208468 h 617291"/>
                  <a:gd name="connsiteX6" fmla="*/ 486809 w 505131"/>
                  <a:gd name="connsiteY6" fmla="*/ 307529 h 617291"/>
                  <a:gd name="connsiteX7" fmla="*/ 505131 w 505131"/>
                  <a:gd name="connsiteY7" fmla="*/ 424868 h 617291"/>
                  <a:gd name="connsiteX8" fmla="*/ 402991 w 505131"/>
                  <a:gd name="connsiteY8" fmla="*/ 453834 h 617291"/>
                  <a:gd name="connsiteX9" fmla="*/ 386227 w 505131"/>
                  <a:gd name="connsiteY9" fmla="*/ 322768 h 617291"/>
                  <a:gd name="connsiteX10" fmla="*/ 390801 w 505131"/>
                  <a:gd name="connsiteY10" fmla="*/ 607758 h 617291"/>
                  <a:gd name="connsiteX11" fmla="*/ 102763 w 505131"/>
                  <a:gd name="connsiteY11" fmla="*/ 606232 h 617291"/>
                  <a:gd name="connsiteX12" fmla="*/ 78379 w 505131"/>
                  <a:gd name="connsiteY12" fmla="*/ 309052 h 617291"/>
                  <a:gd name="connsiteX13" fmla="*/ 67715 w 505131"/>
                  <a:gd name="connsiteY13" fmla="*/ 444690 h 617291"/>
                  <a:gd name="connsiteX14" fmla="*/ 655 w 505131"/>
                  <a:gd name="connsiteY14" fmla="*/ 411160 h 617291"/>
                  <a:gd name="connsiteX15" fmla="*/ 14374 w 505131"/>
                  <a:gd name="connsiteY15" fmla="*/ 298384 h 617291"/>
                  <a:gd name="connsiteX16" fmla="*/ 101239 w 505131"/>
                  <a:gd name="connsiteY16" fmla="*/ 216088 h 617291"/>
                  <a:gd name="connsiteX17" fmla="*/ 167900 w 505131"/>
                  <a:gd name="connsiteY17" fmla="*/ 197603 h 617291"/>
                  <a:gd name="connsiteX18" fmla="*/ 117956 w 505131"/>
                  <a:gd name="connsiteY18" fmla="*/ 154588 h 617291"/>
                  <a:gd name="connsiteX0" fmla="*/ 117956 w 505131"/>
                  <a:gd name="connsiteY0" fmla="*/ 154383 h 617086"/>
                  <a:gd name="connsiteX1" fmla="*/ 143074 w 505131"/>
                  <a:gd name="connsiteY1" fmla="*/ 30004 h 617086"/>
                  <a:gd name="connsiteX2" fmla="*/ 324581 w 505131"/>
                  <a:gd name="connsiteY2" fmla="*/ 30594 h 617086"/>
                  <a:gd name="connsiteX3" fmla="*/ 345521 w 505131"/>
                  <a:gd name="connsiteY3" fmla="*/ 158021 h 617086"/>
                  <a:gd name="connsiteX4" fmla="*/ 310319 w 505131"/>
                  <a:gd name="connsiteY4" fmla="*/ 191302 h 617086"/>
                  <a:gd name="connsiteX5" fmla="*/ 404515 w 505131"/>
                  <a:gd name="connsiteY5" fmla="*/ 208263 h 617086"/>
                  <a:gd name="connsiteX6" fmla="*/ 486809 w 505131"/>
                  <a:gd name="connsiteY6" fmla="*/ 307324 h 617086"/>
                  <a:gd name="connsiteX7" fmla="*/ 505131 w 505131"/>
                  <a:gd name="connsiteY7" fmla="*/ 424663 h 617086"/>
                  <a:gd name="connsiteX8" fmla="*/ 402991 w 505131"/>
                  <a:gd name="connsiteY8" fmla="*/ 453629 h 617086"/>
                  <a:gd name="connsiteX9" fmla="*/ 386227 w 505131"/>
                  <a:gd name="connsiteY9" fmla="*/ 322563 h 617086"/>
                  <a:gd name="connsiteX10" fmla="*/ 390801 w 505131"/>
                  <a:gd name="connsiteY10" fmla="*/ 607553 h 617086"/>
                  <a:gd name="connsiteX11" fmla="*/ 102763 w 505131"/>
                  <a:gd name="connsiteY11" fmla="*/ 606027 h 617086"/>
                  <a:gd name="connsiteX12" fmla="*/ 78379 w 505131"/>
                  <a:gd name="connsiteY12" fmla="*/ 308847 h 617086"/>
                  <a:gd name="connsiteX13" fmla="*/ 67715 w 505131"/>
                  <a:gd name="connsiteY13" fmla="*/ 444485 h 617086"/>
                  <a:gd name="connsiteX14" fmla="*/ 655 w 505131"/>
                  <a:gd name="connsiteY14" fmla="*/ 410955 h 617086"/>
                  <a:gd name="connsiteX15" fmla="*/ 14374 w 505131"/>
                  <a:gd name="connsiteY15" fmla="*/ 298179 h 617086"/>
                  <a:gd name="connsiteX16" fmla="*/ 101239 w 505131"/>
                  <a:gd name="connsiteY16" fmla="*/ 215883 h 617086"/>
                  <a:gd name="connsiteX17" fmla="*/ 167900 w 505131"/>
                  <a:gd name="connsiteY17" fmla="*/ 197398 h 617086"/>
                  <a:gd name="connsiteX18" fmla="*/ 117956 w 505131"/>
                  <a:gd name="connsiteY18" fmla="*/ 154383 h 617086"/>
                  <a:gd name="connsiteX0" fmla="*/ 117956 w 505131"/>
                  <a:gd name="connsiteY0" fmla="*/ 154151 h 616854"/>
                  <a:gd name="connsiteX1" fmla="*/ 143074 w 505131"/>
                  <a:gd name="connsiteY1" fmla="*/ 29772 h 616854"/>
                  <a:gd name="connsiteX2" fmla="*/ 324581 w 505131"/>
                  <a:gd name="connsiteY2" fmla="*/ 30362 h 616854"/>
                  <a:gd name="connsiteX3" fmla="*/ 345521 w 505131"/>
                  <a:gd name="connsiteY3" fmla="*/ 157789 h 616854"/>
                  <a:gd name="connsiteX4" fmla="*/ 310319 w 505131"/>
                  <a:gd name="connsiteY4" fmla="*/ 191070 h 616854"/>
                  <a:gd name="connsiteX5" fmla="*/ 404515 w 505131"/>
                  <a:gd name="connsiteY5" fmla="*/ 208031 h 616854"/>
                  <a:gd name="connsiteX6" fmla="*/ 486809 w 505131"/>
                  <a:gd name="connsiteY6" fmla="*/ 307092 h 616854"/>
                  <a:gd name="connsiteX7" fmla="*/ 505131 w 505131"/>
                  <a:gd name="connsiteY7" fmla="*/ 424431 h 616854"/>
                  <a:gd name="connsiteX8" fmla="*/ 402991 w 505131"/>
                  <a:gd name="connsiteY8" fmla="*/ 453397 h 616854"/>
                  <a:gd name="connsiteX9" fmla="*/ 386227 w 505131"/>
                  <a:gd name="connsiteY9" fmla="*/ 322331 h 616854"/>
                  <a:gd name="connsiteX10" fmla="*/ 390801 w 505131"/>
                  <a:gd name="connsiteY10" fmla="*/ 607321 h 616854"/>
                  <a:gd name="connsiteX11" fmla="*/ 102763 w 505131"/>
                  <a:gd name="connsiteY11" fmla="*/ 605795 h 616854"/>
                  <a:gd name="connsiteX12" fmla="*/ 78379 w 505131"/>
                  <a:gd name="connsiteY12" fmla="*/ 308615 h 616854"/>
                  <a:gd name="connsiteX13" fmla="*/ 67715 w 505131"/>
                  <a:gd name="connsiteY13" fmla="*/ 444253 h 616854"/>
                  <a:gd name="connsiteX14" fmla="*/ 655 w 505131"/>
                  <a:gd name="connsiteY14" fmla="*/ 410723 h 616854"/>
                  <a:gd name="connsiteX15" fmla="*/ 14374 w 505131"/>
                  <a:gd name="connsiteY15" fmla="*/ 297947 h 616854"/>
                  <a:gd name="connsiteX16" fmla="*/ 101239 w 505131"/>
                  <a:gd name="connsiteY16" fmla="*/ 215651 h 616854"/>
                  <a:gd name="connsiteX17" fmla="*/ 167900 w 505131"/>
                  <a:gd name="connsiteY17" fmla="*/ 197166 h 616854"/>
                  <a:gd name="connsiteX18" fmla="*/ 117956 w 505131"/>
                  <a:gd name="connsiteY18" fmla="*/ 154151 h 616854"/>
                  <a:gd name="connsiteX0" fmla="*/ 117956 w 505131"/>
                  <a:gd name="connsiteY0" fmla="*/ 154407 h 617110"/>
                  <a:gd name="connsiteX1" fmla="*/ 143074 w 505131"/>
                  <a:gd name="connsiteY1" fmla="*/ 30028 h 617110"/>
                  <a:gd name="connsiteX2" fmla="*/ 324581 w 505131"/>
                  <a:gd name="connsiteY2" fmla="*/ 30618 h 617110"/>
                  <a:gd name="connsiteX3" fmla="*/ 345521 w 505131"/>
                  <a:gd name="connsiteY3" fmla="*/ 158045 h 617110"/>
                  <a:gd name="connsiteX4" fmla="*/ 310319 w 505131"/>
                  <a:gd name="connsiteY4" fmla="*/ 191326 h 617110"/>
                  <a:gd name="connsiteX5" fmla="*/ 404515 w 505131"/>
                  <a:gd name="connsiteY5" fmla="*/ 208287 h 617110"/>
                  <a:gd name="connsiteX6" fmla="*/ 486809 w 505131"/>
                  <a:gd name="connsiteY6" fmla="*/ 307348 h 617110"/>
                  <a:gd name="connsiteX7" fmla="*/ 505131 w 505131"/>
                  <a:gd name="connsiteY7" fmla="*/ 424687 h 617110"/>
                  <a:gd name="connsiteX8" fmla="*/ 402991 w 505131"/>
                  <a:gd name="connsiteY8" fmla="*/ 453653 h 617110"/>
                  <a:gd name="connsiteX9" fmla="*/ 386227 w 505131"/>
                  <a:gd name="connsiteY9" fmla="*/ 322587 h 617110"/>
                  <a:gd name="connsiteX10" fmla="*/ 390801 w 505131"/>
                  <a:gd name="connsiteY10" fmla="*/ 607577 h 617110"/>
                  <a:gd name="connsiteX11" fmla="*/ 102763 w 505131"/>
                  <a:gd name="connsiteY11" fmla="*/ 606051 h 617110"/>
                  <a:gd name="connsiteX12" fmla="*/ 78379 w 505131"/>
                  <a:gd name="connsiteY12" fmla="*/ 308871 h 617110"/>
                  <a:gd name="connsiteX13" fmla="*/ 67715 w 505131"/>
                  <a:gd name="connsiteY13" fmla="*/ 444509 h 617110"/>
                  <a:gd name="connsiteX14" fmla="*/ 655 w 505131"/>
                  <a:gd name="connsiteY14" fmla="*/ 410979 h 617110"/>
                  <a:gd name="connsiteX15" fmla="*/ 14374 w 505131"/>
                  <a:gd name="connsiteY15" fmla="*/ 298203 h 617110"/>
                  <a:gd name="connsiteX16" fmla="*/ 101239 w 505131"/>
                  <a:gd name="connsiteY16" fmla="*/ 215907 h 617110"/>
                  <a:gd name="connsiteX17" fmla="*/ 167900 w 505131"/>
                  <a:gd name="connsiteY17" fmla="*/ 197422 h 617110"/>
                  <a:gd name="connsiteX18" fmla="*/ 117956 w 505131"/>
                  <a:gd name="connsiteY18" fmla="*/ 154407 h 617110"/>
                  <a:gd name="connsiteX0" fmla="*/ 117956 w 505131"/>
                  <a:gd name="connsiteY0" fmla="*/ 154010 h 616713"/>
                  <a:gd name="connsiteX1" fmla="*/ 143074 w 505131"/>
                  <a:gd name="connsiteY1" fmla="*/ 29631 h 616713"/>
                  <a:gd name="connsiteX2" fmla="*/ 324581 w 505131"/>
                  <a:gd name="connsiteY2" fmla="*/ 30221 h 616713"/>
                  <a:gd name="connsiteX3" fmla="*/ 345521 w 505131"/>
                  <a:gd name="connsiteY3" fmla="*/ 157648 h 616713"/>
                  <a:gd name="connsiteX4" fmla="*/ 310319 w 505131"/>
                  <a:gd name="connsiteY4" fmla="*/ 190929 h 616713"/>
                  <a:gd name="connsiteX5" fmla="*/ 404515 w 505131"/>
                  <a:gd name="connsiteY5" fmla="*/ 207890 h 616713"/>
                  <a:gd name="connsiteX6" fmla="*/ 486809 w 505131"/>
                  <a:gd name="connsiteY6" fmla="*/ 306951 h 616713"/>
                  <a:gd name="connsiteX7" fmla="*/ 505131 w 505131"/>
                  <a:gd name="connsiteY7" fmla="*/ 424290 h 616713"/>
                  <a:gd name="connsiteX8" fmla="*/ 402991 w 505131"/>
                  <a:gd name="connsiteY8" fmla="*/ 453256 h 616713"/>
                  <a:gd name="connsiteX9" fmla="*/ 386227 w 505131"/>
                  <a:gd name="connsiteY9" fmla="*/ 322190 h 616713"/>
                  <a:gd name="connsiteX10" fmla="*/ 390801 w 505131"/>
                  <a:gd name="connsiteY10" fmla="*/ 607180 h 616713"/>
                  <a:gd name="connsiteX11" fmla="*/ 102763 w 505131"/>
                  <a:gd name="connsiteY11" fmla="*/ 605654 h 616713"/>
                  <a:gd name="connsiteX12" fmla="*/ 78379 w 505131"/>
                  <a:gd name="connsiteY12" fmla="*/ 308474 h 616713"/>
                  <a:gd name="connsiteX13" fmla="*/ 67715 w 505131"/>
                  <a:gd name="connsiteY13" fmla="*/ 444112 h 616713"/>
                  <a:gd name="connsiteX14" fmla="*/ 655 w 505131"/>
                  <a:gd name="connsiteY14" fmla="*/ 410582 h 616713"/>
                  <a:gd name="connsiteX15" fmla="*/ 14374 w 505131"/>
                  <a:gd name="connsiteY15" fmla="*/ 297806 h 616713"/>
                  <a:gd name="connsiteX16" fmla="*/ 101239 w 505131"/>
                  <a:gd name="connsiteY16" fmla="*/ 215510 h 616713"/>
                  <a:gd name="connsiteX17" fmla="*/ 167900 w 505131"/>
                  <a:gd name="connsiteY17" fmla="*/ 197025 h 616713"/>
                  <a:gd name="connsiteX18" fmla="*/ 117956 w 505131"/>
                  <a:gd name="connsiteY18" fmla="*/ 154010 h 616713"/>
                  <a:gd name="connsiteX0" fmla="*/ 117956 w 505131"/>
                  <a:gd name="connsiteY0" fmla="*/ 154010 h 616713"/>
                  <a:gd name="connsiteX1" fmla="*/ 143074 w 505131"/>
                  <a:gd name="connsiteY1" fmla="*/ 29631 h 616713"/>
                  <a:gd name="connsiteX2" fmla="*/ 324581 w 505131"/>
                  <a:gd name="connsiteY2" fmla="*/ 30221 h 616713"/>
                  <a:gd name="connsiteX3" fmla="*/ 345521 w 505131"/>
                  <a:gd name="connsiteY3" fmla="*/ 157648 h 616713"/>
                  <a:gd name="connsiteX4" fmla="*/ 310319 w 505131"/>
                  <a:gd name="connsiteY4" fmla="*/ 190929 h 616713"/>
                  <a:gd name="connsiteX5" fmla="*/ 404515 w 505131"/>
                  <a:gd name="connsiteY5" fmla="*/ 207890 h 616713"/>
                  <a:gd name="connsiteX6" fmla="*/ 486809 w 505131"/>
                  <a:gd name="connsiteY6" fmla="*/ 306951 h 616713"/>
                  <a:gd name="connsiteX7" fmla="*/ 505131 w 505131"/>
                  <a:gd name="connsiteY7" fmla="*/ 424290 h 616713"/>
                  <a:gd name="connsiteX8" fmla="*/ 402991 w 505131"/>
                  <a:gd name="connsiteY8" fmla="*/ 453256 h 616713"/>
                  <a:gd name="connsiteX9" fmla="*/ 386227 w 505131"/>
                  <a:gd name="connsiteY9" fmla="*/ 322190 h 616713"/>
                  <a:gd name="connsiteX10" fmla="*/ 390801 w 505131"/>
                  <a:gd name="connsiteY10" fmla="*/ 607180 h 616713"/>
                  <a:gd name="connsiteX11" fmla="*/ 102763 w 505131"/>
                  <a:gd name="connsiteY11" fmla="*/ 605654 h 616713"/>
                  <a:gd name="connsiteX12" fmla="*/ 78379 w 505131"/>
                  <a:gd name="connsiteY12" fmla="*/ 308474 h 616713"/>
                  <a:gd name="connsiteX13" fmla="*/ 67715 w 505131"/>
                  <a:gd name="connsiteY13" fmla="*/ 444112 h 616713"/>
                  <a:gd name="connsiteX14" fmla="*/ 655 w 505131"/>
                  <a:gd name="connsiteY14" fmla="*/ 410582 h 616713"/>
                  <a:gd name="connsiteX15" fmla="*/ 14374 w 505131"/>
                  <a:gd name="connsiteY15" fmla="*/ 297806 h 616713"/>
                  <a:gd name="connsiteX16" fmla="*/ 101239 w 505131"/>
                  <a:gd name="connsiteY16" fmla="*/ 215510 h 616713"/>
                  <a:gd name="connsiteX17" fmla="*/ 167900 w 505131"/>
                  <a:gd name="connsiteY17" fmla="*/ 197025 h 616713"/>
                  <a:gd name="connsiteX18" fmla="*/ 117956 w 505131"/>
                  <a:gd name="connsiteY18" fmla="*/ 154010 h 616713"/>
                  <a:gd name="connsiteX0" fmla="*/ 119725 w 505131"/>
                  <a:gd name="connsiteY0" fmla="*/ 151794 h 610515"/>
                  <a:gd name="connsiteX1" fmla="*/ 143074 w 505131"/>
                  <a:gd name="connsiteY1" fmla="*/ 23433 h 610515"/>
                  <a:gd name="connsiteX2" fmla="*/ 324581 w 505131"/>
                  <a:gd name="connsiteY2" fmla="*/ 24023 h 610515"/>
                  <a:gd name="connsiteX3" fmla="*/ 345521 w 505131"/>
                  <a:gd name="connsiteY3" fmla="*/ 151450 h 610515"/>
                  <a:gd name="connsiteX4" fmla="*/ 310319 w 505131"/>
                  <a:gd name="connsiteY4" fmla="*/ 184731 h 610515"/>
                  <a:gd name="connsiteX5" fmla="*/ 404515 w 505131"/>
                  <a:gd name="connsiteY5" fmla="*/ 201692 h 610515"/>
                  <a:gd name="connsiteX6" fmla="*/ 486809 w 505131"/>
                  <a:gd name="connsiteY6" fmla="*/ 300753 h 610515"/>
                  <a:gd name="connsiteX7" fmla="*/ 505131 w 505131"/>
                  <a:gd name="connsiteY7" fmla="*/ 418092 h 610515"/>
                  <a:gd name="connsiteX8" fmla="*/ 402991 w 505131"/>
                  <a:gd name="connsiteY8" fmla="*/ 447058 h 610515"/>
                  <a:gd name="connsiteX9" fmla="*/ 386227 w 505131"/>
                  <a:gd name="connsiteY9" fmla="*/ 315992 h 610515"/>
                  <a:gd name="connsiteX10" fmla="*/ 390801 w 505131"/>
                  <a:gd name="connsiteY10" fmla="*/ 600982 h 610515"/>
                  <a:gd name="connsiteX11" fmla="*/ 102763 w 505131"/>
                  <a:gd name="connsiteY11" fmla="*/ 599456 h 610515"/>
                  <a:gd name="connsiteX12" fmla="*/ 78379 w 505131"/>
                  <a:gd name="connsiteY12" fmla="*/ 302276 h 610515"/>
                  <a:gd name="connsiteX13" fmla="*/ 67715 w 505131"/>
                  <a:gd name="connsiteY13" fmla="*/ 437914 h 610515"/>
                  <a:gd name="connsiteX14" fmla="*/ 655 w 505131"/>
                  <a:gd name="connsiteY14" fmla="*/ 404384 h 610515"/>
                  <a:gd name="connsiteX15" fmla="*/ 14374 w 505131"/>
                  <a:gd name="connsiteY15" fmla="*/ 291608 h 610515"/>
                  <a:gd name="connsiteX16" fmla="*/ 101239 w 505131"/>
                  <a:gd name="connsiteY16" fmla="*/ 209312 h 610515"/>
                  <a:gd name="connsiteX17" fmla="*/ 167900 w 505131"/>
                  <a:gd name="connsiteY17" fmla="*/ 190827 h 610515"/>
                  <a:gd name="connsiteX18" fmla="*/ 119725 w 505131"/>
                  <a:gd name="connsiteY18" fmla="*/ 151794 h 610515"/>
                  <a:gd name="connsiteX0" fmla="*/ 119725 w 505131"/>
                  <a:gd name="connsiteY0" fmla="*/ 151794 h 610515"/>
                  <a:gd name="connsiteX1" fmla="*/ 143074 w 505131"/>
                  <a:gd name="connsiteY1" fmla="*/ 23433 h 610515"/>
                  <a:gd name="connsiteX2" fmla="*/ 324581 w 505131"/>
                  <a:gd name="connsiteY2" fmla="*/ 24023 h 610515"/>
                  <a:gd name="connsiteX3" fmla="*/ 345521 w 505131"/>
                  <a:gd name="connsiteY3" fmla="*/ 151450 h 610515"/>
                  <a:gd name="connsiteX4" fmla="*/ 310319 w 505131"/>
                  <a:gd name="connsiteY4" fmla="*/ 184731 h 610515"/>
                  <a:gd name="connsiteX5" fmla="*/ 404515 w 505131"/>
                  <a:gd name="connsiteY5" fmla="*/ 201692 h 610515"/>
                  <a:gd name="connsiteX6" fmla="*/ 486809 w 505131"/>
                  <a:gd name="connsiteY6" fmla="*/ 300753 h 610515"/>
                  <a:gd name="connsiteX7" fmla="*/ 505131 w 505131"/>
                  <a:gd name="connsiteY7" fmla="*/ 418092 h 610515"/>
                  <a:gd name="connsiteX8" fmla="*/ 402991 w 505131"/>
                  <a:gd name="connsiteY8" fmla="*/ 447058 h 610515"/>
                  <a:gd name="connsiteX9" fmla="*/ 386227 w 505131"/>
                  <a:gd name="connsiteY9" fmla="*/ 315992 h 610515"/>
                  <a:gd name="connsiteX10" fmla="*/ 390801 w 505131"/>
                  <a:gd name="connsiteY10" fmla="*/ 600982 h 610515"/>
                  <a:gd name="connsiteX11" fmla="*/ 102763 w 505131"/>
                  <a:gd name="connsiteY11" fmla="*/ 599456 h 610515"/>
                  <a:gd name="connsiteX12" fmla="*/ 78379 w 505131"/>
                  <a:gd name="connsiteY12" fmla="*/ 302276 h 610515"/>
                  <a:gd name="connsiteX13" fmla="*/ 67715 w 505131"/>
                  <a:gd name="connsiteY13" fmla="*/ 437914 h 610515"/>
                  <a:gd name="connsiteX14" fmla="*/ 655 w 505131"/>
                  <a:gd name="connsiteY14" fmla="*/ 404384 h 610515"/>
                  <a:gd name="connsiteX15" fmla="*/ 14374 w 505131"/>
                  <a:gd name="connsiteY15" fmla="*/ 291608 h 610515"/>
                  <a:gd name="connsiteX16" fmla="*/ 101239 w 505131"/>
                  <a:gd name="connsiteY16" fmla="*/ 209312 h 610515"/>
                  <a:gd name="connsiteX17" fmla="*/ 167900 w 505131"/>
                  <a:gd name="connsiteY17" fmla="*/ 190827 h 610515"/>
                  <a:gd name="connsiteX18" fmla="*/ 119725 w 505131"/>
                  <a:gd name="connsiteY18" fmla="*/ 151794 h 610515"/>
                  <a:gd name="connsiteX0" fmla="*/ 119725 w 505131"/>
                  <a:gd name="connsiteY0" fmla="*/ 151794 h 610515"/>
                  <a:gd name="connsiteX1" fmla="*/ 143074 w 505131"/>
                  <a:gd name="connsiteY1" fmla="*/ 23433 h 610515"/>
                  <a:gd name="connsiteX2" fmla="*/ 324581 w 505131"/>
                  <a:gd name="connsiteY2" fmla="*/ 24023 h 610515"/>
                  <a:gd name="connsiteX3" fmla="*/ 345521 w 505131"/>
                  <a:gd name="connsiteY3" fmla="*/ 151450 h 610515"/>
                  <a:gd name="connsiteX4" fmla="*/ 310319 w 505131"/>
                  <a:gd name="connsiteY4" fmla="*/ 184731 h 610515"/>
                  <a:gd name="connsiteX5" fmla="*/ 404515 w 505131"/>
                  <a:gd name="connsiteY5" fmla="*/ 201692 h 610515"/>
                  <a:gd name="connsiteX6" fmla="*/ 486809 w 505131"/>
                  <a:gd name="connsiteY6" fmla="*/ 300753 h 610515"/>
                  <a:gd name="connsiteX7" fmla="*/ 505131 w 505131"/>
                  <a:gd name="connsiteY7" fmla="*/ 418092 h 610515"/>
                  <a:gd name="connsiteX8" fmla="*/ 402991 w 505131"/>
                  <a:gd name="connsiteY8" fmla="*/ 447058 h 610515"/>
                  <a:gd name="connsiteX9" fmla="*/ 386227 w 505131"/>
                  <a:gd name="connsiteY9" fmla="*/ 315992 h 610515"/>
                  <a:gd name="connsiteX10" fmla="*/ 390801 w 505131"/>
                  <a:gd name="connsiteY10" fmla="*/ 600982 h 610515"/>
                  <a:gd name="connsiteX11" fmla="*/ 102763 w 505131"/>
                  <a:gd name="connsiteY11" fmla="*/ 599456 h 610515"/>
                  <a:gd name="connsiteX12" fmla="*/ 78379 w 505131"/>
                  <a:gd name="connsiteY12" fmla="*/ 302276 h 610515"/>
                  <a:gd name="connsiteX13" fmla="*/ 67715 w 505131"/>
                  <a:gd name="connsiteY13" fmla="*/ 437914 h 610515"/>
                  <a:gd name="connsiteX14" fmla="*/ 655 w 505131"/>
                  <a:gd name="connsiteY14" fmla="*/ 404384 h 610515"/>
                  <a:gd name="connsiteX15" fmla="*/ 14374 w 505131"/>
                  <a:gd name="connsiteY15" fmla="*/ 291608 h 610515"/>
                  <a:gd name="connsiteX16" fmla="*/ 101239 w 505131"/>
                  <a:gd name="connsiteY16" fmla="*/ 209312 h 610515"/>
                  <a:gd name="connsiteX17" fmla="*/ 167900 w 505131"/>
                  <a:gd name="connsiteY17" fmla="*/ 190827 h 610515"/>
                  <a:gd name="connsiteX18" fmla="*/ 119725 w 505131"/>
                  <a:gd name="connsiteY18" fmla="*/ 151794 h 610515"/>
                  <a:gd name="connsiteX0" fmla="*/ 119725 w 505131"/>
                  <a:gd name="connsiteY0" fmla="*/ 151794 h 610515"/>
                  <a:gd name="connsiteX1" fmla="*/ 143074 w 505131"/>
                  <a:gd name="connsiteY1" fmla="*/ 23433 h 610515"/>
                  <a:gd name="connsiteX2" fmla="*/ 324581 w 505131"/>
                  <a:gd name="connsiteY2" fmla="*/ 24023 h 610515"/>
                  <a:gd name="connsiteX3" fmla="*/ 345521 w 505131"/>
                  <a:gd name="connsiteY3" fmla="*/ 151450 h 610515"/>
                  <a:gd name="connsiteX4" fmla="*/ 310319 w 505131"/>
                  <a:gd name="connsiteY4" fmla="*/ 184731 h 610515"/>
                  <a:gd name="connsiteX5" fmla="*/ 404515 w 505131"/>
                  <a:gd name="connsiteY5" fmla="*/ 201692 h 610515"/>
                  <a:gd name="connsiteX6" fmla="*/ 486809 w 505131"/>
                  <a:gd name="connsiteY6" fmla="*/ 300753 h 610515"/>
                  <a:gd name="connsiteX7" fmla="*/ 505131 w 505131"/>
                  <a:gd name="connsiteY7" fmla="*/ 418092 h 610515"/>
                  <a:gd name="connsiteX8" fmla="*/ 402991 w 505131"/>
                  <a:gd name="connsiteY8" fmla="*/ 447058 h 610515"/>
                  <a:gd name="connsiteX9" fmla="*/ 386227 w 505131"/>
                  <a:gd name="connsiteY9" fmla="*/ 315992 h 610515"/>
                  <a:gd name="connsiteX10" fmla="*/ 390801 w 505131"/>
                  <a:gd name="connsiteY10" fmla="*/ 600982 h 610515"/>
                  <a:gd name="connsiteX11" fmla="*/ 102763 w 505131"/>
                  <a:gd name="connsiteY11" fmla="*/ 599456 h 610515"/>
                  <a:gd name="connsiteX12" fmla="*/ 78379 w 505131"/>
                  <a:gd name="connsiteY12" fmla="*/ 302276 h 610515"/>
                  <a:gd name="connsiteX13" fmla="*/ 67715 w 505131"/>
                  <a:gd name="connsiteY13" fmla="*/ 437914 h 610515"/>
                  <a:gd name="connsiteX14" fmla="*/ 655 w 505131"/>
                  <a:gd name="connsiteY14" fmla="*/ 404384 h 610515"/>
                  <a:gd name="connsiteX15" fmla="*/ 14374 w 505131"/>
                  <a:gd name="connsiteY15" fmla="*/ 291608 h 610515"/>
                  <a:gd name="connsiteX16" fmla="*/ 101239 w 505131"/>
                  <a:gd name="connsiteY16" fmla="*/ 209312 h 610515"/>
                  <a:gd name="connsiteX17" fmla="*/ 167900 w 505131"/>
                  <a:gd name="connsiteY17" fmla="*/ 190827 h 610515"/>
                  <a:gd name="connsiteX18" fmla="*/ 119725 w 505131"/>
                  <a:gd name="connsiteY18" fmla="*/ 151794 h 610515"/>
                  <a:gd name="connsiteX0" fmla="*/ 119725 w 505131"/>
                  <a:gd name="connsiteY0" fmla="*/ 151794 h 610515"/>
                  <a:gd name="connsiteX1" fmla="*/ 143074 w 505131"/>
                  <a:gd name="connsiteY1" fmla="*/ 23433 h 610515"/>
                  <a:gd name="connsiteX2" fmla="*/ 324581 w 505131"/>
                  <a:gd name="connsiteY2" fmla="*/ 24023 h 610515"/>
                  <a:gd name="connsiteX3" fmla="*/ 345521 w 505131"/>
                  <a:gd name="connsiteY3" fmla="*/ 151450 h 610515"/>
                  <a:gd name="connsiteX4" fmla="*/ 310319 w 505131"/>
                  <a:gd name="connsiteY4" fmla="*/ 184731 h 610515"/>
                  <a:gd name="connsiteX5" fmla="*/ 404515 w 505131"/>
                  <a:gd name="connsiteY5" fmla="*/ 201692 h 610515"/>
                  <a:gd name="connsiteX6" fmla="*/ 486809 w 505131"/>
                  <a:gd name="connsiteY6" fmla="*/ 300753 h 610515"/>
                  <a:gd name="connsiteX7" fmla="*/ 505131 w 505131"/>
                  <a:gd name="connsiteY7" fmla="*/ 418092 h 610515"/>
                  <a:gd name="connsiteX8" fmla="*/ 402991 w 505131"/>
                  <a:gd name="connsiteY8" fmla="*/ 447058 h 610515"/>
                  <a:gd name="connsiteX9" fmla="*/ 386227 w 505131"/>
                  <a:gd name="connsiteY9" fmla="*/ 315992 h 610515"/>
                  <a:gd name="connsiteX10" fmla="*/ 390801 w 505131"/>
                  <a:gd name="connsiteY10" fmla="*/ 600982 h 610515"/>
                  <a:gd name="connsiteX11" fmla="*/ 102763 w 505131"/>
                  <a:gd name="connsiteY11" fmla="*/ 599456 h 610515"/>
                  <a:gd name="connsiteX12" fmla="*/ 78379 w 505131"/>
                  <a:gd name="connsiteY12" fmla="*/ 302276 h 610515"/>
                  <a:gd name="connsiteX13" fmla="*/ 67715 w 505131"/>
                  <a:gd name="connsiteY13" fmla="*/ 437914 h 610515"/>
                  <a:gd name="connsiteX14" fmla="*/ 655 w 505131"/>
                  <a:gd name="connsiteY14" fmla="*/ 404384 h 610515"/>
                  <a:gd name="connsiteX15" fmla="*/ 14374 w 505131"/>
                  <a:gd name="connsiteY15" fmla="*/ 291608 h 610515"/>
                  <a:gd name="connsiteX16" fmla="*/ 101239 w 505131"/>
                  <a:gd name="connsiteY16" fmla="*/ 209312 h 610515"/>
                  <a:gd name="connsiteX17" fmla="*/ 167900 w 505131"/>
                  <a:gd name="connsiteY17" fmla="*/ 190827 h 610515"/>
                  <a:gd name="connsiteX18" fmla="*/ 119725 w 505131"/>
                  <a:gd name="connsiteY18" fmla="*/ 151794 h 610515"/>
                  <a:gd name="connsiteX0" fmla="*/ 119725 w 505131"/>
                  <a:gd name="connsiteY0" fmla="*/ 151794 h 610515"/>
                  <a:gd name="connsiteX1" fmla="*/ 143074 w 505131"/>
                  <a:gd name="connsiteY1" fmla="*/ 23433 h 610515"/>
                  <a:gd name="connsiteX2" fmla="*/ 324581 w 505131"/>
                  <a:gd name="connsiteY2" fmla="*/ 24023 h 610515"/>
                  <a:gd name="connsiteX3" fmla="*/ 345521 w 505131"/>
                  <a:gd name="connsiteY3" fmla="*/ 151450 h 610515"/>
                  <a:gd name="connsiteX4" fmla="*/ 310319 w 505131"/>
                  <a:gd name="connsiteY4" fmla="*/ 184731 h 610515"/>
                  <a:gd name="connsiteX5" fmla="*/ 404515 w 505131"/>
                  <a:gd name="connsiteY5" fmla="*/ 201692 h 610515"/>
                  <a:gd name="connsiteX6" fmla="*/ 486809 w 505131"/>
                  <a:gd name="connsiteY6" fmla="*/ 300753 h 610515"/>
                  <a:gd name="connsiteX7" fmla="*/ 505131 w 505131"/>
                  <a:gd name="connsiteY7" fmla="*/ 418092 h 610515"/>
                  <a:gd name="connsiteX8" fmla="*/ 402991 w 505131"/>
                  <a:gd name="connsiteY8" fmla="*/ 447058 h 610515"/>
                  <a:gd name="connsiteX9" fmla="*/ 386227 w 505131"/>
                  <a:gd name="connsiteY9" fmla="*/ 315992 h 610515"/>
                  <a:gd name="connsiteX10" fmla="*/ 390801 w 505131"/>
                  <a:gd name="connsiteY10" fmla="*/ 600982 h 610515"/>
                  <a:gd name="connsiteX11" fmla="*/ 102763 w 505131"/>
                  <a:gd name="connsiteY11" fmla="*/ 599456 h 610515"/>
                  <a:gd name="connsiteX12" fmla="*/ 78379 w 505131"/>
                  <a:gd name="connsiteY12" fmla="*/ 302276 h 610515"/>
                  <a:gd name="connsiteX13" fmla="*/ 67715 w 505131"/>
                  <a:gd name="connsiteY13" fmla="*/ 437914 h 610515"/>
                  <a:gd name="connsiteX14" fmla="*/ 655 w 505131"/>
                  <a:gd name="connsiteY14" fmla="*/ 404384 h 610515"/>
                  <a:gd name="connsiteX15" fmla="*/ 14374 w 505131"/>
                  <a:gd name="connsiteY15" fmla="*/ 291608 h 610515"/>
                  <a:gd name="connsiteX16" fmla="*/ 101239 w 505131"/>
                  <a:gd name="connsiteY16" fmla="*/ 209312 h 610515"/>
                  <a:gd name="connsiteX17" fmla="*/ 167900 w 505131"/>
                  <a:gd name="connsiteY17" fmla="*/ 190827 h 610515"/>
                  <a:gd name="connsiteX18" fmla="*/ 119725 w 505131"/>
                  <a:gd name="connsiteY18" fmla="*/ 151794 h 610515"/>
                  <a:gd name="connsiteX0" fmla="*/ 119725 w 505131"/>
                  <a:gd name="connsiteY0" fmla="*/ 151794 h 610515"/>
                  <a:gd name="connsiteX1" fmla="*/ 143074 w 505131"/>
                  <a:gd name="connsiteY1" fmla="*/ 23433 h 610515"/>
                  <a:gd name="connsiteX2" fmla="*/ 324581 w 505131"/>
                  <a:gd name="connsiteY2" fmla="*/ 24023 h 610515"/>
                  <a:gd name="connsiteX3" fmla="*/ 345521 w 505131"/>
                  <a:gd name="connsiteY3" fmla="*/ 151450 h 610515"/>
                  <a:gd name="connsiteX4" fmla="*/ 310319 w 505131"/>
                  <a:gd name="connsiteY4" fmla="*/ 184731 h 610515"/>
                  <a:gd name="connsiteX5" fmla="*/ 404515 w 505131"/>
                  <a:gd name="connsiteY5" fmla="*/ 201692 h 610515"/>
                  <a:gd name="connsiteX6" fmla="*/ 486809 w 505131"/>
                  <a:gd name="connsiteY6" fmla="*/ 300753 h 610515"/>
                  <a:gd name="connsiteX7" fmla="*/ 505131 w 505131"/>
                  <a:gd name="connsiteY7" fmla="*/ 418092 h 610515"/>
                  <a:gd name="connsiteX8" fmla="*/ 402991 w 505131"/>
                  <a:gd name="connsiteY8" fmla="*/ 447058 h 610515"/>
                  <a:gd name="connsiteX9" fmla="*/ 386227 w 505131"/>
                  <a:gd name="connsiteY9" fmla="*/ 315992 h 610515"/>
                  <a:gd name="connsiteX10" fmla="*/ 390801 w 505131"/>
                  <a:gd name="connsiteY10" fmla="*/ 600982 h 610515"/>
                  <a:gd name="connsiteX11" fmla="*/ 102763 w 505131"/>
                  <a:gd name="connsiteY11" fmla="*/ 599456 h 610515"/>
                  <a:gd name="connsiteX12" fmla="*/ 78379 w 505131"/>
                  <a:gd name="connsiteY12" fmla="*/ 302276 h 610515"/>
                  <a:gd name="connsiteX13" fmla="*/ 67715 w 505131"/>
                  <a:gd name="connsiteY13" fmla="*/ 437914 h 610515"/>
                  <a:gd name="connsiteX14" fmla="*/ 655 w 505131"/>
                  <a:gd name="connsiteY14" fmla="*/ 404384 h 610515"/>
                  <a:gd name="connsiteX15" fmla="*/ 14374 w 505131"/>
                  <a:gd name="connsiteY15" fmla="*/ 291608 h 610515"/>
                  <a:gd name="connsiteX16" fmla="*/ 101239 w 505131"/>
                  <a:gd name="connsiteY16" fmla="*/ 209312 h 610515"/>
                  <a:gd name="connsiteX17" fmla="*/ 167900 w 505131"/>
                  <a:gd name="connsiteY17" fmla="*/ 190827 h 610515"/>
                  <a:gd name="connsiteX18" fmla="*/ 119725 w 505131"/>
                  <a:gd name="connsiteY18" fmla="*/ 151794 h 610515"/>
                  <a:gd name="connsiteX0" fmla="*/ 119725 w 505131"/>
                  <a:gd name="connsiteY0" fmla="*/ 151794 h 610515"/>
                  <a:gd name="connsiteX1" fmla="*/ 143074 w 505131"/>
                  <a:gd name="connsiteY1" fmla="*/ 23433 h 610515"/>
                  <a:gd name="connsiteX2" fmla="*/ 324581 w 505131"/>
                  <a:gd name="connsiteY2" fmla="*/ 24023 h 610515"/>
                  <a:gd name="connsiteX3" fmla="*/ 345521 w 505131"/>
                  <a:gd name="connsiteY3" fmla="*/ 151450 h 610515"/>
                  <a:gd name="connsiteX4" fmla="*/ 310319 w 505131"/>
                  <a:gd name="connsiteY4" fmla="*/ 184731 h 610515"/>
                  <a:gd name="connsiteX5" fmla="*/ 404515 w 505131"/>
                  <a:gd name="connsiteY5" fmla="*/ 201692 h 610515"/>
                  <a:gd name="connsiteX6" fmla="*/ 486809 w 505131"/>
                  <a:gd name="connsiteY6" fmla="*/ 300753 h 610515"/>
                  <a:gd name="connsiteX7" fmla="*/ 505131 w 505131"/>
                  <a:gd name="connsiteY7" fmla="*/ 418092 h 610515"/>
                  <a:gd name="connsiteX8" fmla="*/ 402991 w 505131"/>
                  <a:gd name="connsiteY8" fmla="*/ 447058 h 610515"/>
                  <a:gd name="connsiteX9" fmla="*/ 386227 w 505131"/>
                  <a:gd name="connsiteY9" fmla="*/ 315992 h 610515"/>
                  <a:gd name="connsiteX10" fmla="*/ 390801 w 505131"/>
                  <a:gd name="connsiteY10" fmla="*/ 600982 h 610515"/>
                  <a:gd name="connsiteX11" fmla="*/ 102763 w 505131"/>
                  <a:gd name="connsiteY11" fmla="*/ 599456 h 610515"/>
                  <a:gd name="connsiteX12" fmla="*/ 78379 w 505131"/>
                  <a:gd name="connsiteY12" fmla="*/ 302276 h 610515"/>
                  <a:gd name="connsiteX13" fmla="*/ 67715 w 505131"/>
                  <a:gd name="connsiteY13" fmla="*/ 437914 h 610515"/>
                  <a:gd name="connsiteX14" fmla="*/ 655 w 505131"/>
                  <a:gd name="connsiteY14" fmla="*/ 404384 h 610515"/>
                  <a:gd name="connsiteX15" fmla="*/ 14374 w 505131"/>
                  <a:gd name="connsiteY15" fmla="*/ 291608 h 610515"/>
                  <a:gd name="connsiteX16" fmla="*/ 101239 w 505131"/>
                  <a:gd name="connsiteY16" fmla="*/ 209312 h 610515"/>
                  <a:gd name="connsiteX17" fmla="*/ 166131 w 505131"/>
                  <a:gd name="connsiteY17" fmla="*/ 191270 h 610515"/>
                  <a:gd name="connsiteX18" fmla="*/ 119725 w 505131"/>
                  <a:gd name="connsiteY18" fmla="*/ 151794 h 610515"/>
                  <a:gd name="connsiteX0" fmla="*/ 119725 w 505131"/>
                  <a:gd name="connsiteY0" fmla="*/ 151794 h 610515"/>
                  <a:gd name="connsiteX1" fmla="*/ 143074 w 505131"/>
                  <a:gd name="connsiteY1" fmla="*/ 23433 h 610515"/>
                  <a:gd name="connsiteX2" fmla="*/ 324581 w 505131"/>
                  <a:gd name="connsiteY2" fmla="*/ 24023 h 610515"/>
                  <a:gd name="connsiteX3" fmla="*/ 345521 w 505131"/>
                  <a:gd name="connsiteY3" fmla="*/ 151450 h 610515"/>
                  <a:gd name="connsiteX4" fmla="*/ 310319 w 505131"/>
                  <a:gd name="connsiteY4" fmla="*/ 184731 h 610515"/>
                  <a:gd name="connsiteX5" fmla="*/ 404515 w 505131"/>
                  <a:gd name="connsiteY5" fmla="*/ 201692 h 610515"/>
                  <a:gd name="connsiteX6" fmla="*/ 486809 w 505131"/>
                  <a:gd name="connsiteY6" fmla="*/ 300753 h 610515"/>
                  <a:gd name="connsiteX7" fmla="*/ 505131 w 505131"/>
                  <a:gd name="connsiteY7" fmla="*/ 418092 h 610515"/>
                  <a:gd name="connsiteX8" fmla="*/ 402991 w 505131"/>
                  <a:gd name="connsiteY8" fmla="*/ 447058 h 610515"/>
                  <a:gd name="connsiteX9" fmla="*/ 386227 w 505131"/>
                  <a:gd name="connsiteY9" fmla="*/ 315992 h 610515"/>
                  <a:gd name="connsiteX10" fmla="*/ 390801 w 505131"/>
                  <a:gd name="connsiteY10" fmla="*/ 600982 h 610515"/>
                  <a:gd name="connsiteX11" fmla="*/ 102763 w 505131"/>
                  <a:gd name="connsiteY11" fmla="*/ 599456 h 610515"/>
                  <a:gd name="connsiteX12" fmla="*/ 78379 w 505131"/>
                  <a:gd name="connsiteY12" fmla="*/ 302276 h 610515"/>
                  <a:gd name="connsiteX13" fmla="*/ 67715 w 505131"/>
                  <a:gd name="connsiteY13" fmla="*/ 437914 h 610515"/>
                  <a:gd name="connsiteX14" fmla="*/ 655 w 505131"/>
                  <a:gd name="connsiteY14" fmla="*/ 404384 h 610515"/>
                  <a:gd name="connsiteX15" fmla="*/ 14374 w 505131"/>
                  <a:gd name="connsiteY15" fmla="*/ 291608 h 610515"/>
                  <a:gd name="connsiteX16" fmla="*/ 101239 w 505131"/>
                  <a:gd name="connsiteY16" fmla="*/ 209312 h 610515"/>
                  <a:gd name="connsiteX17" fmla="*/ 166131 w 505131"/>
                  <a:gd name="connsiteY17" fmla="*/ 191270 h 610515"/>
                  <a:gd name="connsiteX18" fmla="*/ 119725 w 505131"/>
                  <a:gd name="connsiteY18" fmla="*/ 151794 h 610515"/>
                  <a:gd name="connsiteX0" fmla="*/ 119725 w 505131"/>
                  <a:gd name="connsiteY0" fmla="*/ 151794 h 610515"/>
                  <a:gd name="connsiteX1" fmla="*/ 143074 w 505131"/>
                  <a:gd name="connsiteY1" fmla="*/ 23433 h 610515"/>
                  <a:gd name="connsiteX2" fmla="*/ 324581 w 505131"/>
                  <a:gd name="connsiteY2" fmla="*/ 24023 h 610515"/>
                  <a:gd name="connsiteX3" fmla="*/ 345521 w 505131"/>
                  <a:gd name="connsiteY3" fmla="*/ 151450 h 610515"/>
                  <a:gd name="connsiteX4" fmla="*/ 310319 w 505131"/>
                  <a:gd name="connsiteY4" fmla="*/ 184731 h 610515"/>
                  <a:gd name="connsiteX5" fmla="*/ 404515 w 505131"/>
                  <a:gd name="connsiteY5" fmla="*/ 201692 h 610515"/>
                  <a:gd name="connsiteX6" fmla="*/ 486809 w 505131"/>
                  <a:gd name="connsiteY6" fmla="*/ 300753 h 610515"/>
                  <a:gd name="connsiteX7" fmla="*/ 505131 w 505131"/>
                  <a:gd name="connsiteY7" fmla="*/ 418092 h 610515"/>
                  <a:gd name="connsiteX8" fmla="*/ 402991 w 505131"/>
                  <a:gd name="connsiteY8" fmla="*/ 447058 h 610515"/>
                  <a:gd name="connsiteX9" fmla="*/ 386227 w 505131"/>
                  <a:gd name="connsiteY9" fmla="*/ 315992 h 610515"/>
                  <a:gd name="connsiteX10" fmla="*/ 390801 w 505131"/>
                  <a:gd name="connsiteY10" fmla="*/ 600982 h 610515"/>
                  <a:gd name="connsiteX11" fmla="*/ 102763 w 505131"/>
                  <a:gd name="connsiteY11" fmla="*/ 599456 h 610515"/>
                  <a:gd name="connsiteX12" fmla="*/ 78379 w 505131"/>
                  <a:gd name="connsiteY12" fmla="*/ 302276 h 610515"/>
                  <a:gd name="connsiteX13" fmla="*/ 67715 w 505131"/>
                  <a:gd name="connsiteY13" fmla="*/ 437914 h 610515"/>
                  <a:gd name="connsiteX14" fmla="*/ 655 w 505131"/>
                  <a:gd name="connsiteY14" fmla="*/ 404384 h 610515"/>
                  <a:gd name="connsiteX15" fmla="*/ 14374 w 505131"/>
                  <a:gd name="connsiteY15" fmla="*/ 291608 h 610515"/>
                  <a:gd name="connsiteX16" fmla="*/ 101239 w 505131"/>
                  <a:gd name="connsiteY16" fmla="*/ 209312 h 610515"/>
                  <a:gd name="connsiteX17" fmla="*/ 166131 w 505131"/>
                  <a:gd name="connsiteY17" fmla="*/ 191270 h 610515"/>
                  <a:gd name="connsiteX18" fmla="*/ 119725 w 505131"/>
                  <a:gd name="connsiteY18" fmla="*/ 151794 h 610515"/>
                  <a:gd name="connsiteX0" fmla="*/ 119725 w 505131"/>
                  <a:gd name="connsiteY0" fmla="*/ 151794 h 610515"/>
                  <a:gd name="connsiteX1" fmla="*/ 143074 w 505131"/>
                  <a:gd name="connsiteY1" fmla="*/ 23433 h 610515"/>
                  <a:gd name="connsiteX2" fmla="*/ 324581 w 505131"/>
                  <a:gd name="connsiteY2" fmla="*/ 24023 h 610515"/>
                  <a:gd name="connsiteX3" fmla="*/ 345521 w 505131"/>
                  <a:gd name="connsiteY3" fmla="*/ 151450 h 610515"/>
                  <a:gd name="connsiteX4" fmla="*/ 310319 w 505131"/>
                  <a:gd name="connsiteY4" fmla="*/ 185173 h 610515"/>
                  <a:gd name="connsiteX5" fmla="*/ 404515 w 505131"/>
                  <a:gd name="connsiteY5" fmla="*/ 201692 h 610515"/>
                  <a:gd name="connsiteX6" fmla="*/ 486809 w 505131"/>
                  <a:gd name="connsiteY6" fmla="*/ 300753 h 610515"/>
                  <a:gd name="connsiteX7" fmla="*/ 505131 w 505131"/>
                  <a:gd name="connsiteY7" fmla="*/ 418092 h 610515"/>
                  <a:gd name="connsiteX8" fmla="*/ 402991 w 505131"/>
                  <a:gd name="connsiteY8" fmla="*/ 447058 h 610515"/>
                  <a:gd name="connsiteX9" fmla="*/ 386227 w 505131"/>
                  <a:gd name="connsiteY9" fmla="*/ 315992 h 610515"/>
                  <a:gd name="connsiteX10" fmla="*/ 390801 w 505131"/>
                  <a:gd name="connsiteY10" fmla="*/ 600982 h 610515"/>
                  <a:gd name="connsiteX11" fmla="*/ 102763 w 505131"/>
                  <a:gd name="connsiteY11" fmla="*/ 599456 h 610515"/>
                  <a:gd name="connsiteX12" fmla="*/ 78379 w 505131"/>
                  <a:gd name="connsiteY12" fmla="*/ 302276 h 610515"/>
                  <a:gd name="connsiteX13" fmla="*/ 67715 w 505131"/>
                  <a:gd name="connsiteY13" fmla="*/ 437914 h 610515"/>
                  <a:gd name="connsiteX14" fmla="*/ 655 w 505131"/>
                  <a:gd name="connsiteY14" fmla="*/ 404384 h 610515"/>
                  <a:gd name="connsiteX15" fmla="*/ 14374 w 505131"/>
                  <a:gd name="connsiteY15" fmla="*/ 291608 h 610515"/>
                  <a:gd name="connsiteX16" fmla="*/ 101239 w 505131"/>
                  <a:gd name="connsiteY16" fmla="*/ 209312 h 610515"/>
                  <a:gd name="connsiteX17" fmla="*/ 166131 w 505131"/>
                  <a:gd name="connsiteY17" fmla="*/ 191270 h 610515"/>
                  <a:gd name="connsiteX18" fmla="*/ 119725 w 505131"/>
                  <a:gd name="connsiteY18" fmla="*/ 151794 h 610515"/>
                  <a:gd name="connsiteX0" fmla="*/ 119725 w 505131"/>
                  <a:gd name="connsiteY0" fmla="*/ 151794 h 610515"/>
                  <a:gd name="connsiteX1" fmla="*/ 143074 w 505131"/>
                  <a:gd name="connsiteY1" fmla="*/ 23433 h 610515"/>
                  <a:gd name="connsiteX2" fmla="*/ 324581 w 505131"/>
                  <a:gd name="connsiteY2" fmla="*/ 24023 h 610515"/>
                  <a:gd name="connsiteX3" fmla="*/ 345521 w 505131"/>
                  <a:gd name="connsiteY3" fmla="*/ 151450 h 610515"/>
                  <a:gd name="connsiteX4" fmla="*/ 310761 w 505131"/>
                  <a:gd name="connsiteY4" fmla="*/ 186058 h 610515"/>
                  <a:gd name="connsiteX5" fmla="*/ 404515 w 505131"/>
                  <a:gd name="connsiteY5" fmla="*/ 201692 h 610515"/>
                  <a:gd name="connsiteX6" fmla="*/ 486809 w 505131"/>
                  <a:gd name="connsiteY6" fmla="*/ 300753 h 610515"/>
                  <a:gd name="connsiteX7" fmla="*/ 505131 w 505131"/>
                  <a:gd name="connsiteY7" fmla="*/ 418092 h 610515"/>
                  <a:gd name="connsiteX8" fmla="*/ 402991 w 505131"/>
                  <a:gd name="connsiteY8" fmla="*/ 447058 h 610515"/>
                  <a:gd name="connsiteX9" fmla="*/ 386227 w 505131"/>
                  <a:gd name="connsiteY9" fmla="*/ 315992 h 610515"/>
                  <a:gd name="connsiteX10" fmla="*/ 390801 w 505131"/>
                  <a:gd name="connsiteY10" fmla="*/ 600982 h 610515"/>
                  <a:gd name="connsiteX11" fmla="*/ 102763 w 505131"/>
                  <a:gd name="connsiteY11" fmla="*/ 599456 h 610515"/>
                  <a:gd name="connsiteX12" fmla="*/ 78379 w 505131"/>
                  <a:gd name="connsiteY12" fmla="*/ 302276 h 610515"/>
                  <a:gd name="connsiteX13" fmla="*/ 67715 w 505131"/>
                  <a:gd name="connsiteY13" fmla="*/ 437914 h 610515"/>
                  <a:gd name="connsiteX14" fmla="*/ 655 w 505131"/>
                  <a:gd name="connsiteY14" fmla="*/ 404384 h 610515"/>
                  <a:gd name="connsiteX15" fmla="*/ 14374 w 505131"/>
                  <a:gd name="connsiteY15" fmla="*/ 291608 h 610515"/>
                  <a:gd name="connsiteX16" fmla="*/ 101239 w 505131"/>
                  <a:gd name="connsiteY16" fmla="*/ 209312 h 610515"/>
                  <a:gd name="connsiteX17" fmla="*/ 166131 w 505131"/>
                  <a:gd name="connsiteY17" fmla="*/ 191270 h 610515"/>
                  <a:gd name="connsiteX18" fmla="*/ 119725 w 505131"/>
                  <a:gd name="connsiteY18" fmla="*/ 151794 h 610515"/>
                  <a:gd name="connsiteX0" fmla="*/ 119725 w 505131"/>
                  <a:gd name="connsiteY0" fmla="*/ 144111 h 602832"/>
                  <a:gd name="connsiteX1" fmla="*/ 143074 w 505131"/>
                  <a:gd name="connsiteY1" fmla="*/ 15750 h 602832"/>
                  <a:gd name="connsiteX2" fmla="*/ 324581 w 505131"/>
                  <a:gd name="connsiteY2" fmla="*/ 16340 h 602832"/>
                  <a:gd name="connsiteX3" fmla="*/ 345079 w 505131"/>
                  <a:gd name="connsiteY3" fmla="*/ 144652 h 602832"/>
                  <a:gd name="connsiteX4" fmla="*/ 310761 w 505131"/>
                  <a:gd name="connsiteY4" fmla="*/ 178375 h 602832"/>
                  <a:gd name="connsiteX5" fmla="*/ 404515 w 505131"/>
                  <a:gd name="connsiteY5" fmla="*/ 194009 h 602832"/>
                  <a:gd name="connsiteX6" fmla="*/ 486809 w 505131"/>
                  <a:gd name="connsiteY6" fmla="*/ 293070 h 602832"/>
                  <a:gd name="connsiteX7" fmla="*/ 505131 w 505131"/>
                  <a:gd name="connsiteY7" fmla="*/ 410409 h 602832"/>
                  <a:gd name="connsiteX8" fmla="*/ 402991 w 505131"/>
                  <a:gd name="connsiteY8" fmla="*/ 439375 h 602832"/>
                  <a:gd name="connsiteX9" fmla="*/ 386227 w 505131"/>
                  <a:gd name="connsiteY9" fmla="*/ 308309 h 602832"/>
                  <a:gd name="connsiteX10" fmla="*/ 390801 w 505131"/>
                  <a:gd name="connsiteY10" fmla="*/ 593299 h 602832"/>
                  <a:gd name="connsiteX11" fmla="*/ 102763 w 505131"/>
                  <a:gd name="connsiteY11" fmla="*/ 591773 h 602832"/>
                  <a:gd name="connsiteX12" fmla="*/ 78379 w 505131"/>
                  <a:gd name="connsiteY12" fmla="*/ 294593 h 602832"/>
                  <a:gd name="connsiteX13" fmla="*/ 67715 w 505131"/>
                  <a:gd name="connsiteY13" fmla="*/ 430231 h 602832"/>
                  <a:gd name="connsiteX14" fmla="*/ 655 w 505131"/>
                  <a:gd name="connsiteY14" fmla="*/ 396701 h 602832"/>
                  <a:gd name="connsiteX15" fmla="*/ 14374 w 505131"/>
                  <a:gd name="connsiteY15" fmla="*/ 283925 h 602832"/>
                  <a:gd name="connsiteX16" fmla="*/ 101239 w 505131"/>
                  <a:gd name="connsiteY16" fmla="*/ 201629 h 602832"/>
                  <a:gd name="connsiteX17" fmla="*/ 166131 w 505131"/>
                  <a:gd name="connsiteY17" fmla="*/ 183587 h 602832"/>
                  <a:gd name="connsiteX18" fmla="*/ 119725 w 505131"/>
                  <a:gd name="connsiteY18" fmla="*/ 144111 h 602832"/>
                  <a:gd name="connsiteX0" fmla="*/ 119725 w 505131"/>
                  <a:gd name="connsiteY0" fmla="*/ 144111 h 602832"/>
                  <a:gd name="connsiteX1" fmla="*/ 143074 w 505131"/>
                  <a:gd name="connsiteY1" fmla="*/ 15750 h 602832"/>
                  <a:gd name="connsiteX2" fmla="*/ 323697 w 505131"/>
                  <a:gd name="connsiteY2" fmla="*/ 16340 h 602832"/>
                  <a:gd name="connsiteX3" fmla="*/ 345079 w 505131"/>
                  <a:gd name="connsiteY3" fmla="*/ 144652 h 602832"/>
                  <a:gd name="connsiteX4" fmla="*/ 310761 w 505131"/>
                  <a:gd name="connsiteY4" fmla="*/ 178375 h 602832"/>
                  <a:gd name="connsiteX5" fmla="*/ 404515 w 505131"/>
                  <a:gd name="connsiteY5" fmla="*/ 194009 h 602832"/>
                  <a:gd name="connsiteX6" fmla="*/ 486809 w 505131"/>
                  <a:gd name="connsiteY6" fmla="*/ 293070 h 602832"/>
                  <a:gd name="connsiteX7" fmla="*/ 505131 w 505131"/>
                  <a:gd name="connsiteY7" fmla="*/ 410409 h 602832"/>
                  <a:gd name="connsiteX8" fmla="*/ 402991 w 505131"/>
                  <a:gd name="connsiteY8" fmla="*/ 439375 h 602832"/>
                  <a:gd name="connsiteX9" fmla="*/ 386227 w 505131"/>
                  <a:gd name="connsiteY9" fmla="*/ 308309 h 602832"/>
                  <a:gd name="connsiteX10" fmla="*/ 390801 w 505131"/>
                  <a:gd name="connsiteY10" fmla="*/ 593299 h 602832"/>
                  <a:gd name="connsiteX11" fmla="*/ 102763 w 505131"/>
                  <a:gd name="connsiteY11" fmla="*/ 591773 h 602832"/>
                  <a:gd name="connsiteX12" fmla="*/ 78379 w 505131"/>
                  <a:gd name="connsiteY12" fmla="*/ 294593 h 602832"/>
                  <a:gd name="connsiteX13" fmla="*/ 67715 w 505131"/>
                  <a:gd name="connsiteY13" fmla="*/ 430231 h 602832"/>
                  <a:gd name="connsiteX14" fmla="*/ 655 w 505131"/>
                  <a:gd name="connsiteY14" fmla="*/ 396701 h 602832"/>
                  <a:gd name="connsiteX15" fmla="*/ 14374 w 505131"/>
                  <a:gd name="connsiteY15" fmla="*/ 283925 h 602832"/>
                  <a:gd name="connsiteX16" fmla="*/ 101239 w 505131"/>
                  <a:gd name="connsiteY16" fmla="*/ 201629 h 602832"/>
                  <a:gd name="connsiteX17" fmla="*/ 166131 w 505131"/>
                  <a:gd name="connsiteY17" fmla="*/ 183587 h 602832"/>
                  <a:gd name="connsiteX18" fmla="*/ 119725 w 505131"/>
                  <a:gd name="connsiteY18" fmla="*/ 144111 h 602832"/>
                  <a:gd name="connsiteX0" fmla="*/ 119725 w 505131"/>
                  <a:gd name="connsiteY0" fmla="*/ 144111 h 602832"/>
                  <a:gd name="connsiteX1" fmla="*/ 143074 w 505131"/>
                  <a:gd name="connsiteY1" fmla="*/ 15750 h 602832"/>
                  <a:gd name="connsiteX2" fmla="*/ 321928 w 505131"/>
                  <a:gd name="connsiteY2" fmla="*/ 16340 h 602832"/>
                  <a:gd name="connsiteX3" fmla="*/ 345079 w 505131"/>
                  <a:gd name="connsiteY3" fmla="*/ 144652 h 602832"/>
                  <a:gd name="connsiteX4" fmla="*/ 310761 w 505131"/>
                  <a:gd name="connsiteY4" fmla="*/ 178375 h 602832"/>
                  <a:gd name="connsiteX5" fmla="*/ 404515 w 505131"/>
                  <a:gd name="connsiteY5" fmla="*/ 194009 h 602832"/>
                  <a:gd name="connsiteX6" fmla="*/ 486809 w 505131"/>
                  <a:gd name="connsiteY6" fmla="*/ 293070 h 602832"/>
                  <a:gd name="connsiteX7" fmla="*/ 505131 w 505131"/>
                  <a:gd name="connsiteY7" fmla="*/ 410409 h 602832"/>
                  <a:gd name="connsiteX8" fmla="*/ 402991 w 505131"/>
                  <a:gd name="connsiteY8" fmla="*/ 439375 h 602832"/>
                  <a:gd name="connsiteX9" fmla="*/ 386227 w 505131"/>
                  <a:gd name="connsiteY9" fmla="*/ 308309 h 602832"/>
                  <a:gd name="connsiteX10" fmla="*/ 390801 w 505131"/>
                  <a:gd name="connsiteY10" fmla="*/ 593299 h 602832"/>
                  <a:gd name="connsiteX11" fmla="*/ 102763 w 505131"/>
                  <a:gd name="connsiteY11" fmla="*/ 591773 h 602832"/>
                  <a:gd name="connsiteX12" fmla="*/ 78379 w 505131"/>
                  <a:gd name="connsiteY12" fmla="*/ 294593 h 602832"/>
                  <a:gd name="connsiteX13" fmla="*/ 67715 w 505131"/>
                  <a:gd name="connsiteY13" fmla="*/ 430231 h 602832"/>
                  <a:gd name="connsiteX14" fmla="*/ 655 w 505131"/>
                  <a:gd name="connsiteY14" fmla="*/ 396701 h 602832"/>
                  <a:gd name="connsiteX15" fmla="*/ 14374 w 505131"/>
                  <a:gd name="connsiteY15" fmla="*/ 283925 h 602832"/>
                  <a:gd name="connsiteX16" fmla="*/ 101239 w 505131"/>
                  <a:gd name="connsiteY16" fmla="*/ 201629 h 602832"/>
                  <a:gd name="connsiteX17" fmla="*/ 166131 w 505131"/>
                  <a:gd name="connsiteY17" fmla="*/ 183587 h 602832"/>
                  <a:gd name="connsiteX18" fmla="*/ 119725 w 505131"/>
                  <a:gd name="connsiteY18" fmla="*/ 144111 h 602832"/>
                  <a:gd name="connsiteX0" fmla="*/ 119725 w 505131"/>
                  <a:gd name="connsiteY0" fmla="*/ 144606 h 603327"/>
                  <a:gd name="connsiteX1" fmla="*/ 143074 w 505131"/>
                  <a:gd name="connsiteY1" fmla="*/ 16245 h 603327"/>
                  <a:gd name="connsiteX2" fmla="*/ 322370 w 505131"/>
                  <a:gd name="connsiteY2" fmla="*/ 15950 h 603327"/>
                  <a:gd name="connsiteX3" fmla="*/ 345079 w 505131"/>
                  <a:gd name="connsiteY3" fmla="*/ 145147 h 603327"/>
                  <a:gd name="connsiteX4" fmla="*/ 310761 w 505131"/>
                  <a:gd name="connsiteY4" fmla="*/ 178870 h 603327"/>
                  <a:gd name="connsiteX5" fmla="*/ 404515 w 505131"/>
                  <a:gd name="connsiteY5" fmla="*/ 194504 h 603327"/>
                  <a:gd name="connsiteX6" fmla="*/ 486809 w 505131"/>
                  <a:gd name="connsiteY6" fmla="*/ 293565 h 603327"/>
                  <a:gd name="connsiteX7" fmla="*/ 505131 w 505131"/>
                  <a:gd name="connsiteY7" fmla="*/ 410904 h 603327"/>
                  <a:gd name="connsiteX8" fmla="*/ 402991 w 505131"/>
                  <a:gd name="connsiteY8" fmla="*/ 439870 h 603327"/>
                  <a:gd name="connsiteX9" fmla="*/ 386227 w 505131"/>
                  <a:gd name="connsiteY9" fmla="*/ 308804 h 603327"/>
                  <a:gd name="connsiteX10" fmla="*/ 390801 w 505131"/>
                  <a:gd name="connsiteY10" fmla="*/ 593794 h 603327"/>
                  <a:gd name="connsiteX11" fmla="*/ 102763 w 505131"/>
                  <a:gd name="connsiteY11" fmla="*/ 592268 h 603327"/>
                  <a:gd name="connsiteX12" fmla="*/ 78379 w 505131"/>
                  <a:gd name="connsiteY12" fmla="*/ 295088 h 603327"/>
                  <a:gd name="connsiteX13" fmla="*/ 67715 w 505131"/>
                  <a:gd name="connsiteY13" fmla="*/ 430726 h 603327"/>
                  <a:gd name="connsiteX14" fmla="*/ 655 w 505131"/>
                  <a:gd name="connsiteY14" fmla="*/ 397196 h 603327"/>
                  <a:gd name="connsiteX15" fmla="*/ 14374 w 505131"/>
                  <a:gd name="connsiteY15" fmla="*/ 284420 h 603327"/>
                  <a:gd name="connsiteX16" fmla="*/ 101239 w 505131"/>
                  <a:gd name="connsiteY16" fmla="*/ 202124 h 603327"/>
                  <a:gd name="connsiteX17" fmla="*/ 166131 w 505131"/>
                  <a:gd name="connsiteY17" fmla="*/ 184082 h 603327"/>
                  <a:gd name="connsiteX18" fmla="*/ 119725 w 505131"/>
                  <a:gd name="connsiteY18" fmla="*/ 144606 h 603327"/>
                  <a:gd name="connsiteX0" fmla="*/ 119725 w 505131"/>
                  <a:gd name="connsiteY0" fmla="*/ 144606 h 603327"/>
                  <a:gd name="connsiteX1" fmla="*/ 143074 w 505131"/>
                  <a:gd name="connsiteY1" fmla="*/ 16245 h 603327"/>
                  <a:gd name="connsiteX2" fmla="*/ 322370 w 505131"/>
                  <a:gd name="connsiteY2" fmla="*/ 15950 h 603327"/>
                  <a:gd name="connsiteX3" fmla="*/ 345079 w 505131"/>
                  <a:gd name="connsiteY3" fmla="*/ 145147 h 603327"/>
                  <a:gd name="connsiteX4" fmla="*/ 310761 w 505131"/>
                  <a:gd name="connsiteY4" fmla="*/ 178870 h 603327"/>
                  <a:gd name="connsiteX5" fmla="*/ 404515 w 505131"/>
                  <a:gd name="connsiteY5" fmla="*/ 194504 h 603327"/>
                  <a:gd name="connsiteX6" fmla="*/ 486809 w 505131"/>
                  <a:gd name="connsiteY6" fmla="*/ 293565 h 603327"/>
                  <a:gd name="connsiteX7" fmla="*/ 505131 w 505131"/>
                  <a:gd name="connsiteY7" fmla="*/ 410904 h 603327"/>
                  <a:gd name="connsiteX8" fmla="*/ 402991 w 505131"/>
                  <a:gd name="connsiteY8" fmla="*/ 439870 h 603327"/>
                  <a:gd name="connsiteX9" fmla="*/ 386227 w 505131"/>
                  <a:gd name="connsiteY9" fmla="*/ 308804 h 603327"/>
                  <a:gd name="connsiteX10" fmla="*/ 390801 w 505131"/>
                  <a:gd name="connsiteY10" fmla="*/ 593794 h 603327"/>
                  <a:gd name="connsiteX11" fmla="*/ 102763 w 505131"/>
                  <a:gd name="connsiteY11" fmla="*/ 592268 h 603327"/>
                  <a:gd name="connsiteX12" fmla="*/ 78379 w 505131"/>
                  <a:gd name="connsiteY12" fmla="*/ 295088 h 603327"/>
                  <a:gd name="connsiteX13" fmla="*/ 67715 w 505131"/>
                  <a:gd name="connsiteY13" fmla="*/ 430726 h 603327"/>
                  <a:gd name="connsiteX14" fmla="*/ 655 w 505131"/>
                  <a:gd name="connsiteY14" fmla="*/ 397196 h 603327"/>
                  <a:gd name="connsiteX15" fmla="*/ 14374 w 505131"/>
                  <a:gd name="connsiteY15" fmla="*/ 284420 h 603327"/>
                  <a:gd name="connsiteX16" fmla="*/ 101239 w 505131"/>
                  <a:gd name="connsiteY16" fmla="*/ 202124 h 603327"/>
                  <a:gd name="connsiteX17" fmla="*/ 166131 w 505131"/>
                  <a:gd name="connsiteY17" fmla="*/ 184082 h 603327"/>
                  <a:gd name="connsiteX18" fmla="*/ 119725 w 505131"/>
                  <a:gd name="connsiteY18" fmla="*/ 144606 h 603327"/>
                  <a:gd name="connsiteX0" fmla="*/ 119725 w 505131"/>
                  <a:gd name="connsiteY0" fmla="*/ 143938 h 602659"/>
                  <a:gd name="connsiteX1" fmla="*/ 143074 w 505131"/>
                  <a:gd name="connsiteY1" fmla="*/ 15577 h 602659"/>
                  <a:gd name="connsiteX2" fmla="*/ 322370 w 505131"/>
                  <a:gd name="connsiteY2" fmla="*/ 15282 h 602659"/>
                  <a:gd name="connsiteX3" fmla="*/ 345079 w 505131"/>
                  <a:gd name="connsiteY3" fmla="*/ 144479 h 602659"/>
                  <a:gd name="connsiteX4" fmla="*/ 310761 w 505131"/>
                  <a:gd name="connsiteY4" fmla="*/ 178202 h 602659"/>
                  <a:gd name="connsiteX5" fmla="*/ 404515 w 505131"/>
                  <a:gd name="connsiteY5" fmla="*/ 193836 h 602659"/>
                  <a:gd name="connsiteX6" fmla="*/ 486809 w 505131"/>
                  <a:gd name="connsiteY6" fmla="*/ 292897 h 602659"/>
                  <a:gd name="connsiteX7" fmla="*/ 505131 w 505131"/>
                  <a:gd name="connsiteY7" fmla="*/ 410236 h 602659"/>
                  <a:gd name="connsiteX8" fmla="*/ 402991 w 505131"/>
                  <a:gd name="connsiteY8" fmla="*/ 439202 h 602659"/>
                  <a:gd name="connsiteX9" fmla="*/ 386227 w 505131"/>
                  <a:gd name="connsiteY9" fmla="*/ 308136 h 602659"/>
                  <a:gd name="connsiteX10" fmla="*/ 390801 w 505131"/>
                  <a:gd name="connsiteY10" fmla="*/ 593126 h 602659"/>
                  <a:gd name="connsiteX11" fmla="*/ 102763 w 505131"/>
                  <a:gd name="connsiteY11" fmla="*/ 591600 h 602659"/>
                  <a:gd name="connsiteX12" fmla="*/ 78379 w 505131"/>
                  <a:gd name="connsiteY12" fmla="*/ 294420 h 602659"/>
                  <a:gd name="connsiteX13" fmla="*/ 67715 w 505131"/>
                  <a:gd name="connsiteY13" fmla="*/ 430058 h 602659"/>
                  <a:gd name="connsiteX14" fmla="*/ 655 w 505131"/>
                  <a:gd name="connsiteY14" fmla="*/ 396528 h 602659"/>
                  <a:gd name="connsiteX15" fmla="*/ 14374 w 505131"/>
                  <a:gd name="connsiteY15" fmla="*/ 283752 h 602659"/>
                  <a:gd name="connsiteX16" fmla="*/ 101239 w 505131"/>
                  <a:gd name="connsiteY16" fmla="*/ 201456 h 602659"/>
                  <a:gd name="connsiteX17" fmla="*/ 166131 w 505131"/>
                  <a:gd name="connsiteY17" fmla="*/ 183414 h 602659"/>
                  <a:gd name="connsiteX18" fmla="*/ 119725 w 505131"/>
                  <a:gd name="connsiteY18" fmla="*/ 143938 h 602659"/>
                  <a:gd name="connsiteX0" fmla="*/ 119725 w 505131"/>
                  <a:gd name="connsiteY0" fmla="*/ 152768 h 611489"/>
                  <a:gd name="connsiteX1" fmla="*/ 143074 w 505131"/>
                  <a:gd name="connsiteY1" fmla="*/ 24407 h 611489"/>
                  <a:gd name="connsiteX2" fmla="*/ 322370 w 505131"/>
                  <a:gd name="connsiteY2" fmla="*/ 24112 h 611489"/>
                  <a:gd name="connsiteX3" fmla="*/ 345079 w 505131"/>
                  <a:gd name="connsiteY3" fmla="*/ 153309 h 611489"/>
                  <a:gd name="connsiteX4" fmla="*/ 310761 w 505131"/>
                  <a:gd name="connsiteY4" fmla="*/ 187032 h 611489"/>
                  <a:gd name="connsiteX5" fmla="*/ 404515 w 505131"/>
                  <a:gd name="connsiteY5" fmla="*/ 202666 h 611489"/>
                  <a:gd name="connsiteX6" fmla="*/ 486809 w 505131"/>
                  <a:gd name="connsiteY6" fmla="*/ 301727 h 611489"/>
                  <a:gd name="connsiteX7" fmla="*/ 505131 w 505131"/>
                  <a:gd name="connsiteY7" fmla="*/ 419066 h 611489"/>
                  <a:gd name="connsiteX8" fmla="*/ 402991 w 505131"/>
                  <a:gd name="connsiteY8" fmla="*/ 448032 h 611489"/>
                  <a:gd name="connsiteX9" fmla="*/ 386227 w 505131"/>
                  <a:gd name="connsiteY9" fmla="*/ 316966 h 611489"/>
                  <a:gd name="connsiteX10" fmla="*/ 390801 w 505131"/>
                  <a:gd name="connsiteY10" fmla="*/ 601956 h 611489"/>
                  <a:gd name="connsiteX11" fmla="*/ 102763 w 505131"/>
                  <a:gd name="connsiteY11" fmla="*/ 600430 h 611489"/>
                  <a:gd name="connsiteX12" fmla="*/ 78379 w 505131"/>
                  <a:gd name="connsiteY12" fmla="*/ 303250 h 611489"/>
                  <a:gd name="connsiteX13" fmla="*/ 67715 w 505131"/>
                  <a:gd name="connsiteY13" fmla="*/ 438888 h 611489"/>
                  <a:gd name="connsiteX14" fmla="*/ 655 w 505131"/>
                  <a:gd name="connsiteY14" fmla="*/ 405358 h 611489"/>
                  <a:gd name="connsiteX15" fmla="*/ 14374 w 505131"/>
                  <a:gd name="connsiteY15" fmla="*/ 292582 h 611489"/>
                  <a:gd name="connsiteX16" fmla="*/ 101239 w 505131"/>
                  <a:gd name="connsiteY16" fmla="*/ 210286 h 611489"/>
                  <a:gd name="connsiteX17" fmla="*/ 166131 w 505131"/>
                  <a:gd name="connsiteY17" fmla="*/ 192244 h 611489"/>
                  <a:gd name="connsiteX18" fmla="*/ 119725 w 505131"/>
                  <a:gd name="connsiteY18" fmla="*/ 152768 h 611489"/>
                  <a:gd name="connsiteX0" fmla="*/ 119725 w 505131"/>
                  <a:gd name="connsiteY0" fmla="*/ 157406 h 616127"/>
                  <a:gd name="connsiteX1" fmla="*/ 143074 w 505131"/>
                  <a:gd name="connsiteY1" fmla="*/ 29045 h 616127"/>
                  <a:gd name="connsiteX2" fmla="*/ 322370 w 505131"/>
                  <a:gd name="connsiteY2" fmla="*/ 28750 h 616127"/>
                  <a:gd name="connsiteX3" fmla="*/ 345079 w 505131"/>
                  <a:gd name="connsiteY3" fmla="*/ 157947 h 616127"/>
                  <a:gd name="connsiteX4" fmla="*/ 310761 w 505131"/>
                  <a:gd name="connsiteY4" fmla="*/ 191670 h 616127"/>
                  <a:gd name="connsiteX5" fmla="*/ 404515 w 505131"/>
                  <a:gd name="connsiteY5" fmla="*/ 207304 h 616127"/>
                  <a:gd name="connsiteX6" fmla="*/ 486809 w 505131"/>
                  <a:gd name="connsiteY6" fmla="*/ 306365 h 616127"/>
                  <a:gd name="connsiteX7" fmla="*/ 505131 w 505131"/>
                  <a:gd name="connsiteY7" fmla="*/ 423704 h 616127"/>
                  <a:gd name="connsiteX8" fmla="*/ 402991 w 505131"/>
                  <a:gd name="connsiteY8" fmla="*/ 452670 h 616127"/>
                  <a:gd name="connsiteX9" fmla="*/ 386227 w 505131"/>
                  <a:gd name="connsiteY9" fmla="*/ 321604 h 616127"/>
                  <a:gd name="connsiteX10" fmla="*/ 390801 w 505131"/>
                  <a:gd name="connsiteY10" fmla="*/ 606594 h 616127"/>
                  <a:gd name="connsiteX11" fmla="*/ 102763 w 505131"/>
                  <a:gd name="connsiteY11" fmla="*/ 605068 h 616127"/>
                  <a:gd name="connsiteX12" fmla="*/ 78379 w 505131"/>
                  <a:gd name="connsiteY12" fmla="*/ 307888 h 616127"/>
                  <a:gd name="connsiteX13" fmla="*/ 67715 w 505131"/>
                  <a:gd name="connsiteY13" fmla="*/ 443526 h 616127"/>
                  <a:gd name="connsiteX14" fmla="*/ 655 w 505131"/>
                  <a:gd name="connsiteY14" fmla="*/ 409996 h 616127"/>
                  <a:gd name="connsiteX15" fmla="*/ 14374 w 505131"/>
                  <a:gd name="connsiteY15" fmla="*/ 297220 h 616127"/>
                  <a:gd name="connsiteX16" fmla="*/ 101239 w 505131"/>
                  <a:gd name="connsiteY16" fmla="*/ 214924 h 616127"/>
                  <a:gd name="connsiteX17" fmla="*/ 166131 w 505131"/>
                  <a:gd name="connsiteY17" fmla="*/ 196882 h 616127"/>
                  <a:gd name="connsiteX18" fmla="*/ 119725 w 505131"/>
                  <a:gd name="connsiteY18" fmla="*/ 157406 h 616127"/>
                  <a:gd name="connsiteX0" fmla="*/ 119725 w 505131"/>
                  <a:gd name="connsiteY0" fmla="*/ 156893 h 615614"/>
                  <a:gd name="connsiteX1" fmla="*/ 143074 w 505131"/>
                  <a:gd name="connsiteY1" fmla="*/ 28532 h 615614"/>
                  <a:gd name="connsiteX2" fmla="*/ 322370 w 505131"/>
                  <a:gd name="connsiteY2" fmla="*/ 28237 h 615614"/>
                  <a:gd name="connsiteX3" fmla="*/ 345079 w 505131"/>
                  <a:gd name="connsiteY3" fmla="*/ 157434 h 615614"/>
                  <a:gd name="connsiteX4" fmla="*/ 310761 w 505131"/>
                  <a:gd name="connsiteY4" fmla="*/ 191157 h 615614"/>
                  <a:gd name="connsiteX5" fmla="*/ 404515 w 505131"/>
                  <a:gd name="connsiteY5" fmla="*/ 206791 h 615614"/>
                  <a:gd name="connsiteX6" fmla="*/ 486809 w 505131"/>
                  <a:gd name="connsiteY6" fmla="*/ 305852 h 615614"/>
                  <a:gd name="connsiteX7" fmla="*/ 505131 w 505131"/>
                  <a:gd name="connsiteY7" fmla="*/ 423191 h 615614"/>
                  <a:gd name="connsiteX8" fmla="*/ 402991 w 505131"/>
                  <a:gd name="connsiteY8" fmla="*/ 452157 h 615614"/>
                  <a:gd name="connsiteX9" fmla="*/ 386227 w 505131"/>
                  <a:gd name="connsiteY9" fmla="*/ 321091 h 615614"/>
                  <a:gd name="connsiteX10" fmla="*/ 390801 w 505131"/>
                  <a:gd name="connsiteY10" fmla="*/ 606081 h 615614"/>
                  <a:gd name="connsiteX11" fmla="*/ 102763 w 505131"/>
                  <a:gd name="connsiteY11" fmla="*/ 604555 h 615614"/>
                  <a:gd name="connsiteX12" fmla="*/ 78379 w 505131"/>
                  <a:gd name="connsiteY12" fmla="*/ 307375 h 615614"/>
                  <a:gd name="connsiteX13" fmla="*/ 67715 w 505131"/>
                  <a:gd name="connsiteY13" fmla="*/ 443013 h 615614"/>
                  <a:gd name="connsiteX14" fmla="*/ 655 w 505131"/>
                  <a:gd name="connsiteY14" fmla="*/ 409483 h 615614"/>
                  <a:gd name="connsiteX15" fmla="*/ 14374 w 505131"/>
                  <a:gd name="connsiteY15" fmla="*/ 296707 h 615614"/>
                  <a:gd name="connsiteX16" fmla="*/ 101239 w 505131"/>
                  <a:gd name="connsiteY16" fmla="*/ 214411 h 615614"/>
                  <a:gd name="connsiteX17" fmla="*/ 166131 w 505131"/>
                  <a:gd name="connsiteY17" fmla="*/ 196369 h 615614"/>
                  <a:gd name="connsiteX18" fmla="*/ 119725 w 505131"/>
                  <a:gd name="connsiteY18" fmla="*/ 156893 h 615614"/>
                  <a:gd name="connsiteX0" fmla="*/ 119725 w 505131"/>
                  <a:gd name="connsiteY0" fmla="*/ 156674 h 615395"/>
                  <a:gd name="connsiteX1" fmla="*/ 143074 w 505131"/>
                  <a:gd name="connsiteY1" fmla="*/ 28313 h 615395"/>
                  <a:gd name="connsiteX2" fmla="*/ 322370 w 505131"/>
                  <a:gd name="connsiteY2" fmla="*/ 28018 h 615395"/>
                  <a:gd name="connsiteX3" fmla="*/ 345079 w 505131"/>
                  <a:gd name="connsiteY3" fmla="*/ 157215 h 615395"/>
                  <a:gd name="connsiteX4" fmla="*/ 310761 w 505131"/>
                  <a:gd name="connsiteY4" fmla="*/ 190938 h 615395"/>
                  <a:gd name="connsiteX5" fmla="*/ 404515 w 505131"/>
                  <a:gd name="connsiteY5" fmla="*/ 206572 h 615395"/>
                  <a:gd name="connsiteX6" fmla="*/ 486809 w 505131"/>
                  <a:gd name="connsiteY6" fmla="*/ 305633 h 615395"/>
                  <a:gd name="connsiteX7" fmla="*/ 505131 w 505131"/>
                  <a:gd name="connsiteY7" fmla="*/ 422972 h 615395"/>
                  <a:gd name="connsiteX8" fmla="*/ 402991 w 505131"/>
                  <a:gd name="connsiteY8" fmla="*/ 451938 h 615395"/>
                  <a:gd name="connsiteX9" fmla="*/ 386227 w 505131"/>
                  <a:gd name="connsiteY9" fmla="*/ 320872 h 615395"/>
                  <a:gd name="connsiteX10" fmla="*/ 390801 w 505131"/>
                  <a:gd name="connsiteY10" fmla="*/ 605862 h 615395"/>
                  <a:gd name="connsiteX11" fmla="*/ 102763 w 505131"/>
                  <a:gd name="connsiteY11" fmla="*/ 604336 h 615395"/>
                  <a:gd name="connsiteX12" fmla="*/ 78379 w 505131"/>
                  <a:gd name="connsiteY12" fmla="*/ 307156 h 615395"/>
                  <a:gd name="connsiteX13" fmla="*/ 67715 w 505131"/>
                  <a:gd name="connsiteY13" fmla="*/ 442794 h 615395"/>
                  <a:gd name="connsiteX14" fmla="*/ 655 w 505131"/>
                  <a:gd name="connsiteY14" fmla="*/ 409264 h 615395"/>
                  <a:gd name="connsiteX15" fmla="*/ 14374 w 505131"/>
                  <a:gd name="connsiteY15" fmla="*/ 296488 h 615395"/>
                  <a:gd name="connsiteX16" fmla="*/ 101239 w 505131"/>
                  <a:gd name="connsiteY16" fmla="*/ 214192 h 615395"/>
                  <a:gd name="connsiteX17" fmla="*/ 166131 w 505131"/>
                  <a:gd name="connsiteY17" fmla="*/ 196150 h 615395"/>
                  <a:gd name="connsiteX18" fmla="*/ 119725 w 505131"/>
                  <a:gd name="connsiteY18" fmla="*/ 156674 h 615395"/>
                  <a:gd name="connsiteX0" fmla="*/ 119725 w 505131"/>
                  <a:gd name="connsiteY0" fmla="*/ 156674 h 615395"/>
                  <a:gd name="connsiteX1" fmla="*/ 143074 w 505131"/>
                  <a:gd name="connsiteY1" fmla="*/ 28313 h 615395"/>
                  <a:gd name="connsiteX2" fmla="*/ 322370 w 505131"/>
                  <a:gd name="connsiteY2" fmla="*/ 28018 h 615395"/>
                  <a:gd name="connsiteX3" fmla="*/ 345079 w 505131"/>
                  <a:gd name="connsiteY3" fmla="*/ 157215 h 615395"/>
                  <a:gd name="connsiteX4" fmla="*/ 310761 w 505131"/>
                  <a:gd name="connsiteY4" fmla="*/ 190938 h 615395"/>
                  <a:gd name="connsiteX5" fmla="*/ 404515 w 505131"/>
                  <a:gd name="connsiteY5" fmla="*/ 206572 h 615395"/>
                  <a:gd name="connsiteX6" fmla="*/ 486809 w 505131"/>
                  <a:gd name="connsiteY6" fmla="*/ 305633 h 615395"/>
                  <a:gd name="connsiteX7" fmla="*/ 505131 w 505131"/>
                  <a:gd name="connsiteY7" fmla="*/ 422972 h 615395"/>
                  <a:gd name="connsiteX8" fmla="*/ 402991 w 505131"/>
                  <a:gd name="connsiteY8" fmla="*/ 451938 h 615395"/>
                  <a:gd name="connsiteX9" fmla="*/ 386227 w 505131"/>
                  <a:gd name="connsiteY9" fmla="*/ 320872 h 615395"/>
                  <a:gd name="connsiteX10" fmla="*/ 390801 w 505131"/>
                  <a:gd name="connsiteY10" fmla="*/ 605862 h 615395"/>
                  <a:gd name="connsiteX11" fmla="*/ 102763 w 505131"/>
                  <a:gd name="connsiteY11" fmla="*/ 604336 h 615395"/>
                  <a:gd name="connsiteX12" fmla="*/ 78379 w 505131"/>
                  <a:gd name="connsiteY12" fmla="*/ 307156 h 615395"/>
                  <a:gd name="connsiteX13" fmla="*/ 67715 w 505131"/>
                  <a:gd name="connsiteY13" fmla="*/ 442794 h 615395"/>
                  <a:gd name="connsiteX14" fmla="*/ 655 w 505131"/>
                  <a:gd name="connsiteY14" fmla="*/ 409264 h 615395"/>
                  <a:gd name="connsiteX15" fmla="*/ 14374 w 505131"/>
                  <a:gd name="connsiteY15" fmla="*/ 296488 h 615395"/>
                  <a:gd name="connsiteX16" fmla="*/ 101239 w 505131"/>
                  <a:gd name="connsiteY16" fmla="*/ 214192 h 615395"/>
                  <a:gd name="connsiteX17" fmla="*/ 166131 w 505131"/>
                  <a:gd name="connsiteY17" fmla="*/ 196150 h 615395"/>
                  <a:gd name="connsiteX18" fmla="*/ 119725 w 505131"/>
                  <a:gd name="connsiteY18" fmla="*/ 156674 h 615395"/>
                  <a:gd name="connsiteX0" fmla="*/ 119725 w 505131"/>
                  <a:gd name="connsiteY0" fmla="*/ 156674 h 615395"/>
                  <a:gd name="connsiteX1" fmla="*/ 143074 w 505131"/>
                  <a:gd name="connsiteY1" fmla="*/ 28313 h 615395"/>
                  <a:gd name="connsiteX2" fmla="*/ 322370 w 505131"/>
                  <a:gd name="connsiteY2" fmla="*/ 28018 h 615395"/>
                  <a:gd name="connsiteX3" fmla="*/ 345079 w 505131"/>
                  <a:gd name="connsiteY3" fmla="*/ 157215 h 615395"/>
                  <a:gd name="connsiteX4" fmla="*/ 310761 w 505131"/>
                  <a:gd name="connsiteY4" fmla="*/ 190938 h 615395"/>
                  <a:gd name="connsiteX5" fmla="*/ 404515 w 505131"/>
                  <a:gd name="connsiteY5" fmla="*/ 206572 h 615395"/>
                  <a:gd name="connsiteX6" fmla="*/ 486809 w 505131"/>
                  <a:gd name="connsiteY6" fmla="*/ 305633 h 615395"/>
                  <a:gd name="connsiteX7" fmla="*/ 505131 w 505131"/>
                  <a:gd name="connsiteY7" fmla="*/ 422972 h 615395"/>
                  <a:gd name="connsiteX8" fmla="*/ 402991 w 505131"/>
                  <a:gd name="connsiteY8" fmla="*/ 451938 h 615395"/>
                  <a:gd name="connsiteX9" fmla="*/ 386227 w 505131"/>
                  <a:gd name="connsiteY9" fmla="*/ 320872 h 615395"/>
                  <a:gd name="connsiteX10" fmla="*/ 390801 w 505131"/>
                  <a:gd name="connsiteY10" fmla="*/ 605862 h 615395"/>
                  <a:gd name="connsiteX11" fmla="*/ 102763 w 505131"/>
                  <a:gd name="connsiteY11" fmla="*/ 604336 h 615395"/>
                  <a:gd name="connsiteX12" fmla="*/ 78379 w 505131"/>
                  <a:gd name="connsiteY12" fmla="*/ 307156 h 615395"/>
                  <a:gd name="connsiteX13" fmla="*/ 67715 w 505131"/>
                  <a:gd name="connsiteY13" fmla="*/ 442794 h 615395"/>
                  <a:gd name="connsiteX14" fmla="*/ 655 w 505131"/>
                  <a:gd name="connsiteY14" fmla="*/ 409264 h 615395"/>
                  <a:gd name="connsiteX15" fmla="*/ 14374 w 505131"/>
                  <a:gd name="connsiteY15" fmla="*/ 296488 h 615395"/>
                  <a:gd name="connsiteX16" fmla="*/ 101239 w 505131"/>
                  <a:gd name="connsiteY16" fmla="*/ 214192 h 615395"/>
                  <a:gd name="connsiteX17" fmla="*/ 166131 w 505131"/>
                  <a:gd name="connsiteY17" fmla="*/ 196150 h 615395"/>
                  <a:gd name="connsiteX18" fmla="*/ 119725 w 505131"/>
                  <a:gd name="connsiteY18" fmla="*/ 156674 h 615395"/>
                  <a:gd name="connsiteX0" fmla="*/ 119725 w 505131"/>
                  <a:gd name="connsiteY0" fmla="*/ 156674 h 615395"/>
                  <a:gd name="connsiteX1" fmla="*/ 143074 w 505131"/>
                  <a:gd name="connsiteY1" fmla="*/ 28313 h 615395"/>
                  <a:gd name="connsiteX2" fmla="*/ 322370 w 505131"/>
                  <a:gd name="connsiteY2" fmla="*/ 28018 h 615395"/>
                  <a:gd name="connsiteX3" fmla="*/ 345079 w 505131"/>
                  <a:gd name="connsiteY3" fmla="*/ 157215 h 615395"/>
                  <a:gd name="connsiteX4" fmla="*/ 310761 w 505131"/>
                  <a:gd name="connsiteY4" fmla="*/ 190938 h 615395"/>
                  <a:gd name="connsiteX5" fmla="*/ 404515 w 505131"/>
                  <a:gd name="connsiteY5" fmla="*/ 206572 h 615395"/>
                  <a:gd name="connsiteX6" fmla="*/ 486809 w 505131"/>
                  <a:gd name="connsiteY6" fmla="*/ 305633 h 615395"/>
                  <a:gd name="connsiteX7" fmla="*/ 505131 w 505131"/>
                  <a:gd name="connsiteY7" fmla="*/ 422972 h 615395"/>
                  <a:gd name="connsiteX8" fmla="*/ 402991 w 505131"/>
                  <a:gd name="connsiteY8" fmla="*/ 451938 h 615395"/>
                  <a:gd name="connsiteX9" fmla="*/ 386227 w 505131"/>
                  <a:gd name="connsiteY9" fmla="*/ 320872 h 615395"/>
                  <a:gd name="connsiteX10" fmla="*/ 390801 w 505131"/>
                  <a:gd name="connsiteY10" fmla="*/ 605862 h 615395"/>
                  <a:gd name="connsiteX11" fmla="*/ 102763 w 505131"/>
                  <a:gd name="connsiteY11" fmla="*/ 604336 h 615395"/>
                  <a:gd name="connsiteX12" fmla="*/ 78379 w 505131"/>
                  <a:gd name="connsiteY12" fmla="*/ 307156 h 615395"/>
                  <a:gd name="connsiteX13" fmla="*/ 67715 w 505131"/>
                  <a:gd name="connsiteY13" fmla="*/ 442794 h 615395"/>
                  <a:gd name="connsiteX14" fmla="*/ 655 w 505131"/>
                  <a:gd name="connsiteY14" fmla="*/ 409264 h 615395"/>
                  <a:gd name="connsiteX15" fmla="*/ 14374 w 505131"/>
                  <a:gd name="connsiteY15" fmla="*/ 296488 h 615395"/>
                  <a:gd name="connsiteX16" fmla="*/ 101239 w 505131"/>
                  <a:gd name="connsiteY16" fmla="*/ 214192 h 615395"/>
                  <a:gd name="connsiteX17" fmla="*/ 166131 w 505131"/>
                  <a:gd name="connsiteY17" fmla="*/ 196150 h 615395"/>
                  <a:gd name="connsiteX18" fmla="*/ 119725 w 505131"/>
                  <a:gd name="connsiteY18" fmla="*/ 156674 h 615395"/>
                  <a:gd name="connsiteX0" fmla="*/ 119725 w 505131"/>
                  <a:gd name="connsiteY0" fmla="*/ 156674 h 615395"/>
                  <a:gd name="connsiteX1" fmla="*/ 143074 w 505131"/>
                  <a:gd name="connsiteY1" fmla="*/ 28313 h 615395"/>
                  <a:gd name="connsiteX2" fmla="*/ 322370 w 505131"/>
                  <a:gd name="connsiteY2" fmla="*/ 28018 h 615395"/>
                  <a:gd name="connsiteX3" fmla="*/ 345079 w 505131"/>
                  <a:gd name="connsiteY3" fmla="*/ 157215 h 615395"/>
                  <a:gd name="connsiteX4" fmla="*/ 310761 w 505131"/>
                  <a:gd name="connsiteY4" fmla="*/ 190938 h 615395"/>
                  <a:gd name="connsiteX5" fmla="*/ 404515 w 505131"/>
                  <a:gd name="connsiteY5" fmla="*/ 206572 h 615395"/>
                  <a:gd name="connsiteX6" fmla="*/ 486809 w 505131"/>
                  <a:gd name="connsiteY6" fmla="*/ 305633 h 615395"/>
                  <a:gd name="connsiteX7" fmla="*/ 505131 w 505131"/>
                  <a:gd name="connsiteY7" fmla="*/ 422972 h 615395"/>
                  <a:gd name="connsiteX8" fmla="*/ 402991 w 505131"/>
                  <a:gd name="connsiteY8" fmla="*/ 451938 h 615395"/>
                  <a:gd name="connsiteX9" fmla="*/ 386227 w 505131"/>
                  <a:gd name="connsiteY9" fmla="*/ 320872 h 615395"/>
                  <a:gd name="connsiteX10" fmla="*/ 390801 w 505131"/>
                  <a:gd name="connsiteY10" fmla="*/ 605862 h 615395"/>
                  <a:gd name="connsiteX11" fmla="*/ 102763 w 505131"/>
                  <a:gd name="connsiteY11" fmla="*/ 604336 h 615395"/>
                  <a:gd name="connsiteX12" fmla="*/ 78379 w 505131"/>
                  <a:gd name="connsiteY12" fmla="*/ 307156 h 615395"/>
                  <a:gd name="connsiteX13" fmla="*/ 67715 w 505131"/>
                  <a:gd name="connsiteY13" fmla="*/ 442794 h 615395"/>
                  <a:gd name="connsiteX14" fmla="*/ 655 w 505131"/>
                  <a:gd name="connsiteY14" fmla="*/ 409264 h 615395"/>
                  <a:gd name="connsiteX15" fmla="*/ 14374 w 505131"/>
                  <a:gd name="connsiteY15" fmla="*/ 296488 h 615395"/>
                  <a:gd name="connsiteX16" fmla="*/ 101239 w 505131"/>
                  <a:gd name="connsiteY16" fmla="*/ 214192 h 615395"/>
                  <a:gd name="connsiteX17" fmla="*/ 166131 w 505131"/>
                  <a:gd name="connsiteY17" fmla="*/ 196150 h 615395"/>
                  <a:gd name="connsiteX18" fmla="*/ 119725 w 505131"/>
                  <a:gd name="connsiteY18" fmla="*/ 156674 h 615395"/>
                  <a:gd name="connsiteX0" fmla="*/ 119725 w 505131"/>
                  <a:gd name="connsiteY0" fmla="*/ 156674 h 615395"/>
                  <a:gd name="connsiteX1" fmla="*/ 143074 w 505131"/>
                  <a:gd name="connsiteY1" fmla="*/ 28313 h 615395"/>
                  <a:gd name="connsiteX2" fmla="*/ 322370 w 505131"/>
                  <a:gd name="connsiteY2" fmla="*/ 28018 h 615395"/>
                  <a:gd name="connsiteX3" fmla="*/ 345079 w 505131"/>
                  <a:gd name="connsiteY3" fmla="*/ 157215 h 615395"/>
                  <a:gd name="connsiteX4" fmla="*/ 310761 w 505131"/>
                  <a:gd name="connsiteY4" fmla="*/ 190938 h 615395"/>
                  <a:gd name="connsiteX5" fmla="*/ 404515 w 505131"/>
                  <a:gd name="connsiteY5" fmla="*/ 206572 h 615395"/>
                  <a:gd name="connsiteX6" fmla="*/ 486809 w 505131"/>
                  <a:gd name="connsiteY6" fmla="*/ 305633 h 615395"/>
                  <a:gd name="connsiteX7" fmla="*/ 505131 w 505131"/>
                  <a:gd name="connsiteY7" fmla="*/ 422972 h 615395"/>
                  <a:gd name="connsiteX8" fmla="*/ 402991 w 505131"/>
                  <a:gd name="connsiteY8" fmla="*/ 451938 h 615395"/>
                  <a:gd name="connsiteX9" fmla="*/ 386227 w 505131"/>
                  <a:gd name="connsiteY9" fmla="*/ 320872 h 615395"/>
                  <a:gd name="connsiteX10" fmla="*/ 390801 w 505131"/>
                  <a:gd name="connsiteY10" fmla="*/ 605862 h 615395"/>
                  <a:gd name="connsiteX11" fmla="*/ 102763 w 505131"/>
                  <a:gd name="connsiteY11" fmla="*/ 604336 h 615395"/>
                  <a:gd name="connsiteX12" fmla="*/ 78379 w 505131"/>
                  <a:gd name="connsiteY12" fmla="*/ 307156 h 615395"/>
                  <a:gd name="connsiteX13" fmla="*/ 67715 w 505131"/>
                  <a:gd name="connsiteY13" fmla="*/ 442794 h 615395"/>
                  <a:gd name="connsiteX14" fmla="*/ 655 w 505131"/>
                  <a:gd name="connsiteY14" fmla="*/ 409264 h 615395"/>
                  <a:gd name="connsiteX15" fmla="*/ 14374 w 505131"/>
                  <a:gd name="connsiteY15" fmla="*/ 296488 h 615395"/>
                  <a:gd name="connsiteX16" fmla="*/ 101239 w 505131"/>
                  <a:gd name="connsiteY16" fmla="*/ 214192 h 615395"/>
                  <a:gd name="connsiteX17" fmla="*/ 166131 w 505131"/>
                  <a:gd name="connsiteY17" fmla="*/ 196150 h 615395"/>
                  <a:gd name="connsiteX18" fmla="*/ 119725 w 505131"/>
                  <a:gd name="connsiteY18" fmla="*/ 156674 h 615395"/>
                  <a:gd name="connsiteX0" fmla="*/ 119725 w 505131"/>
                  <a:gd name="connsiteY0" fmla="*/ 156674 h 615395"/>
                  <a:gd name="connsiteX1" fmla="*/ 143074 w 505131"/>
                  <a:gd name="connsiteY1" fmla="*/ 28313 h 615395"/>
                  <a:gd name="connsiteX2" fmla="*/ 322370 w 505131"/>
                  <a:gd name="connsiteY2" fmla="*/ 28018 h 615395"/>
                  <a:gd name="connsiteX3" fmla="*/ 345079 w 505131"/>
                  <a:gd name="connsiteY3" fmla="*/ 157215 h 615395"/>
                  <a:gd name="connsiteX4" fmla="*/ 310761 w 505131"/>
                  <a:gd name="connsiteY4" fmla="*/ 190938 h 615395"/>
                  <a:gd name="connsiteX5" fmla="*/ 404515 w 505131"/>
                  <a:gd name="connsiteY5" fmla="*/ 206572 h 615395"/>
                  <a:gd name="connsiteX6" fmla="*/ 486809 w 505131"/>
                  <a:gd name="connsiteY6" fmla="*/ 305633 h 615395"/>
                  <a:gd name="connsiteX7" fmla="*/ 505131 w 505131"/>
                  <a:gd name="connsiteY7" fmla="*/ 422972 h 615395"/>
                  <a:gd name="connsiteX8" fmla="*/ 402991 w 505131"/>
                  <a:gd name="connsiteY8" fmla="*/ 451938 h 615395"/>
                  <a:gd name="connsiteX9" fmla="*/ 386227 w 505131"/>
                  <a:gd name="connsiteY9" fmla="*/ 320872 h 615395"/>
                  <a:gd name="connsiteX10" fmla="*/ 390801 w 505131"/>
                  <a:gd name="connsiteY10" fmla="*/ 605862 h 615395"/>
                  <a:gd name="connsiteX11" fmla="*/ 102763 w 505131"/>
                  <a:gd name="connsiteY11" fmla="*/ 604336 h 615395"/>
                  <a:gd name="connsiteX12" fmla="*/ 78379 w 505131"/>
                  <a:gd name="connsiteY12" fmla="*/ 307156 h 615395"/>
                  <a:gd name="connsiteX13" fmla="*/ 67715 w 505131"/>
                  <a:gd name="connsiteY13" fmla="*/ 442794 h 615395"/>
                  <a:gd name="connsiteX14" fmla="*/ 655 w 505131"/>
                  <a:gd name="connsiteY14" fmla="*/ 409264 h 615395"/>
                  <a:gd name="connsiteX15" fmla="*/ 14374 w 505131"/>
                  <a:gd name="connsiteY15" fmla="*/ 296488 h 615395"/>
                  <a:gd name="connsiteX16" fmla="*/ 101239 w 505131"/>
                  <a:gd name="connsiteY16" fmla="*/ 214192 h 615395"/>
                  <a:gd name="connsiteX17" fmla="*/ 166131 w 505131"/>
                  <a:gd name="connsiteY17" fmla="*/ 196150 h 615395"/>
                  <a:gd name="connsiteX18" fmla="*/ 119725 w 505131"/>
                  <a:gd name="connsiteY18" fmla="*/ 156674 h 615395"/>
                  <a:gd name="connsiteX0" fmla="*/ 119725 w 505131"/>
                  <a:gd name="connsiteY0" fmla="*/ 157323 h 616044"/>
                  <a:gd name="connsiteX1" fmla="*/ 143074 w 505131"/>
                  <a:gd name="connsiteY1" fmla="*/ 28962 h 616044"/>
                  <a:gd name="connsiteX2" fmla="*/ 322370 w 505131"/>
                  <a:gd name="connsiteY2" fmla="*/ 28667 h 616044"/>
                  <a:gd name="connsiteX3" fmla="*/ 345079 w 505131"/>
                  <a:gd name="connsiteY3" fmla="*/ 157864 h 616044"/>
                  <a:gd name="connsiteX4" fmla="*/ 310761 w 505131"/>
                  <a:gd name="connsiteY4" fmla="*/ 191587 h 616044"/>
                  <a:gd name="connsiteX5" fmla="*/ 404515 w 505131"/>
                  <a:gd name="connsiteY5" fmla="*/ 207221 h 616044"/>
                  <a:gd name="connsiteX6" fmla="*/ 486809 w 505131"/>
                  <a:gd name="connsiteY6" fmla="*/ 306282 h 616044"/>
                  <a:gd name="connsiteX7" fmla="*/ 505131 w 505131"/>
                  <a:gd name="connsiteY7" fmla="*/ 423621 h 616044"/>
                  <a:gd name="connsiteX8" fmla="*/ 402991 w 505131"/>
                  <a:gd name="connsiteY8" fmla="*/ 452587 h 616044"/>
                  <a:gd name="connsiteX9" fmla="*/ 386227 w 505131"/>
                  <a:gd name="connsiteY9" fmla="*/ 321521 h 616044"/>
                  <a:gd name="connsiteX10" fmla="*/ 390801 w 505131"/>
                  <a:gd name="connsiteY10" fmla="*/ 606511 h 616044"/>
                  <a:gd name="connsiteX11" fmla="*/ 102763 w 505131"/>
                  <a:gd name="connsiteY11" fmla="*/ 604985 h 616044"/>
                  <a:gd name="connsiteX12" fmla="*/ 78379 w 505131"/>
                  <a:gd name="connsiteY12" fmla="*/ 307805 h 616044"/>
                  <a:gd name="connsiteX13" fmla="*/ 67715 w 505131"/>
                  <a:gd name="connsiteY13" fmla="*/ 443443 h 616044"/>
                  <a:gd name="connsiteX14" fmla="*/ 655 w 505131"/>
                  <a:gd name="connsiteY14" fmla="*/ 409913 h 616044"/>
                  <a:gd name="connsiteX15" fmla="*/ 14374 w 505131"/>
                  <a:gd name="connsiteY15" fmla="*/ 297137 h 616044"/>
                  <a:gd name="connsiteX16" fmla="*/ 101239 w 505131"/>
                  <a:gd name="connsiteY16" fmla="*/ 214841 h 616044"/>
                  <a:gd name="connsiteX17" fmla="*/ 166131 w 505131"/>
                  <a:gd name="connsiteY17" fmla="*/ 196799 h 616044"/>
                  <a:gd name="connsiteX18" fmla="*/ 119725 w 505131"/>
                  <a:gd name="connsiteY18" fmla="*/ 157323 h 616044"/>
                  <a:gd name="connsiteX0" fmla="*/ 119725 w 505131"/>
                  <a:gd name="connsiteY0" fmla="*/ 157323 h 616044"/>
                  <a:gd name="connsiteX1" fmla="*/ 143074 w 505131"/>
                  <a:gd name="connsiteY1" fmla="*/ 28962 h 616044"/>
                  <a:gd name="connsiteX2" fmla="*/ 322370 w 505131"/>
                  <a:gd name="connsiteY2" fmla="*/ 28667 h 616044"/>
                  <a:gd name="connsiteX3" fmla="*/ 345079 w 505131"/>
                  <a:gd name="connsiteY3" fmla="*/ 157864 h 616044"/>
                  <a:gd name="connsiteX4" fmla="*/ 310761 w 505131"/>
                  <a:gd name="connsiteY4" fmla="*/ 191587 h 616044"/>
                  <a:gd name="connsiteX5" fmla="*/ 404515 w 505131"/>
                  <a:gd name="connsiteY5" fmla="*/ 207221 h 616044"/>
                  <a:gd name="connsiteX6" fmla="*/ 486809 w 505131"/>
                  <a:gd name="connsiteY6" fmla="*/ 306282 h 616044"/>
                  <a:gd name="connsiteX7" fmla="*/ 505131 w 505131"/>
                  <a:gd name="connsiteY7" fmla="*/ 423621 h 616044"/>
                  <a:gd name="connsiteX8" fmla="*/ 402991 w 505131"/>
                  <a:gd name="connsiteY8" fmla="*/ 452587 h 616044"/>
                  <a:gd name="connsiteX9" fmla="*/ 386227 w 505131"/>
                  <a:gd name="connsiteY9" fmla="*/ 321521 h 616044"/>
                  <a:gd name="connsiteX10" fmla="*/ 390801 w 505131"/>
                  <a:gd name="connsiteY10" fmla="*/ 606511 h 616044"/>
                  <a:gd name="connsiteX11" fmla="*/ 102763 w 505131"/>
                  <a:gd name="connsiteY11" fmla="*/ 604985 h 616044"/>
                  <a:gd name="connsiteX12" fmla="*/ 78379 w 505131"/>
                  <a:gd name="connsiteY12" fmla="*/ 307805 h 616044"/>
                  <a:gd name="connsiteX13" fmla="*/ 67715 w 505131"/>
                  <a:gd name="connsiteY13" fmla="*/ 443443 h 616044"/>
                  <a:gd name="connsiteX14" fmla="*/ 655 w 505131"/>
                  <a:gd name="connsiteY14" fmla="*/ 409913 h 616044"/>
                  <a:gd name="connsiteX15" fmla="*/ 14374 w 505131"/>
                  <a:gd name="connsiteY15" fmla="*/ 297137 h 616044"/>
                  <a:gd name="connsiteX16" fmla="*/ 101239 w 505131"/>
                  <a:gd name="connsiteY16" fmla="*/ 214841 h 616044"/>
                  <a:gd name="connsiteX17" fmla="*/ 166131 w 505131"/>
                  <a:gd name="connsiteY17" fmla="*/ 196799 h 616044"/>
                  <a:gd name="connsiteX18" fmla="*/ 119725 w 505131"/>
                  <a:gd name="connsiteY18" fmla="*/ 157323 h 616044"/>
                  <a:gd name="connsiteX0" fmla="*/ 119725 w 505131"/>
                  <a:gd name="connsiteY0" fmla="*/ 157323 h 616044"/>
                  <a:gd name="connsiteX1" fmla="*/ 143074 w 505131"/>
                  <a:gd name="connsiteY1" fmla="*/ 28962 h 616044"/>
                  <a:gd name="connsiteX2" fmla="*/ 322370 w 505131"/>
                  <a:gd name="connsiteY2" fmla="*/ 28667 h 616044"/>
                  <a:gd name="connsiteX3" fmla="*/ 345079 w 505131"/>
                  <a:gd name="connsiteY3" fmla="*/ 157864 h 616044"/>
                  <a:gd name="connsiteX4" fmla="*/ 310761 w 505131"/>
                  <a:gd name="connsiteY4" fmla="*/ 191587 h 616044"/>
                  <a:gd name="connsiteX5" fmla="*/ 404515 w 505131"/>
                  <a:gd name="connsiteY5" fmla="*/ 207221 h 616044"/>
                  <a:gd name="connsiteX6" fmla="*/ 486809 w 505131"/>
                  <a:gd name="connsiteY6" fmla="*/ 306282 h 616044"/>
                  <a:gd name="connsiteX7" fmla="*/ 505131 w 505131"/>
                  <a:gd name="connsiteY7" fmla="*/ 423621 h 616044"/>
                  <a:gd name="connsiteX8" fmla="*/ 402991 w 505131"/>
                  <a:gd name="connsiteY8" fmla="*/ 452587 h 616044"/>
                  <a:gd name="connsiteX9" fmla="*/ 386227 w 505131"/>
                  <a:gd name="connsiteY9" fmla="*/ 321521 h 616044"/>
                  <a:gd name="connsiteX10" fmla="*/ 390801 w 505131"/>
                  <a:gd name="connsiteY10" fmla="*/ 606511 h 616044"/>
                  <a:gd name="connsiteX11" fmla="*/ 102763 w 505131"/>
                  <a:gd name="connsiteY11" fmla="*/ 604985 h 616044"/>
                  <a:gd name="connsiteX12" fmla="*/ 78379 w 505131"/>
                  <a:gd name="connsiteY12" fmla="*/ 307805 h 616044"/>
                  <a:gd name="connsiteX13" fmla="*/ 67715 w 505131"/>
                  <a:gd name="connsiteY13" fmla="*/ 443443 h 616044"/>
                  <a:gd name="connsiteX14" fmla="*/ 655 w 505131"/>
                  <a:gd name="connsiteY14" fmla="*/ 409913 h 616044"/>
                  <a:gd name="connsiteX15" fmla="*/ 14374 w 505131"/>
                  <a:gd name="connsiteY15" fmla="*/ 297137 h 616044"/>
                  <a:gd name="connsiteX16" fmla="*/ 101239 w 505131"/>
                  <a:gd name="connsiteY16" fmla="*/ 214841 h 616044"/>
                  <a:gd name="connsiteX17" fmla="*/ 166131 w 505131"/>
                  <a:gd name="connsiteY17" fmla="*/ 196799 h 616044"/>
                  <a:gd name="connsiteX18" fmla="*/ 119725 w 505131"/>
                  <a:gd name="connsiteY18" fmla="*/ 157323 h 616044"/>
                  <a:gd name="connsiteX0" fmla="*/ 119725 w 505131"/>
                  <a:gd name="connsiteY0" fmla="*/ 157323 h 616044"/>
                  <a:gd name="connsiteX1" fmla="*/ 143074 w 505131"/>
                  <a:gd name="connsiteY1" fmla="*/ 28962 h 616044"/>
                  <a:gd name="connsiteX2" fmla="*/ 322370 w 505131"/>
                  <a:gd name="connsiteY2" fmla="*/ 28667 h 616044"/>
                  <a:gd name="connsiteX3" fmla="*/ 345079 w 505131"/>
                  <a:gd name="connsiteY3" fmla="*/ 157864 h 616044"/>
                  <a:gd name="connsiteX4" fmla="*/ 310761 w 505131"/>
                  <a:gd name="connsiteY4" fmla="*/ 191587 h 616044"/>
                  <a:gd name="connsiteX5" fmla="*/ 400535 w 505131"/>
                  <a:gd name="connsiteY5" fmla="*/ 210761 h 616044"/>
                  <a:gd name="connsiteX6" fmla="*/ 486809 w 505131"/>
                  <a:gd name="connsiteY6" fmla="*/ 306282 h 616044"/>
                  <a:gd name="connsiteX7" fmla="*/ 505131 w 505131"/>
                  <a:gd name="connsiteY7" fmla="*/ 423621 h 616044"/>
                  <a:gd name="connsiteX8" fmla="*/ 402991 w 505131"/>
                  <a:gd name="connsiteY8" fmla="*/ 452587 h 616044"/>
                  <a:gd name="connsiteX9" fmla="*/ 386227 w 505131"/>
                  <a:gd name="connsiteY9" fmla="*/ 321521 h 616044"/>
                  <a:gd name="connsiteX10" fmla="*/ 390801 w 505131"/>
                  <a:gd name="connsiteY10" fmla="*/ 606511 h 616044"/>
                  <a:gd name="connsiteX11" fmla="*/ 102763 w 505131"/>
                  <a:gd name="connsiteY11" fmla="*/ 604985 h 616044"/>
                  <a:gd name="connsiteX12" fmla="*/ 78379 w 505131"/>
                  <a:gd name="connsiteY12" fmla="*/ 307805 h 616044"/>
                  <a:gd name="connsiteX13" fmla="*/ 67715 w 505131"/>
                  <a:gd name="connsiteY13" fmla="*/ 443443 h 616044"/>
                  <a:gd name="connsiteX14" fmla="*/ 655 w 505131"/>
                  <a:gd name="connsiteY14" fmla="*/ 409913 h 616044"/>
                  <a:gd name="connsiteX15" fmla="*/ 14374 w 505131"/>
                  <a:gd name="connsiteY15" fmla="*/ 297137 h 616044"/>
                  <a:gd name="connsiteX16" fmla="*/ 101239 w 505131"/>
                  <a:gd name="connsiteY16" fmla="*/ 214841 h 616044"/>
                  <a:gd name="connsiteX17" fmla="*/ 166131 w 505131"/>
                  <a:gd name="connsiteY17" fmla="*/ 196799 h 616044"/>
                  <a:gd name="connsiteX18" fmla="*/ 119725 w 505131"/>
                  <a:gd name="connsiteY18" fmla="*/ 157323 h 616044"/>
                  <a:gd name="connsiteX0" fmla="*/ 119725 w 505131"/>
                  <a:gd name="connsiteY0" fmla="*/ 157323 h 616044"/>
                  <a:gd name="connsiteX1" fmla="*/ 143074 w 505131"/>
                  <a:gd name="connsiteY1" fmla="*/ 28962 h 616044"/>
                  <a:gd name="connsiteX2" fmla="*/ 322370 w 505131"/>
                  <a:gd name="connsiteY2" fmla="*/ 28667 h 616044"/>
                  <a:gd name="connsiteX3" fmla="*/ 345079 w 505131"/>
                  <a:gd name="connsiteY3" fmla="*/ 157864 h 616044"/>
                  <a:gd name="connsiteX4" fmla="*/ 310761 w 505131"/>
                  <a:gd name="connsiteY4" fmla="*/ 191587 h 616044"/>
                  <a:gd name="connsiteX5" fmla="*/ 400535 w 505131"/>
                  <a:gd name="connsiteY5" fmla="*/ 210761 h 616044"/>
                  <a:gd name="connsiteX6" fmla="*/ 486809 w 505131"/>
                  <a:gd name="connsiteY6" fmla="*/ 306282 h 616044"/>
                  <a:gd name="connsiteX7" fmla="*/ 505131 w 505131"/>
                  <a:gd name="connsiteY7" fmla="*/ 423621 h 616044"/>
                  <a:gd name="connsiteX8" fmla="*/ 402991 w 505131"/>
                  <a:gd name="connsiteY8" fmla="*/ 452587 h 616044"/>
                  <a:gd name="connsiteX9" fmla="*/ 386227 w 505131"/>
                  <a:gd name="connsiteY9" fmla="*/ 321521 h 616044"/>
                  <a:gd name="connsiteX10" fmla="*/ 390801 w 505131"/>
                  <a:gd name="connsiteY10" fmla="*/ 606511 h 616044"/>
                  <a:gd name="connsiteX11" fmla="*/ 102763 w 505131"/>
                  <a:gd name="connsiteY11" fmla="*/ 604985 h 616044"/>
                  <a:gd name="connsiteX12" fmla="*/ 78379 w 505131"/>
                  <a:gd name="connsiteY12" fmla="*/ 307805 h 616044"/>
                  <a:gd name="connsiteX13" fmla="*/ 67715 w 505131"/>
                  <a:gd name="connsiteY13" fmla="*/ 443443 h 616044"/>
                  <a:gd name="connsiteX14" fmla="*/ 655 w 505131"/>
                  <a:gd name="connsiteY14" fmla="*/ 409913 h 616044"/>
                  <a:gd name="connsiteX15" fmla="*/ 14374 w 505131"/>
                  <a:gd name="connsiteY15" fmla="*/ 297137 h 616044"/>
                  <a:gd name="connsiteX16" fmla="*/ 101239 w 505131"/>
                  <a:gd name="connsiteY16" fmla="*/ 214841 h 616044"/>
                  <a:gd name="connsiteX17" fmla="*/ 166131 w 505131"/>
                  <a:gd name="connsiteY17" fmla="*/ 196799 h 616044"/>
                  <a:gd name="connsiteX18" fmla="*/ 119725 w 505131"/>
                  <a:gd name="connsiteY18" fmla="*/ 157323 h 616044"/>
                  <a:gd name="connsiteX0" fmla="*/ 119725 w 505131"/>
                  <a:gd name="connsiteY0" fmla="*/ 157323 h 616044"/>
                  <a:gd name="connsiteX1" fmla="*/ 143074 w 505131"/>
                  <a:gd name="connsiteY1" fmla="*/ 28962 h 616044"/>
                  <a:gd name="connsiteX2" fmla="*/ 322370 w 505131"/>
                  <a:gd name="connsiteY2" fmla="*/ 28667 h 616044"/>
                  <a:gd name="connsiteX3" fmla="*/ 345079 w 505131"/>
                  <a:gd name="connsiteY3" fmla="*/ 157864 h 616044"/>
                  <a:gd name="connsiteX4" fmla="*/ 310761 w 505131"/>
                  <a:gd name="connsiteY4" fmla="*/ 191587 h 616044"/>
                  <a:gd name="connsiteX5" fmla="*/ 400535 w 505131"/>
                  <a:gd name="connsiteY5" fmla="*/ 210761 h 616044"/>
                  <a:gd name="connsiteX6" fmla="*/ 486809 w 505131"/>
                  <a:gd name="connsiteY6" fmla="*/ 306282 h 616044"/>
                  <a:gd name="connsiteX7" fmla="*/ 505131 w 505131"/>
                  <a:gd name="connsiteY7" fmla="*/ 423621 h 616044"/>
                  <a:gd name="connsiteX8" fmla="*/ 402991 w 505131"/>
                  <a:gd name="connsiteY8" fmla="*/ 452587 h 616044"/>
                  <a:gd name="connsiteX9" fmla="*/ 386227 w 505131"/>
                  <a:gd name="connsiteY9" fmla="*/ 321521 h 616044"/>
                  <a:gd name="connsiteX10" fmla="*/ 390801 w 505131"/>
                  <a:gd name="connsiteY10" fmla="*/ 606511 h 616044"/>
                  <a:gd name="connsiteX11" fmla="*/ 102763 w 505131"/>
                  <a:gd name="connsiteY11" fmla="*/ 604985 h 616044"/>
                  <a:gd name="connsiteX12" fmla="*/ 78379 w 505131"/>
                  <a:gd name="connsiteY12" fmla="*/ 307805 h 616044"/>
                  <a:gd name="connsiteX13" fmla="*/ 67715 w 505131"/>
                  <a:gd name="connsiteY13" fmla="*/ 443443 h 616044"/>
                  <a:gd name="connsiteX14" fmla="*/ 655 w 505131"/>
                  <a:gd name="connsiteY14" fmla="*/ 409913 h 616044"/>
                  <a:gd name="connsiteX15" fmla="*/ 14374 w 505131"/>
                  <a:gd name="connsiteY15" fmla="*/ 297137 h 616044"/>
                  <a:gd name="connsiteX16" fmla="*/ 101239 w 505131"/>
                  <a:gd name="connsiteY16" fmla="*/ 214841 h 616044"/>
                  <a:gd name="connsiteX17" fmla="*/ 166131 w 505131"/>
                  <a:gd name="connsiteY17" fmla="*/ 196799 h 616044"/>
                  <a:gd name="connsiteX18" fmla="*/ 119725 w 505131"/>
                  <a:gd name="connsiteY18" fmla="*/ 157323 h 616044"/>
                  <a:gd name="connsiteX0" fmla="*/ 119725 w 505131"/>
                  <a:gd name="connsiteY0" fmla="*/ 157323 h 616044"/>
                  <a:gd name="connsiteX1" fmla="*/ 143074 w 505131"/>
                  <a:gd name="connsiteY1" fmla="*/ 28962 h 616044"/>
                  <a:gd name="connsiteX2" fmla="*/ 322370 w 505131"/>
                  <a:gd name="connsiteY2" fmla="*/ 28667 h 616044"/>
                  <a:gd name="connsiteX3" fmla="*/ 345079 w 505131"/>
                  <a:gd name="connsiteY3" fmla="*/ 157864 h 616044"/>
                  <a:gd name="connsiteX4" fmla="*/ 310761 w 505131"/>
                  <a:gd name="connsiteY4" fmla="*/ 191587 h 616044"/>
                  <a:gd name="connsiteX5" fmla="*/ 400535 w 505131"/>
                  <a:gd name="connsiteY5" fmla="*/ 210761 h 616044"/>
                  <a:gd name="connsiteX6" fmla="*/ 486809 w 505131"/>
                  <a:gd name="connsiteY6" fmla="*/ 306282 h 616044"/>
                  <a:gd name="connsiteX7" fmla="*/ 505131 w 505131"/>
                  <a:gd name="connsiteY7" fmla="*/ 423621 h 616044"/>
                  <a:gd name="connsiteX8" fmla="*/ 402991 w 505131"/>
                  <a:gd name="connsiteY8" fmla="*/ 452587 h 616044"/>
                  <a:gd name="connsiteX9" fmla="*/ 386227 w 505131"/>
                  <a:gd name="connsiteY9" fmla="*/ 321521 h 616044"/>
                  <a:gd name="connsiteX10" fmla="*/ 390801 w 505131"/>
                  <a:gd name="connsiteY10" fmla="*/ 606511 h 616044"/>
                  <a:gd name="connsiteX11" fmla="*/ 102763 w 505131"/>
                  <a:gd name="connsiteY11" fmla="*/ 604985 h 616044"/>
                  <a:gd name="connsiteX12" fmla="*/ 78379 w 505131"/>
                  <a:gd name="connsiteY12" fmla="*/ 307805 h 616044"/>
                  <a:gd name="connsiteX13" fmla="*/ 67715 w 505131"/>
                  <a:gd name="connsiteY13" fmla="*/ 443443 h 616044"/>
                  <a:gd name="connsiteX14" fmla="*/ 655 w 505131"/>
                  <a:gd name="connsiteY14" fmla="*/ 409913 h 616044"/>
                  <a:gd name="connsiteX15" fmla="*/ 14374 w 505131"/>
                  <a:gd name="connsiteY15" fmla="*/ 297137 h 616044"/>
                  <a:gd name="connsiteX16" fmla="*/ 101239 w 505131"/>
                  <a:gd name="connsiteY16" fmla="*/ 214841 h 616044"/>
                  <a:gd name="connsiteX17" fmla="*/ 166131 w 505131"/>
                  <a:gd name="connsiteY17" fmla="*/ 196799 h 616044"/>
                  <a:gd name="connsiteX18" fmla="*/ 119725 w 505131"/>
                  <a:gd name="connsiteY18" fmla="*/ 157323 h 616044"/>
                  <a:gd name="connsiteX0" fmla="*/ 119725 w 505131"/>
                  <a:gd name="connsiteY0" fmla="*/ 157323 h 616044"/>
                  <a:gd name="connsiteX1" fmla="*/ 143074 w 505131"/>
                  <a:gd name="connsiteY1" fmla="*/ 28962 h 616044"/>
                  <a:gd name="connsiteX2" fmla="*/ 322370 w 505131"/>
                  <a:gd name="connsiteY2" fmla="*/ 28667 h 616044"/>
                  <a:gd name="connsiteX3" fmla="*/ 345079 w 505131"/>
                  <a:gd name="connsiteY3" fmla="*/ 157864 h 616044"/>
                  <a:gd name="connsiteX4" fmla="*/ 310761 w 505131"/>
                  <a:gd name="connsiteY4" fmla="*/ 191587 h 616044"/>
                  <a:gd name="connsiteX5" fmla="*/ 400535 w 505131"/>
                  <a:gd name="connsiteY5" fmla="*/ 210761 h 616044"/>
                  <a:gd name="connsiteX6" fmla="*/ 486809 w 505131"/>
                  <a:gd name="connsiteY6" fmla="*/ 306282 h 616044"/>
                  <a:gd name="connsiteX7" fmla="*/ 505131 w 505131"/>
                  <a:gd name="connsiteY7" fmla="*/ 423621 h 616044"/>
                  <a:gd name="connsiteX8" fmla="*/ 402991 w 505131"/>
                  <a:gd name="connsiteY8" fmla="*/ 452587 h 616044"/>
                  <a:gd name="connsiteX9" fmla="*/ 386227 w 505131"/>
                  <a:gd name="connsiteY9" fmla="*/ 321521 h 616044"/>
                  <a:gd name="connsiteX10" fmla="*/ 390801 w 505131"/>
                  <a:gd name="connsiteY10" fmla="*/ 606511 h 616044"/>
                  <a:gd name="connsiteX11" fmla="*/ 102763 w 505131"/>
                  <a:gd name="connsiteY11" fmla="*/ 604985 h 616044"/>
                  <a:gd name="connsiteX12" fmla="*/ 78379 w 505131"/>
                  <a:gd name="connsiteY12" fmla="*/ 307805 h 616044"/>
                  <a:gd name="connsiteX13" fmla="*/ 67715 w 505131"/>
                  <a:gd name="connsiteY13" fmla="*/ 443443 h 616044"/>
                  <a:gd name="connsiteX14" fmla="*/ 655 w 505131"/>
                  <a:gd name="connsiteY14" fmla="*/ 409913 h 616044"/>
                  <a:gd name="connsiteX15" fmla="*/ 14374 w 505131"/>
                  <a:gd name="connsiteY15" fmla="*/ 297137 h 616044"/>
                  <a:gd name="connsiteX16" fmla="*/ 101239 w 505131"/>
                  <a:gd name="connsiteY16" fmla="*/ 214841 h 616044"/>
                  <a:gd name="connsiteX17" fmla="*/ 166131 w 505131"/>
                  <a:gd name="connsiteY17" fmla="*/ 196799 h 616044"/>
                  <a:gd name="connsiteX18" fmla="*/ 119725 w 505131"/>
                  <a:gd name="connsiteY18" fmla="*/ 157323 h 616044"/>
                  <a:gd name="connsiteX0" fmla="*/ 119725 w 505131"/>
                  <a:gd name="connsiteY0" fmla="*/ 157323 h 616044"/>
                  <a:gd name="connsiteX1" fmla="*/ 143074 w 505131"/>
                  <a:gd name="connsiteY1" fmla="*/ 28962 h 616044"/>
                  <a:gd name="connsiteX2" fmla="*/ 322370 w 505131"/>
                  <a:gd name="connsiteY2" fmla="*/ 28667 h 616044"/>
                  <a:gd name="connsiteX3" fmla="*/ 345079 w 505131"/>
                  <a:gd name="connsiteY3" fmla="*/ 157864 h 616044"/>
                  <a:gd name="connsiteX4" fmla="*/ 310761 w 505131"/>
                  <a:gd name="connsiteY4" fmla="*/ 191587 h 616044"/>
                  <a:gd name="connsiteX5" fmla="*/ 400535 w 505131"/>
                  <a:gd name="connsiteY5" fmla="*/ 210761 h 616044"/>
                  <a:gd name="connsiteX6" fmla="*/ 486809 w 505131"/>
                  <a:gd name="connsiteY6" fmla="*/ 306282 h 616044"/>
                  <a:gd name="connsiteX7" fmla="*/ 505131 w 505131"/>
                  <a:gd name="connsiteY7" fmla="*/ 423621 h 616044"/>
                  <a:gd name="connsiteX8" fmla="*/ 402991 w 505131"/>
                  <a:gd name="connsiteY8" fmla="*/ 452587 h 616044"/>
                  <a:gd name="connsiteX9" fmla="*/ 386227 w 505131"/>
                  <a:gd name="connsiteY9" fmla="*/ 321521 h 616044"/>
                  <a:gd name="connsiteX10" fmla="*/ 390801 w 505131"/>
                  <a:gd name="connsiteY10" fmla="*/ 606511 h 616044"/>
                  <a:gd name="connsiteX11" fmla="*/ 102763 w 505131"/>
                  <a:gd name="connsiteY11" fmla="*/ 604985 h 616044"/>
                  <a:gd name="connsiteX12" fmla="*/ 78379 w 505131"/>
                  <a:gd name="connsiteY12" fmla="*/ 307805 h 616044"/>
                  <a:gd name="connsiteX13" fmla="*/ 67715 w 505131"/>
                  <a:gd name="connsiteY13" fmla="*/ 443443 h 616044"/>
                  <a:gd name="connsiteX14" fmla="*/ 655 w 505131"/>
                  <a:gd name="connsiteY14" fmla="*/ 409913 h 616044"/>
                  <a:gd name="connsiteX15" fmla="*/ 14374 w 505131"/>
                  <a:gd name="connsiteY15" fmla="*/ 297137 h 616044"/>
                  <a:gd name="connsiteX16" fmla="*/ 101239 w 505131"/>
                  <a:gd name="connsiteY16" fmla="*/ 214841 h 616044"/>
                  <a:gd name="connsiteX17" fmla="*/ 166131 w 505131"/>
                  <a:gd name="connsiteY17" fmla="*/ 196799 h 616044"/>
                  <a:gd name="connsiteX18" fmla="*/ 119725 w 505131"/>
                  <a:gd name="connsiteY18" fmla="*/ 157323 h 616044"/>
                  <a:gd name="connsiteX0" fmla="*/ 119725 w 502920"/>
                  <a:gd name="connsiteY0" fmla="*/ 157323 h 616044"/>
                  <a:gd name="connsiteX1" fmla="*/ 143074 w 502920"/>
                  <a:gd name="connsiteY1" fmla="*/ 28962 h 616044"/>
                  <a:gd name="connsiteX2" fmla="*/ 322370 w 502920"/>
                  <a:gd name="connsiteY2" fmla="*/ 28667 h 616044"/>
                  <a:gd name="connsiteX3" fmla="*/ 345079 w 502920"/>
                  <a:gd name="connsiteY3" fmla="*/ 157864 h 616044"/>
                  <a:gd name="connsiteX4" fmla="*/ 310761 w 502920"/>
                  <a:gd name="connsiteY4" fmla="*/ 191587 h 616044"/>
                  <a:gd name="connsiteX5" fmla="*/ 400535 w 502920"/>
                  <a:gd name="connsiteY5" fmla="*/ 210761 h 616044"/>
                  <a:gd name="connsiteX6" fmla="*/ 486809 w 502920"/>
                  <a:gd name="connsiteY6" fmla="*/ 306282 h 616044"/>
                  <a:gd name="connsiteX7" fmla="*/ 502920 w 502920"/>
                  <a:gd name="connsiteY7" fmla="*/ 424948 h 616044"/>
                  <a:gd name="connsiteX8" fmla="*/ 402991 w 502920"/>
                  <a:gd name="connsiteY8" fmla="*/ 452587 h 616044"/>
                  <a:gd name="connsiteX9" fmla="*/ 386227 w 502920"/>
                  <a:gd name="connsiteY9" fmla="*/ 321521 h 616044"/>
                  <a:gd name="connsiteX10" fmla="*/ 390801 w 502920"/>
                  <a:gd name="connsiteY10" fmla="*/ 606511 h 616044"/>
                  <a:gd name="connsiteX11" fmla="*/ 102763 w 502920"/>
                  <a:gd name="connsiteY11" fmla="*/ 604985 h 616044"/>
                  <a:gd name="connsiteX12" fmla="*/ 78379 w 502920"/>
                  <a:gd name="connsiteY12" fmla="*/ 307805 h 616044"/>
                  <a:gd name="connsiteX13" fmla="*/ 67715 w 502920"/>
                  <a:gd name="connsiteY13" fmla="*/ 443443 h 616044"/>
                  <a:gd name="connsiteX14" fmla="*/ 655 w 502920"/>
                  <a:gd name="connsiteY14" fmla="*/ 409913 h 616044"/>
                  <a:gd name="connsiteX15" fmla="*/ 14374 w 502920"/>
                  <a:gd name="connsiteY15" fmla="*/ 297137 h 616044"/>
                  <a:gd name="connsiteX16" fmla="*/ 101239 w 502920"/>
                  <a:gd name="connsiteY16" fmla="*/ 214841 h 616044"/>
                  <a:gd name="connsiteX17" fmla="*/ 166131 w 502920"/>
                  <a:gd name="connsiteY17" fmla="*/ 196799 h 616044"/>
                  <a:gd name="connsiteX18" fmla="*/ 119725 w 502920"/>
                  <a:gd name="connsiteY18" fmla="*/ 157323 h 616044"/>
                  <a:gd name="connsiteX0" fmla="*/ 119725 w 503356"/>
                  <a:gd name="connsiteY0" fmla="*/ 157323 h 616044"/>
                  <a:gd name="connsiteX1" fmla="*/ 143074 w 503356"/>
                  <a:gd name="connsiteY1" fmla="*/ 28962 h 616044"/>
                  <a:gd name="connsiteX2" fmla="*/ 322370 w 503356"/>
                  <a:gd name="connsiteY2" fmla="*/ 28667 h 616044"/>
                  <a:gd name="connsiteX3" fmla="*/ 345079 w 503356"/>
                  <a:gd name="connsiteY3" fmla="*/ 157864 h 616044"/>
                  <a:gd name="connsiteX4" fmla="*/ 310761 w 503356"/>
                  <a:gd name="connsiteY4" fmla="*/ 191587 h 616044"/>
                  <a:gd name="connsiteX5" fmla="*/ 400535 w 503356"/>
                  <a:gd name="connsiteY5" fmla="*/ 210761 h 616044"/>
                  <a:gd name="connsiteX6" fmla="*/ 486809 w 503356"/>
                  <a:gd name="connsiteY6" fmla="*/ 306282 h 616044"/>
                  <a:gd name="connsiteX7" fmla="*/ 502920 w 503356"/>
                  <a:gd name="connsiteY7" fmla="*/ 424948 h 616044"/>
                  <a:gd name="connsiteX8" fmla="*/ 402991 w 503356"/>
                  <a:gd name="connsiteY8" fmla="*/ 452587 h 616044"/>
                  <a:gd name="connsiteX9" fmla="*/ 386227 w 503356"/>
                  <a:gd name="connsiteY9" fmla="*/ 321521 h 616044"/>
                  <a:gd name="connsiteX10" fmla="*/ 390801 w 503356"/>
                  <a:gd name="connsiteY10" fmla="*/ 606511 h 616044"/>
                  <a:gd name="connsiteX11" fmla="*/ 102763 w 503356"/>
                  <a:gd name="connsiteY11" fmla="*/ 604985 h 616044"/>
                  <a:gd name="connsiteX12" fmla="*/ 78379 w 503356"/>
                  <a:gd name="connsiteY12" fmla="*/ 307805 h 616044"/>
                  <a:gd name="connsiteX13" fmla="*/ 67715 w 503356"/>
                  <a:gd name="connsiteY13" fmla="*/ 443443 h 616044"/>
                  <a:gd name="connsiteX14" fmla="*/ 655 w 503356"/>
                  <a:gd name="connsiteY14" fmla="*/ 409913 h 616044"/>
                  <a:gd name="connsiteX15" fmla="*/ 14374 w 503356"/>
                  <a:gd name="connsiteY15" fmla="*/ 297137 h 616044"/>
                  <a:gd name="connsiteX16" fmla="*/ 101239 w 503356"/>
                  <a:gd name="connsiteY16" fmla="*/ 214841 h 616044"/>
                  <a:gd name="connsiteX17" fmla="*/ 166131 w 503356"/>
                  <a:gd name="connsiteY17" fmla="*/ 196799 h 616044"/>
                  <a:gd name="connsiteX18" fmla="*/ 119725 w 503356"/>
                  <a:gd name="connsiteY18" fmla="*/ 157323 h 616044"/>
                  <a:gd name="connsiteX0" fmla="*/ 119725 w 503168"/>
                  <a:gd name="connsiteY0" fmla="*/ 157323 h 616044"/>
                  <a:gd name="connsiteX1" fmla="*/ 143074 w 503168"/>
                  <a:gd name="connsiteY1" fmla="*/ 28962 h 616044"/>
                  <a:gd name="connsiteX2" fmla="*/ 322370 w 503168"/>
                  <a:gd name="connsiteY2" fmla="*/ 28667 h 616044"/>
                  <a:gd name="connsiteX3" fmla="*/ 345079 w 503168"/>
                  <a:gd name="connsiteY3" fmla="*/ 157864 h 616044"/>
                  <a:gd name="connsiteX4" fmla="*/ 310761 w 503168"/>
                  <a:gd name="connsiteY4" fmla="*/ 191587 h 616044"/>
                  <a:gd name="connsiteX5" fmla="*/ 400535 w 503168"/>
                  <a:gd name="connsiteY5" fmla="*/ 210761 h 616044"/>
                  <a:gd name="connsiteX6" fmla="*/ 486809 w 503168"/>
                  <a:gd name="connsiteY6" fmla="*/ 306282 h 616044"/>
                  <a:gd name="connsiteX7" fmla="*/ 502920 w 503168"/>
                  <a:gd name="connsiteY7" fmla="*/ 424948 h 616044"/>
                  <a:gd name="connsiteX8" fmla="*/ 402991 w 503168"/>
                  <a:gd name="connsiteY8" fmla="*/ 452587 h 616044"/>
                  <a:gd name="connsiteX9" fmla="*/ 386227 w 503168"/>
                  <a:gd name="connsiteY9" fmla="*/ 321521 h 616044"/>
                  <a:gd name="connsiteX10" fmla="*/ 390801 w 503168"/>
                  <a:gd name="connsiteY10" fmla="*/ 606511 h 616044"/>
                  <a:gd name="connsiteX11" fmla="*/ 102763 w 503168"/>
                  <a:gd name="connsiteY11" fmla="*/ 604985 h 616044"/>
                  <a:gd name="connsiteX12" fmla="*/ 78379 w 503168"/>
                  <a:gd name="connsiteY12" fmla="*/ 307805 h 616044"/>
                  <a:gd name="connsiteX13" fmla="*/ 67715 w 503168"/>
                  <a:gd name="connsiteY13" fmla="*/ 443443 h 616044"/>
                  <a:gd name="connsiteX14" fmla="*/ 655 w 503168"/>
                  <a:gd name="connsiteY14" fmla="*/ 409913 h 616044"/>
                  <a:gd name="connsiteX15" fmla="*/ 14374 w 503168"/>
                  <a:gd name="connsiteY15" fmla="*/ 297137 h 616044"/>
                  <a:gd name="connsiteX16" fmla="*/ 101239 w 503168"/>
                  <a:gd name="connsiteY16" fmla="*/ 214841 h 616044"/>
                  <a:gd name="connsiteX17" fmla="*/ 166131 w 503168"/>
                  <a:gd name="connsiteY17" fmla="*/ 196799 h 616044"/>
                  <a:gd name="connsiteX18" fmla="*/ 119725 w 503168"/>
                  <a:gd name="connsiteY18" fmla="*/ 157323 h 616044"/>
                  <a:gd name="connsiteX0" fmla="*/ 119725 w 503119"/>
                  <a:gd name="connsiteY0" fmla="*/ 157323 h 616044"/>
                  <a:gd name="connsiteX1" fmla="*/ 143074 w 503119"/>
                  <a:gd name="connsiteY1" fmla="*/ 28962 h 616044"/>
                  <a:gd name="connsiteX2" fmla="*/ 322370 w 503119"/>
                  <a:gd name="connsiteY2" fmla="*/ 28667 h 616044"/>
                  <a:gd name="connsiteX3" fmla="*/ 345079 w 503119"/>
                  <a:gd name="connsiteY3" fmla="*/ 157864 h 616044"/>
                  <a:gd name="connsiteX4" fmla="*/ 310761 w 503119"/>
                  <a:gd name="connsiteY4" fmla="*/ 191587 h 616044"/>
                  <a:gd name="connsiteX5" fmla="*/ 400535 w 503119"/>
                  <a:gd name="connsiteY5" fmla="*/ 210761 h 616044"/>
                  <a:gd name="connsiteX6" fmla="*/ 486809 w 503119"/>
                  <a:gd name="connsiteY6" fmla="*/ 306282 h 616044"/>
                  <a:gd name="connsiteX7" fmla="*/ 502920 w 503119"/>
                  <a:gd name="connsiteY7" fmla="*/ 424948 h 616044"/>
                  <a:gd name="connsiteX8" fmla="*/ 402991 w 503119"/>
                  <a:gd name="connsiteY8" fmla="*/ 452587 h 616044"/>
                  <a:gd name="connsiteX9" fmla="*/ 386227 w 503119"/>
                  <a:gd name="connsiteY9" fmla="*/ 321521 h 616044"/>
                  <a:gd name="connsiteX10" fmla="*/ 390801 w 503119"/>
                  <a:gd name="connsiteY10" fmla="*/ 606511 h 616044"/>
                  <a:gd name="connsiteX11" fmla="*/ 102763 w 503119"/>
                  <a:gd name="connsiteY11" fmla="*/ 604985 h 616044"/>
                  <a:gd name="connsiteX12" fmla="*/ 78379 w 503119"/>
                  <a:gd name="connsiteY12" fmla="*/ 307805 h 616044"/>
                  <a:gd name="connsiteX13" fmla="*/ 67715 w 503119"/>
                  <a:gd name="connsiteY13" fmla="*/ 443443 h 616044"/>
                  <a:gd name="connsiteX14" fmla="*/ 655 w 503119"/>
                  <a:gd name="connsiteY14" fmla="*/ 409913 h 616044"/>
                  <a:gd name="connsiteX15" fmla="*/ 14374 w 503119"/>
                  <a:gd name="connsiteY15" fmla="*/ 297137 h 616044"/>
                  <a:gd name="connsiteX16" fmla="*/ 101239 w 503119"/>
                  <a:gd name="connsiteY16" fmla="*/ 214841 h 616044"/>
                  <a:gd name="connsiteX17" fmla="*/ 166131 w 503119"/>
                  <a:gd name="connsiteY17" fmla="*/ 196799 h 616044"/>
                  <a:gd name="connsiteX18" fmla="*/ 119725 w 503119"/>
                  <a:gd name="connsiteY18" fmla="*/ 157323 h 616044"/>
                  <a:gd name="connsiteX0" fmla="*/ 119725 w 503119"/>
                  <a:gd name="connsiteY0" fmla="*/ 157323 h 616044"/>
                  <a:gd name="connsiteX1" fmla="*/ 143074 w 503119"/>
                  <a:gd name="connsiteY1" fmla="*/ 28962 h 616044"/>
                  <a:gd name="connsiteX2" fmla="*/ 322370 w 503119"/>
                  <a:gd name="connsiteY2" fmla="*/ 28667 h 616044"/>
                  <a:gd name="connsiteX3" fmla="*/ 345079 w 503119"/>
                  <a:gd name="connsiteY3" fmla="*/ 157864 h 616044"/>
                  <a:gd name="connsiteX4" fmla="*/ 310761 w 503119"/>
                  <a:gd name="connsiteY4" fmla="*/ 191587 h 616044"/>
                  <a:gd name="connsiteX5" fmla="*/ 400535 w 503119"/>
                  <a:gd name="connsiteY5" fmla="*/ 210761 h 616044"/>
                  <a:gd name="connsiteX6" fmla="*/ 486809 w 503119"/>
                  <a:gd name="connsiteY6" fmla="*/ 306282 h 616044"/>
                  <a:gd name="connsiteX7" fmla="*/ 502920 w 503119"/>
                  <a:gd name="connsiteY7" fmla="*/ 424948 h 616044"/>
                  <a:gd name="connsiteX8" fmla="*/ 402991 w 503119"/>
                  <a:gd name="connsiteY8" fmla="*/ 452587 h 616044"/>
                  <a:gd name="connsiteX9" fmla="*/ 386227 w 503119"/>
                  <a:gd name="connsiteY9" fmla="*/ 321521 h 616044"/>
                  <a:gd name="connsiteX10" fmla="*/ 390801 w 503119"/>
                  <a:gd name="connsiteY10" fmla="*/ 606511 h 616044"/>
                  <a:gd name="connsiteX11" fmla="*/ 102763 w 503119"/>
                  <a:gd name="connsiteY11" fmla="*/ 604985 h 616044"/>
                  <a:gd name="connsiteX12" fmla="*/ 78379 w 503119"/>
                  <a:gd name="connsiteY12" fmla="*/ 307805 h 616044"/>
                  <a:gd name="connsiteX13" fmla="*/ 67715 w 503119"/>
                  <a:gd name="connsiteY13" fmla="*/ 443443 h 616044"/>
                  <a:gd name="connsiteX14" fmla="*/ 655 w 503119"/>
                  <a:gd name="connsiteY14" fmla="*/ 409913 h 616044"/>
                  <a:gd name="connsiteX15" fmla="*/ 14374 w 503119"/>
                  <a:gd name="connsiteY15" fmla="*/ 297137 h 616044"/>
                  <a:gd name="connsiteX16" fmla="*/ 101239 w 503119"/>
                  <a:gd name="connsiteY16" fmla="*/ 214841 h 616044"/>
                  <a:gd name="connsiteX17" fmla="*/ 166131 w 503119"/>
                  <a:gd name="connsiteY17" fmla="*/ 196799 h 616044"/>
                  <a:gd name="connsiteX18" fmla="*/ 119725 w 503119"/>
                  <a:gd name="connsiteY18" fmla="*/ 157323 h 616044"/>
                  <a:gd name="connsiteX0" fmla="*/ 119725 w 503134"/>
                  <a:gd name="connsiteY0" fmla="*/ 157323 h 616044"/>
                  <a:gd name="connsiteX1" fmla="*/ 143074 w 503134"/>
                  <a:gd name="connsiteY1" fmla="*/ 28962 h 616044"/>
                  <a:gd name="connsiteX2" fmla="*/ 322370 w 503134"/>
                  <a:gd name="connsiteY2" fmla="*/ 28667 h 616044"/>
                  <a:gd name="connsiteX3" fmla="*/ 345079 w 503134"/>
                  <a:gd name="connsiteY3" fmla="*/ 157864 h 616044"/>
                  <a:gd name="connsiteX4" fmla="*/ 310761 w 503134"/>
                  <a:gd name="connsiteY4" fmla="*/ 191587 h 616044"/>
                  <a:gd name="connsiteX5" fmla="*/ 400535 w 503134"/>
                  <a:gd name="connsiteY5" fmla="*/ 210761 h 616044"/>
                  <a:gd name="connsiteX6" fmla="*/ 486809 w 503134"/>
                  <a:gd name="connsiteY6" fmla="*/ 306282 h 616044"/>
                  <a:gd name="connsiteX7" fmla="*/ 502920 w 503134"/>
                  <a:gd name="connsiteY7" fmla="*/ 424948 h 616044"/>
                  <a:gd name="connsiteX8" fmla="*/ 402991 w 503134"/>
                  <a:gd name="connsiteY8" fmla="*/ 452587 h 616044"/>
                  <a:gd name="connsiteX9" fmla="*/ 386227 w 503134"/>
                  <a:gd name="connsiteY9" fmla="*/ 321521 h 616044"/>
                  <a:gd name="connsiteX10" fmla="*/ 390801 w 503134"/>
                  <a:gd name="connsiteY10" fmla="*/ 606511 h 616044"/>
                  <a:gd name="connsiteX11" fmla="*/ 102763 w 503134"/>
                  <a:gd name="connsiteY11" fmla="*/ 604985 h 616044"/>
                  <a:gd name="connsiteX12" fmla="*/ 78379 w 503134"/>
                  <a:gd name="connsiteY12" fmla="*/ 307805 h 616044"/>
                  <a:gd name="connsiteX13" fmla="*/ 67715 w 503134"/>
                  <a:gd name="connsiteY13" fmla="*/ 443443 h 616044"/>
                  <a:gd name="connsiteX14" fmla="*/ 655 w 503134"/>
                  <a:gd name="connsiteY14" fmla="*/ 409913 h 616044"/>
                  <a:gd name="connsiteX15" fmla="*/ 14374 w 503134"/>
                  <a:gd name="connsiteY15" fmla="*/ 297137 h 616044"/>
                  <a:gd name="connsiteX16" fmla="*/ 101239 w 503134"/>
                  <a:gd name="connsiteY16" fmla="*/ 214841 h 616044"/>
                  <a:gd name="connsiteX17" fmla="*/ 166131 w 503134"/>
                  <a:gd name="connsiteY17" fmla="*/ 196799 h 616044"/>
                  <a:gd name="connsiteX18" fmla="*/ 119725 w 503134"/>
                  <a:gd name="connsiteY18" fmla="*/ 157323 h 616044"/>
                  <a:gd name="connsiteX0" fmla="*/ 119725 w 503134"/>
                  <a:gd name="connsiteY0" fmla="*/ 157323 h 616044"/>
                  <a:gd name="connsiteX1" fmla="*/ 143074 w 503134"/>
                  <a:gd name="connsiteY1" fmla="*/ 28962 h 616044"/>
                  <a:gd name="connsiteX2" fmla="*/ 322370 w 503134"/>
                  <a:gd name="connsiteY2" fmla="*/ 28667 h 616044"/>
                  <a:gd name="connsiteX3" fmla="*/ 345079 w 503134"/>
                  <a:gd name="connsiteY3" fmla="*/ 157864 h 616044"/>
                  <a:gd name="connsiteX4" fmla="*/ 310761 w 503134"/>
                  <a:gd name="connsiteY4" fmla="*/ 191587 h 616044"/>
                  <a:gd name="connsiteX5" fmla="*/ 400535 w 503134"/>
                  <a:gd name="connsiteY5" fmla="*/ 210761 h 616044"/>
                  <a:gd name="connsiteX6" fmla="*/ 486809 w 503134"/>
                  <a:gd name="connsiteY6" fmla="*/ 306282 h 616044"/>
                  <a:gd name="connsiteX7" fmla="*/ 502920 w 503134"/>
                  <a:gd name="connsiteY7" fmla="*/ 424948 h 616044"/>
                  <a:gd name="connsiteX8" fmla="*/ 406529 w 503134"/>
                  <a:gd name="connsiteY8" fmla="*/ 457011 h 616044"/>
                  <a:gd name="connsiteX9" fmla="*/ 386227 w 503134"/>
                  <a:gd name="connsiteY9" fmla="*/ 321521 h 616044"/>
                  <a:gd name="connsiteX10" fmla="*/ 390801 w 503134"/>
                  <a:gd name="connsiteY10" fmla="*/ 606511 h 616044"/>
                  <a:gd name="connsiteX11" fmla="*/ 102763 w 503134"/>
                  <a:gd name="connsiteY11" fmla="*/ 604985 h 616044"/>
                  <a:gd name="connsiteX12" fmla="*/ 78379 w 503134"/>
                  <a:gd name="connsiteY12" fmla="*/ 307805 h 616044"/>
                  <a:gd name="connsiteX13" fmla="*/ 67715 w 503134"/>
                  <a:gd name="connsiteY13" fmla="*/ 443443 h 616044"/>
                  <a:gd name="connsiteX14" fmla="*/ 655 w 503134"/>
                  <a:gd name="connsiteY14" fmla="*/ 409913 h 616044"/>
                  <a:gd name="connsiteX15" fmla="*/ 14374 w 503134"/>
                  <a:gd name="connsiteY15" fmla="*/ 297137 h 616044"/>
                  <a:gd name="connsiteX16" fmla="*/ 101239 w 503134"/>
                  <a:gd name="connsiteY16" fmla="*/ 214841 h 616044"/>
                  <a:gd name="connsiteX17" fmla="*/ 166131 w 503134"/>
                  <a:gd name="connsiteY17" fmla="*/ 196799 h 616044"/>
                  <a:gd name="connsiteX18" fmla="*/ 119725 w 503134"/>
                  <a:gd name="connsiteY18" fmla="*/ 157323 h 616044"/>
                  <a:gd name="connsiteX0" fmla="*/ 119725 w 503134"/>
                  <a:gd name="connsiteY0" fmla="*/ 157323 h 616044"/>
                  <a:gd name="connsiteX1" fmla="*/ 143074 w 503134"/>
                  <a:gd name="connsiteY1" fmla="*/ 28962 h 616044"/>
                  <a:gd name="connsiteX2" fmla="*/ 322370 w 503134"/>
                  <a:gd name="connsiteY2" fmla="*/ 28667 h 616044"/>
                  <a:gd name="connsiteX3" fmla="*/ 345079 w 503134"/>
                  <a:gd name="connsiteY3" fmla="*/ 157864 h 616044"/>
                  <a:gd name="connsiteX4" fmla="*/ 310761 w 503134"/>
                  <a:gd name="connsiteY4" fmla="*/ 191587 h 616044"/>
                  <a:gd name="connsiteX5" fmla="*/ 400535 w 503134"/>
                  <a:gd name="connsiteY5" fmla="*/ 210761 h 616044"/>
                  <a:gd name="connsiteX6" fmla="*/ 486809 w 503134"/>
                  <a:gd name="connsiteY6" fmla="*/ 306282 h 616044"/>
                  <a:gd name="connsiteX7" fmla="*/ 502920 w 503134"/>
                  <a:gd name="connsiteY7" fmla="*/ 424948 h 616044"/>
                  <a:gd name="connsiteX8" fmla="*/ 406087 w 503134"/>
                  <a:gd name="connsiteY8" fmla="*/ 457453 h 616044"/>
                  <a:gd name="connsiteX9" fmla="*/ 386227 w 503134"/>
                  <a:gd name="connsiteY9" fmla="*/ 321521 h 616044"/>
                  <a:gd name="connsiteX10" fmla="*/ 390801 w 503134"/>
                  <a:gd name="connsiteY10" fmla="*/ 606511 h 616044"/>
                  <a:gd name="connsiteX11" fmla="*/ 102763 w 503134"/>
                  <a:gd name="connsiteY11" fmla="*/ 604985 h 616044"/>
                  <a:gd name="connsiteX12" fmla="*/ 78379 w 503134"/>
                  <a:gd name="connsiteY12" fmla="*/ 307805 h 616044"/>
                  <a:gd name="connsiteX13" fmla="*/ 67715 w 503134"/>
                  <a:gd name="connsiteY13" fmla="*/ 443443 h 616044"/>
                  <a:gd name="connsiteX14" fmla="*/ 655 w 503134"/>
                  <a:gd name="connsiteY14" fmla="*/ 409913 h 616044"/>
                  <a:gd name="connsiteX15" fmla="*/ 14374 w 503134"/>
                  <a:gd name="connsiteY15" fmla="*/ 297137 h 616044"/>
                  <a:gd name="connsiteX16" fmla="*/ 101239 w 503134"/>
                  <a:gd name="connsiteY16" fmla="*/ 214841 h 616044"/>
                  <a:gd name="connsiteX17" fmla="*/ 166131 w 503134"/>
                  <a:gd name="connsiteY17" fmla="*/ 196799 h 616044"/>
                  <a:gd name="connsiteX18" fmla="*/ 119725 w 503134"/>
                  <a:gd name="connsiteY18" fmla="*/ 157323 h 616044"/>
                  <a:gd name="connsiteX0" fmla="*/ 119725 w 503134"/>
                  <a:gd name="connsiteY0" fmla="*/ 157323 h 616044"/>
                  <a:gd name="connsiteX1" fmla="*/ 143074 w 503134"/>
                  <a:gd name="connsiteY1" fmla="*/ 28962 h 616044"/>
                  <a:gd name="connsiteX2" fmla="*/ 322370 w 503134"/>
                  <a:gd name="connsiteY2" fmla="*/ 28667 h 616044"/>
                  <a:gd name="connsiteX3" fmla="*/ 345079 w 503134"/>
                  <a:gd name="connsiteY3" fmla="*/ 157864 h 616044"/>
                  <a:gd name="connsiteX4" fmla="*/ 310761 w 503134"/>
                  <a:gd name="connsiteY4" fmla="*/ 191587 h 616044"/>
                  <a:gd name="connsiteX5" fmla="*/ 400535 w 503134"/>
                  <a:gd name="connsiteY5" fmla="*/ 210761 h 616044"/>
                  <a:gd name="connsiteX6" fmla="*/ 486809 w 503134"/>
                  <a:gd name="connsiteY6" fmla="*/ 306282 h 616044"/>
                  <a:gd name="connsiteX7" fmla="*/ 502920 w 503134"/>
                  <a:gd name="connsiteY7" fmla="*/ 424948 h 616044"/>
                  <a:gd name="connsiteX8" fmla="*/ 406087 w 503134"/>
                  <a:gd name="connsiteY8" fmla="*/ 457453 h 616044"/>
                  <a:gd name="connsiteX9" fmla="*/ 386227 w 503134"/>
                  <a:gd name="connsiteY9" fmla="*/ 321521 h 616044"/>
                  <a:gd name="connsiteX10" fmla="*/ 390801 w 503134"/>
                  <a:gd name="connsiteY10" fmla="*/ 606511 h 616044"/>
                  <a:gd name="connsiteX11" fmla="*/ 102763 w 503134"/>
                  <a:gd name="connsiteY11" fmla="*/ 604985 h 616044"/>
                  <a:gd name="connsiteX12" fmla="*/ 78379 w 503134"/>
                  <a:gd name="connsiteY12" fmla="*/ 307805 h 616044"/>
                  <a:gd name="connsiteX13" fmla="*/ 67715 w 503134"/>
                  <a:gd name="connsiteY13" fmla="*/ 443443 h 616044"/>
                  <a:gd name="connsiteX14" fmla="*/ 655 w 503134"/>
                  <a:gd name="connsiteY14" fmla="*/ 409913 h 616044"/>
                  <a:gd name="connsiteX15" fmla="*/ 14374 w 503134"/>
                  <a:gd name="connsiteY15" fmla="*/ 297137 h 616044"/>
                  <a:gd name="connsiteX16" fmla="*/ 101239 w 503134"/>
                  <a:gd name="connsiteY16" fmla="*/ 214841 h 616044"/>
                  <a:gd name="connsiteX17" fmla="*/ 166131 w 503134"/>
                  <a:gd name="connsiteY17" fmla="*/ 196799 h 616044"/>
                  <a:gd name="connsiteX18" fmla="*/ 119725 w 503134"/>
                  <a:gd name="connsiteY18" fmla="*/ 157323 h 616044"/>
                  <a:gd name="connsiteX0" fmla="*/ 119725 w 503134"/>
                  <a:gd name="connsiteY0" fmla="*/ 157323 h 616044"/>
                  <a:gd name="connsiteX1" fmla="*/ 143074 w 503134"/>
                  <a:gd name="connsiteY1" fmla="*/ 28962 h 616044"/>
                  <a:gd name="connsiteX2" fmla="*/ 322370 w 503134"/>
                  <a:gd name="connsiteY2" fmla="*/ 28667 h 616044"/>
                  <a:gd name="connsiteX3" fmla="*/ 345079 w 503134"/>
                  <a:gd name="connsiteY3" fmla="*/ 157864 h 616044"/>
                  <a:gd name="connsiteX4" fmla="*/ 310761 w 503134"/>
                  <a:gd name="connsiteY4" fmla="*/ 191587 h 616044"/>
                  <a:gd name="connsiteX5" fmla="*/ 400535 w 503134"/>
                  <a:gd name="connsiteY5" fmla="*/ 210761 h 616044"/>
                  <a:gd name="connsiteX6" fmla="*/ 486809 w 503134"/>
                  <a:gd name="connsiteY6" fmla="*/ 306282 h 616044"/>
                  <a:gd name="connsiteX7" fmla="*/ 502920 w 503134"/>
                  <a:gd name="connsiteY7" fmla="*/ 424948 h 616044"/>
                  <a:gd name="connsiteX8" fmla="*/ 406087 w 503134"/>
                  <a:gd name="connsiteY8" fmla="*/ 457453 h 616044"/>
                  <a:gd name="connsiteX9" fmla="*/ 386227 w 503134"/>
                  <a:gd name="connsiteY9" fmla="*/ 321521 h 616044"/>
                  <a:gd name="connsiteX10" fmla="*/ 390801 w 503134"/>
                  <a:gd name="connsiteY10" fmla="*/ 606511 h 616044"/>
                  <a:gd name="connsiteX11" fmla="*/ 102763 w 503134"/>
                  <a:gd name="connsiteY11" fmla="*/ 604985 h 616044"/>
                  <a:gd name="connsiteX12" fmla="*/ 78379 w 503134"/>
                  <a:gd name="connsiteY12" fmla="*/ 307805 h 616044"/>
                  <a:gd name="connsiteX13" fmla="*/ 67715 w 503134"/>
                  <a:gd name="connsiteY13" fmla="*/ 443443 h 616044"/>
                  <a:gd name="connsiteX14" fmla="*/ 655 w 503134"/>
                  <a:gd name="connsiteY14" fmla="*/ 409913 h 616044"/>
                  <a:gd name="connsiteX15" fmla="*/ 14374 w 503134"/>
                  <a:gd name="connsiteY15" fmla="*/ 297137 h 616044"/>
                  <a:gd name="connsiteX16" fmla="*/ 101239 w 503134"/>
                  <a:gd name="connsiteY16" fmla="*/ 214841 h 616044"/>
                  <a:gd name="connsiteX17" fmla="*/ 166131 w 503134"/>
                  <a:gd name="connsiteY17" fmla="*/ 196799 h 616044"/>
                  <a:gd name="connsiteX18" fmla="*/ 119725 w 503134"/>
                  <a:gd name="connsiteY18" fmla="*/ 157323 h 616044"/>
                  <a:gd name="connsiteX0" fmla="*/ 119725 w 503134"/>
                  <a:gd name="connsiteY0" fmla="*/ 157323 h 616044"/>
                  <a:gd name="connsiteX1" fmla="*/ 143074 w 503134"/>
                  <a:gd name="connsiteY1" fmla="*/ 28962 h 616044"/>
                  <a:gd name="connsiteX2" fmla="*/ 322370 w 503134"/>
                  <a:gd name="connsiteY2" fmla="*/ 28667 h 616044"/>
                  <a:gd name="connsiteX3" fmla="*/ 345079 w 503134"/>
                  <a:gd name="connsiteY3" fmla="*/ 157864 h 616044"/>
                  <a:gd name="connsiteX4" fmla="*/ 310761 w 503134"/>
                  <a:gd name="connsiteY4" fmla="*/ 191587 h 616044"/>
                  <a:gd name="connsiteX5" fmla="*/ 400535 w 503134"/>
                  <a:gd name="connsiteY5" fmla="*/ 210761 h 616044"/>
                  <a:gd name="connsiteX6" fmla="*/ 486809 w 503134"/>
                  <a:gd name="connsiteY6" fmla="*/ 306282 h 616044"/>
                  <a:gd name="connsiteX7" fmla="*/ 502920 w 503134"/>
                  <a:gd name="connsiteY7" fmla="*/ 424948 h 616044"/>
                  <a:gd name="connsiteX8" fmla="*/ 406087 w 503134"/>
                  <a:gd name="connsiteY8" fmla="*/ 457453 h 616044"/>
                  <a:gd name="connsiteX9" fmla="*/ 386227 w 503134"/>
                  <a:gd name="connsiteY9" fmla="*/ 321521 h 616044"/>
                  <a:gd name="connsiteX10" fmla="*/ 390801 w 503134"/>
                  <a:gd name="connsiteY10" fmla="*/ 606511 h 616044"/>
                  <a:gd name="connsiteX11" fmla="*/ 102763 w 503134"/>
                  <a:gd name="connsiteY11" fmla="*/ 604985 h 616044"/>
                  <a:gd name="connsiteX12" fmla="*/ 78379 w 503134"/>
                  <a:gd name="connsiteY12" fmla="*/ 307805 h 616044"/>
                  <a:gd name="connsiteX13" fmla="*/ 67715 w 503134"/>
                  <a:gd name="connsiteY13" fmla="*/ 443443 h 616044"/>
                  <a:gd name="connsiteX14" fmla="*/ 655 w 503134"/>
                  <a:gd name="connsiteY14" fmla="*/ 409913 h 616044"/>
                  <a:gd name="connsiteX15" fmla="*/ 14374 w 503134"/>
                  <a:gd name="connsiteY15" fmla="*/ 297137 h 616044"/>
                  <a:gd name="connsiteX16" fmla="*/ 101239 w 503134"/>
                  <a:gd name="connsiteY16" fmla="*/ 214841 h 616044"/>
                  <a:gd name="connsiteX17" fmla="*/ 166131 w 503134"/>
                  <a:gd name="connsiteY17" fmla="*/ 196799 h 616044"/>
                  <a:gd name="connsiteX18" fmla="*/ 119725 w 503134"/>
                  <a:gd name="connsiteY18" fmla="*/ 157323 h 616044"/>
                  <a:gd name="connsiteX0" fmla="*/ 119725 w 503134"/>
                  <a:gd name="connsiteY0" fmla="*/ 157323 h 616044"/>
                  <a:gd name="connsiteX1" fmla="*/ 143074 w 503134"/>
                  <a:gd name="connsiteY1" fmla="*/ 28962 h 616044"/>
                  <a:gd name="connsiteX2" fmla="*/ 322370 w 503134"/>
                  <a:gd name="connsiteY2" fmla="*/ 28667 h 616044"/>
                  <a:gd name="connsiteX3" fmla="*/ 345079 w 503134"/>
                  <a:gd name="connsiteY3" fmla="*/ 157864 h 616044"/>
                  <a:gd name="connsiteX4" fmla="*/ 310761 w 503134"/>
                  <a:gd name="connsiteY4" fmla="*/ 191587 h 616044"/>
                  <a:gd name="connsiteX5" fmla="*/ 400535 w 503134"/>
                  <a:gd name="connsiteY5" fmla="*/ 210761 h 616044"/>
                  <a:gd name="connsiteX6" fmla="*/ 486809 w 503134"/>
                  <a:gd name="connsiteY6" fmla="*/ 306282 h 616044"/>
                  <a:gd name="connsiteX7" fmla="*/ 502920 w 503134"/>
                  <a:gd name="connsiteY7" fmla="*/ 424948 h 616044"/>
                  <a:gd name="connsiteX8" fmla="*/ 406087 w 503134"/>
                  <a:gd name="connsiteY8" fmla="*/ 457453 h 616044"/>
                  <a:gd name="connsiteX9" fmla="*/ 386227 w 503134"/>
                  <a:gd name="connsiteY9" fmla="*/ 321521 h 616044"/>
                  <a:gd name="connsiteX10" fmla="*/ 390801 w 503134"/>
                  <a:gd name="connsiteY10" fmla="*/ 606511 h 616044"/>
                  <a:gd name="connsiteX11" fmla="*/ 102763 w 503134"/>
                  <a:gd name="connsiteY11" fmla="*/ 604985 h 616044"/>
                  <a:gd name="connsiteX12" fmla="*/ 78379 w 503134"/>
                  <a:gd name="connsiteY12" fmla="*/ 307805 h 616044"/>
                  <a:gd name="connsiteX13" fmla="*/ 67715 w 503134"/>
                  <a:gd name="connsiteY13" fmla="*/ 443443 h 616044"/>
                  <a:gd name="connsiteX14" fmla="*/ 655 w 503134"/>
                  <a:gd name="connsiteY14" fmla="*/ 409913 h 616044"/>
                  <a:gd name="connsiteX15" fmla="*/ 14374 w 503134"/>
                  <a:gd name="connsiteY15" fmla="*/ 297137 h 616044"/>
                  <a:gd name="connsiteX16" fmla="*/ 101239 w 503134"/>
                  <a:gd name="connsiteY16" fmla="*/ 214841 h 616044"/>
                  <a:gd name="connsiteX17" fmla="*/ 166131 w 503134"/>
                  <a:gd name="connsiteY17" fmla="*/ 196799 h 616044"/>
                  <a:gd name="connsiteX18" fmla="*/ 119725 w 503134"/>
                  <a:gd name="connsiteY18" fmla="*/ 157323 h 616044"/>
                  <a:gd name="connsiteX0" fmla="*/ 119725 w 503134"/>
                  <a:gd name="connsiteY0" fmla="*/ 157323 h 616044"/>
                  <a:gd name="connsiteX1" fmla="*/ 143074 w 503134"/>
                  <a:gd name="connsiteY1" fmla="*/ 28962 h 616044"/>
                  <a:gd name="connsiteX2" fmla="*/ 322370 w 503134"/>
                  <a:gd name="connsiteY2" fmla="*/ 28667 h 616044"/>
                  <a:gd name="connsiteX3" fmla="*/ 345079 w 503134"/>
                  <a:gd name="connsiteY3" fmla="*/ 157864 h 616044"/>
                  <a:gd name="connsiteX4" fmla="*/ 310761 w 503134"/>
                  <a:gd name="connsiteY4" fmla="*/ 191587 h 616044"/>
                  <a:gd name="connsiteX5" fmla="*/ 400535 w 503134"/>
                  <a:gd name="connsiteY5" fmla="*/ 210761 h 616044"/>
                  <a:gd name="connsiteX6" fmla="*/ 486809 w 503134"/>
                  <a:gd name="connsiteY6" fmla="*/ 306282 h 616044"/>
                  <a:gd name="connsiteX7" fmla="*/ 502920 w 503134"/>
                  <a:gd name="connsiteY7" fmla="*/ 424948 h 616044"/>
                  <a:gd name="connsiteX8" fmla="*/ 406087 w 503134"/>
                  <a:gd name="connsiteY8" fmla="*/ 457453 h 616044"/>
                  <a:gd name="connsiteX9" fmla="*/ 386227 w 503134"/>
                  <a:gd name="connsiteY9" fmla="*/ 321521 h 616044"/>
                  <a:gd name="connsiteX10" fmla="*/ 390801 w 503134"/>
                  <a:gd name="connsiteY10" fmla="*/ 606511 h 616044"/>
                  <a:gd name="connsiteX11" fmla="*/ 102763 w 503134"/>
                  <a:gd name="connsiteY11" fmla="*/ 604985 h 616044"/>
                  <a:gd name="connsiteX12" fmla="*/ 78379 w 503134"/>
                  <a:gd name="connsiteY12" fmla="*/ 307805 h 616044"/>
                  <a:gd name="connsiteX13" fmla="*/ 67715 w 503134"/>
                  <a:gd name="connsiteY13" fmla="*/ 443443 h 616044"/>
                  <a:gd name="connsiteX14" fmla="*/ 655 w 503134"/>
                  <a:gd name="connsiteY14" fmla="*/ 409913 h 616044"/>
                  <a:gd name="connsiteX15" fmla="*/ 14374 w 503134"/>
                  <a:gd name="connsiteY15" fmla="*/ 297137 h 616044"/>
                  <a:gd name="connsiteX16" fmla="*/ 101239 w 503134"/>
                  <a:gd name="connsiteY16" fmla="*/ 214841 h 616044"/>
                  <a:gd name="connsiteX17" fmla="*/ 166131 w 503134"/>
                  <a:gd name="connsiteY17" fmla="*/ 196799 h 616044"/>
                  <a:gd name="connsiteX18" fmla="*/ 119725 w 503134"/>
                  <a:gd name="connsiteY18" fmla="*/ 157323 h 616044"/>
                  <a:gd name="connsiteX0" fmla="*/ 119725 w 503134"/>
                  <a:gd name="connsiteY0" fmla="*/ 157323 h 616044"/>
                  <a:gd name="connsiteX1" fmla="*/ 143074 w 503134"/>
                  <a:gd name="connsiteY1" fmla="*/ 28962 h 616044"/>
                  <a:gd name="connsiteX2" fmla="*/ 322370 w 503134"/>
                  <a:gd name="connsiteY2" fmla="*/ 28667 h 616044"/>
                  <a:gd name="connsiteX3" fmla="*/ 345079 w 503134"/>
                  <a:gd name="connsiteY3" fmla="*/ 157864 h 616044"/>
                  <a:gd name="connsiteX4" fmla="*/ 310761 w 503134"/>
                  <a:gd name="connsiteY4" fmla="*/ 191587 h 616044"/>
                  <a:gd name="connsiteX5" fmla="*/ 400535 w 503134"/>
                  <a:gd name="connsiteY5" fmla="*/ 210761 h 616044"/>
                  <a:gd name="connsiteX6" fmla="*/ 486809 w 503134"/>
                  <a:gd name="connsiteY6" fmla="*/ 306282 h 616044"/>
                  <a:gd name="connsiteX7" fmla="*/ 502920 w 503134"/>
                  <a:gd name="connsiteY7" fmla="*/ 424948 h 616044"/>
                  <a:gd name="connsiteX8" fmla="*/ 406087 w 503134"/>
                  <a:gd name="connsiteY8" fmla="*/ 457453 h 616044"/>
                  <a:gd name="connsiteX9" fmla="*/ 388438 w 503134"/>
                  <a:gd name="connsiteY9" fmla="*/ 326388 h 616044"/>
                  <a:gd name="connsiteX10" fmla="*/ 390801 w 503134"/>
                  <a:gd name="connsiteY10" fmla="*/ 606511 h 616044"/>
                  <a:gd name="connsiteX11" fmla="*/ 102763 w 503134"/>
                  <a:gd name="connsiteY11" fmla="*/ 604985 h 616044"/>
                  <a:gd name="connsiteX12" fmla="*/ 78379 w 503134"/>
                  <a:gd name="connsiteY12" fmla="*/ 307805 h 616044"/>
                  <a:gd name="connsiteX13" fmla="*/ 67715 w 503134"/>
                  <a:gd name="connsiteY13" fmla="*/ 443443 h 616044"/>
                  <a:gd name="connsiteX14" fmla="*/ 655 w 503134"/>
                  <a:gd name="connsiteY14" fmla="*/ 409913 h 616044"/>
                  <a:gd name="connsiteX15" fmla="*/ 14374 w 503134"/>
                  <a:gd name="connsiteY15" fmla="*/ 297137 h 616044"/>
                  <a:gd name="connsiteX16" fmla="*/ 101239 w 503134"/>
                  <a:gd name="connsiteY16" fmla="*/ 214841 h 616044"/>
                  <a:gd name="connsiteX17" fmla="*/ 166131 w 503134"/>
                  <a:gd name="connsiteY17" fmla="*/ 196799 h 616044"/>
                  <a:gd name="connsiteX18" fmla="*/ 119725 w 503134"/>
                  <a:gd name="connsiteY18" fmla="*/ 157323 h 616044"/>
                  <a:gd name="connsiteX0" fmla="*/ 119725 w 503134"/>
                  <a:gd name="connsiteY0" fmla="*/ 157323 h 616044"/>
                  <a:gd name="connsiteX1" fmla="*/ 143074 w 503134"/>
                  <a:gd name="connsiteY1" fmla="*/ 28962 h 616044"/>
                  <a:gd name="connsiteX2" fmla="*/ 322370 w 503134"/>
                  <a:gd name="connsiteY2" fmla="*/ 28667 h 616044"/>
                  <a:gd name="connsiteX3" fmla="*/ 345079 w 503134"/>
                  <a:gd name="connsiteY3" fmla="*/ 157864 h 616044"/>
                  <a:gd name="connsiteX4" fmla="*/ 310761 w 503134"/>
                  <a:gd name="connsiteY4" fmla="*/ 191587 h 616044"/>
                  <a:gd name="connsiteX5" fmla="*/ 400535 w 503134"/>
                  <a:gd name="connsiteY5" fmla="*/ 210761 h 616044"/>
                  <a:gd name="connsiteX6" fmla="*/ 486809 w 503134"/>
                  <a:gd name="connsiteY6" fmla="*/ 306282 h 616044"/>
                  <a:gd name="connsiteX7" fmla="*/ 502920 w 503134"/>
                  <a:gd name="connsiteY7" fmla="*/ 424948 h 616044"/>
                  <a:gd name="connsiteX8" fmla="*/ 406087 w 503134"/>
                  <a:gd name="connsiteY8" fmla="*/ 457453 h 616044"/>
                  <a:gd name="connsiteX9" fmla="*/ 388438 w 503134"/>
                  <a:gd name="connsiteY9" fmla="*/ 326388 h 616044"/>
                  <a:gd name="connsiteX10" fmla="*/ 390801 w 503134"/>
                  <a:gd name="connsiteY10" fmla="*/ 606511 h 616044"/>
                  <a:gd name="connsiteX11" fmla="*/ 102763 w 503134"/>
                  <a:gd name="connsiteY11" fmla="*/ 604985 h 616044"/>
                  <a:gd name="connsiteX12" fmla="*/ 78379 w 503134"/>
                  <a:gd name="connsiteY12" fmla="*/ 307805 h 616044"/>
                  <a:gd name="connsiteX13" fmla="*/ 67715 w 503134"/>
                  <a:gd name="connsiteY13" fmla="*/ 443443 h 616044"/>
                  <a:gd name="connsiteX14" fmla="*/ 655 w 503134"/>
                  <a:gd name="connsiteY14" fmla="*/ 409913 h 616044"/>
                  <a:gd name="connsiteX15" fmla="*/ 14374 w 503134"/>
                  <a:gd name="connsiteY15" fmla="*/ 297137 h 616044"/>
                  <a:gd name="connsiteX16" fmla="*/ 101239 w 503134"/>
                  <a:gd name="connsiteY16" fmla="*/ 214841 h 616044"/>
                  <a:gd name="connsiteX17" fmla="*/ 166131 w 503134"/>
                  <a:gd name="connsiteY17" fmla="*/ 196799 h 616044"/>
                  <a:gd name="connsiteX18" fmla="*/ 119725 w 503134"/>
                  <a:gd name="connsiteY18" fmla="*/ 157323 h 616044"/>
                  <a:gd name="connsiteX0" fmla="*/ 119725 w 503134"/>
                  <a:gd name="connsiteY0" fmla="*/ 157323 h 616044"/>
                  <a:gd name="connsiteX1" fmla="*/ 143074 w 503134"/>
                  <a:gd name="connsiteY1" fmla="*/ 28962 h 616044"/>
                  <a:gd name="connsiteX2" fmla="*/ 322370 w 503134"/>
                  <a:gd name="connsiteY2" fmla="*/ 28667 h 616044"/>
                  <a:gd name="connsiteX3" fmla="*/ 345079 w 503134"/>
                  <a:gd name="connsiteY3" fmla="*/ 157864 h 616044"/>
                  <a:gd name="connsiteX4" fmla="*/ 310761 w 503134"/>
                  <a:gd name="connsiteY4" fmla="*/ 191587 h 616044"/>
                  <a:gd name="connsiteX5" fmla="*/ 400535 w 503134"/>
                  <a:gd name="connsiteY5" fmla="*/ 210761 h 616044"/>
                  <a:gd name="connsiteX6" fmla="*/ 486809 w 503134"/>
                  <a:gd name="connsiteY6" fmla="*/ 306282 h 616044"/>
                  <a:gd name="connsiteX7" fmla="*/ 502920 w 503134"/>
                  <a:gd name="connsiteY7" fmla="*/ 424948 h 616044"/>
                  <a:gd name="connsiteX8" fmla="*/ 406087 w 503134"/>
                  <a:gd name="connsiteY8" fmla="*/ 457453 h 616044"/>
                  <a:gd name="connsiteX9" fmla="*/ 388438 w 503134"/>
                  <a:gd name="connsiteY9" fmla="*/ 326388 h 616044"/>
                  <a:gd name="connsiteX10" fmla="*/ 390801 w 503134"/>
                  <a:gd name="connsiteY10" fmla="*/ 606511 h 616044"/>
                  <a:gd name="connsiteX11" fmla="*/ 102763 w 503134"/>
                  <a:gd name="connsiteY11" fmla="*/ 604985 h 616044"/>
                  <a:gd name="connsiteX12" fmla="*/ 78379 w 503134"/>
                  <a:gd name="connsiteY12" fmla="*/ 307805 h 616044"/>
                  <a:gd name="connsiteX13" fmla="*/ 67715 w 503134"/>
                  <a:gd name="connsiteY13" fmla="*/ 443443 h 616044"/>
                  <a:gd name="connsiteX14" fmla="*/ 655 w 503134"/>
                  <a:gd name="connsiteY14" fmla="*/ 409913 h 616044"/>
                  <a:gd name="connsiteX15" fmla="*/ 14374 w 503134"/>
                  <a:gd name="connsiteY15" fmla="*/ 297137 h 616044"/>
                  <a:gd name="connsiteX16" fmla="*/ 101239 w 503134"/>
                  <a:gd name="connsiteY16" fmla="*/ 214841 h 616044"/>
                  <a:gd name="connsiteX17" fmla="*/ 166131 w 503134"/>
                  <a:gd name="connsiteY17" fmla="*/ 196799 h 616044"/>
                  <a:gd name="connsiteX18" fmla="*/ 119725 w 503134"/>
                  <a:gd name="connsiteY18" fmla="*/ 157323 h 616044"/>
                  <a:gd name="connsiteX0" fmla="*/ 119725 w 503134"/>
                  <a:gd name="connsiteY0" fmla="*/ 157323 h 616044"/>
                  <a:gd name="connsiteX1" fmla="*/ 143074 w 503134"/>
                  <a:gd name="connsiteY1" fmla="*/ 28962 h 616044"/>
                  <a:gd name="connsiteX2" fmla="*/ 322370 w 503134"/>
                  <a:gd name="connsiteY2" fmla="*/ 28667 h 616044"/>
                  <a:gd name="connsiteX3" fmla="*/ 345079 w 503134"/>
                  <a:gd name="connsiteY3" fmla="*/ 157864 h 616044"/>
                  <a:gd name="connsiteX4" fmla="*/ 310761 w 503134"/>
                  <a:gd name="connsiteY4" fmla="*/ 191587 h 616044"/>
                  <a:gd name="connsiteX5" fmla="*/ 400535 w 503134"/>
                  <a:gd name="connsiteY5" fmla="*/ 210761 h 616044"/>
                  <a:gd name="connsiteX6" fmla="*/ 486809 w 503134"/>
                  <a:gd name="connsiteY6" fmla="*/ 306282 h 616044"/>
                  <a:gd name="connsiteX7" fmla="*/ 502920 w 503134"/>
                  <a:gd name="connsiteY7" fmla="*/ 424948 h 616044"/>
                  <a:gd name="connsiteX8" fmla="*/ 406087 w 503134"/>
                  <a:gd name="connsiteY8" fmla="*/ 457453 h 616044"/>
                  <a:gd name="connsiteX9" fmla="*/ 388438 w 503134"/>
                  <a:gd name="connsiteY9" fmla="*/ 326388 h 616044"/>
                  <a:gd name="connsiteX10" fmla="*/ 390801 w 503134"/>
                  <a:gd name="connsiteY10" fmla="*/ 606511 h 616044"/>
                  <a:gd name="connsiteX11" fmla="*/ 102763 w 503134"/>
                  <a:gd name="connsiteY11" fmla="*/ 604985 h 616044"/>
                  <a:gd name="connsiteX12" fmla="*/ 78379 w 503134"/>
                  <a:gd name="connsiteY12" fmla="*/ 307805 h 616044"/>
                  <a:gd name="connsiteX13" fmla="*/ 67715 w 503134"/>
                  <a:gd name="connsiteY13" fmla="*/ 443443 h 616044"/>
                  <a:gd name="connsiteX14" fmla="*/ 655 w 503134"/>
                  <a:gd name="connsiteY14" fmla="*/ 409913 h 616044"/>
                  <a:gd name="connsiteX15" fmla="*/ 14374 w 503134"/>
                  <a:gd name="connsiteY15" fmla="*/ 297137 h 616044"/>
                  <a:gd name="connsiteX16" fmla="*/ 101239 w 503134"/>
                  <a:gd name="connsiteY16" fmla="*/ 214841 h 616044"/>
                  <a:gd name="connsiteX17" fmla="*/ 166131 w 503134"/>
                  <a:gd name="connsiteY17" fmla="*/ 196799 h 616044"/>
                  <a:gd name="connsiteX18" fmla="*/ 119725 w 503134"/>
                  <a:gd name="connsiteY18" fmla="*/ 157323 h 616044"/>
                  <a:gd name="connsiteX0" fmla="*/ 119725 w 503134"/>
                  <a:gd name="connsiteY0" fmla="*/ 157323 h 616044"/>
                  <a:gd name="connsiteX1" fmla="*/ 143074 w 503134"/>
                  <a:gd name="connsiteY1" fmla="*/ 28962 h 616044"/>
                  <a:gd name="connsiteX2" fmla="*/ 322370 w 503134"/>
                  <a:gd name="connsiteY2" fmla="*/ 28667 h 616044"/>
                  <a:gd name="connsiteX3" fmla="*/ 345079 w 503134"/>
                  <a:gd name="connsiteY3" fmla="*/ 157864 h 616044"/>
                  <a:gd name="connsiteX4" fmla="*/ 310761 w 503134"/>
                  <a:gd name="connsiteY4" fmla="*/ 191587 h 616044"/>
                  <a:gd name="connsiteX5" fmla="*/ 400535 w 503134"/>
                  <a:gd name="connsiteY5" fmla="*/ 210761 h 616044"/>
                  <a:gd name="connsiteX6" fmla="*/ 486809 w 503134"/>
                  <a:gd name="connsiteY6" fmla="*/ 306282 h 616044"/>
                  <a:gd name="connsiteX7" fmla="*/ 502920 w 503134"/>
                  <a:gd name="connsiteY7" fmla="*/ 424948 h 616044"/>
                  <a:gd name="connsiteX8" fmla="*/ 406087 w 503134"/>
                  <a:gd name="connsiteY8" fmla="*/ 457453 h 616044"/>
                  <a:gd name="connsiteX9" fmla="*/ 388438 w 503134"/>
                  <a:gd name="connsiteY9" fmla="*/ 326388 h 616044"/>
                  <a:gd name="connsiteX10" fmla="*/ 390801 w 503134"/>
                  <a:gd name="connsiteY10" fmla="*/ 606511 h 616044"/>
                  <a:gd name="connsiteX11" fmla="*/ 102763 w 503134"/>
                  <a:gd name="connsiteY11" fmla="*/ 604985 h 616044"/>
                  <a:gd name="connsiteX12" fmla="*/ 78379 w 503134"/>
                  <a:gd name="connsiteY12" fmla="*/ 307805 h 616044"/>
                  <a:gd name="connsiteX13" fmla="*/ 67715 w 503134"/>
                  <a:gd name="connsiteY13" fmla="*/ 443443 h 616044"/>
                  <a:gd name="connsiteX14" fmla="*/ 655 w 503134"/>
                  <a:gd name="connsiteY14" fmla="*/ 409913 h 616044"/>
                  <a:gd name="connsiteX15" fmla="*/ 14374 w 503134"/>
                  <a:gd name="connsiteY15" fmla="*/ 297137 h 616044"/>
                  <a:gd name="connsiteX16" fmla="*/ 101239 w 503134"/>
                  <a:gd name="connsiteY16" fmla="*/ 214841 h 616044"/>
                  <a:gd name="connsiteX17" fmla="*/ 166131 w 503134"/>
                  <a:gd name="connsiteY17" fmla="*/ 196799 h 616044"/>
                  <a:gd name="connsiteX18" fmla="*/ 119725 w 503134"/>
                  <a:gd name="connsiteY18" fmla="*/ 157323 h 616044"/>
                  <a:gd name="connsiteX0" fmla="*/ 119725 w 503134"/>
                  <a:gd name="connsiteY0" fmla="*/ 157323 h 616044"/>
                  <a:gd name="connsiteX1" fmla="*/ 143074 w 503134"/>
                  <a:gd name="connsiteY1" fmla="*/ 28962 h 616044"/>
                  <a:gd name="connsiteX2" fmla="*/ 322370 w 503134"/>
                  <a:gd name="connsiteY2" fmla="*/ 28667 h 616044"/>
                  <a:gd name="connsiteX3" fmla="*/ 345079 w 503134"/>
                  <a:gd name="connsiteY3" fmla="*/ 157864 h 616044"/>
                  <a:gd name="connsiteX4" fmla="*/ 310761 w 503134"/>
                  <a:gd name="connsiteY4" fmla="*/ 191587 h 616044"/>
                  <a:gd name="connsiteX5" fmla="*/ 400535 w 503134"/>
                  <a:gd name="connsiteY5" fmla="*/ 210761 h 616044"/>
                  <a:gd name="connsiteX6" fmla="*/ 486809 w 503134"/>
                  <a:gd name="connsiteY6" fmla="*/ 306282 h 616044"/>
                  <a:gd name="connsiteX7" fmla="*/ 502920 w 503134"/>
                  <a:gd name="connsiteY7" fmla="*/ 424948 h 616044"/>
                  <a:gd name="connsiteX8" fmla="*/ 406087 w 503134"/>
                  <a:gd name="connsiteY8" fmla="*/ 457453 h 616044"/>
                  <a:gd name="connsiteX9" fmla="*/ 388438 w 503134"/>
                  <a:gd name="connsiteY9" fmla="*/ 326388 h 616044"/>
                  <a:gd name="connsiteX10" fmla="*/ 390801 w 503134"/>
                  <a:gd name="connsiteY10" fmla="*/ 606511 h 616044"/>
                  <a:gd name="connsiteX11" fmla="*/ 102763 w 503134"/>
                  <a:gd name="connsiteY11" fmla="*/ 604985 h 616044"/>
                  <a:gd name="connsiteX12" fmla="*/ 78379 w 503134"/>
                  <a:gd name="connsiteY12" fmla="*/ 307805 h 616044"/>
                  <a:gd name="connsiteX13" fmla="*/ 67715 w 503134"/>
                  <a:gd name="connsiteY13" fmla="*/ 443443 h 616044"/>
                  <a:gd name="connsiteX14" fmla="*/ 655 w 503134"/>
                  <a:gd name="connsiteY14" fmla="*/ 409913 h 616044"/>
                  <a:gd name="connsiteX15" fmla="*/ 14374 w 503134"/>
                  <a:gd name="connsiteY15" fmla="*/ 297137 h 616044"/>
                  <a:gd name="connsiteX16" fmla="*/ 101239 w 503134"/>
                  <a:gd name="connsiteY16" fmla="*/ 214841 h 616044"/>
                  <a:gd name="connsiteX17" fmla="*/ 166131 w 503134"/>
                  <a:gd name="connsiteY17" fmla="*/ 196799 h 616044"/>
                  <a:gd name="connsiteX18" fmla="*/ 119725 w 503134"/>
                  <a:gd name="connsiteY18" fmla="*/ 157323 h 616044"/>
                  <a:gd name="connsiteX0" fmla="*/ 119725 w 503134"/>
                  <a:gd name="connsiteY0" fmla="*/ 157323 h 616372"/>
                  <a:gd name="connsiteX1" fmla="*/ 143074 w 503134"/>
                  <a:gd name="connsiteY1" fmla="*/ 28962 h 616372"/>
                  <a:gd name="connsiteX2" fmla="*/ 322370 w 503134"/>
                  <a:gd name="connsiteY2" fmla="*/ 28667 h 616372"/>
                  <a:gd name="connsiteX3" fmla="*/ 345079 w 503134"/>
                  <a:gd name="connsiteY3" fmla="*/ 157864 h 616372"/>
                  <a:gd name="connsiteX4" fmla="*/ 310761 w 503134"/>
                  <a:gd name="connsiteY4" fmla="*/ 191587 h 616372"/>
                  <a:gd name="connsiteX5" fmla="*/ 400535 w 503134"/>
                  <a:gd name="connsiteY5" fmla="*/ 210761 h 616372"/>
                  <a:gd name="connsiteX6" fmla="*/ 486809 w 503134"/>
                  <a:gd name="connsiteY6" fmla="*/ 306282 h 616372"/>
                  <a:gd name="connsiteX7" fmla="*/ 502920 w 503134"/>
                  <a:gd name="connsiteY7" fmla="*/ 424948 h 616372"/>
                  <a:gd name="connsiteX8" fmla="*/ 406087 w 503134"/>
                  <a:gd name="connsiteY8" fmla="*/ 457453 h 616372"/>
                  <a:gd name="connsiteX9" fmla="*/ 388438 w 503134"/>
                  <a:gd name="connsiteY9" fmla="*/ 326388 h 616372"/>
                  <a:gd name="connsiteX10" fmla="*/ 390801 w 503134"/>
                  <a:gd name="connsiteY10" fmla="*/ 606511 h 616372"/>
                  <a:gd name="connsiteX11" fmla="*/ 102763 w 503134"/>
                  <a:gd name="connsiteY11" fmla="*/ 604985 h 616372"/>
                  <a:gd name="connsiteX12" fmla="*/ 78379 w 503134"/>
                  <a:gd name="connsiteY12" fmla="*/ 307805 h 616372"/>
                  <a:gd name="connsiteX13" fmla="*/ 67715 w 503134"/>
                  <a:gd name="connsiteY13" fmla="*/ 443443 h 616372"/>
                  <a:gd name="connsiteX14" fmla="*/ 655 w 503134"/>
                  <a:gd name="connsiteY14" fmla="*/ 409913 h 616372"/>
                  <a:gd name="connsiteX15" fmla="*/ 14374 w 503134"/>
                  <a:gd name="connsiteY15" fmla="*/ 297137 h 616372"/>
                  <a:gd name="connsiteX16" fmla="*/ 101239 w 503134"/>
                  <a:gd name="connsiteY16" fmla="*/ 214841 h 616372"/>
                  <a:gd name="connsiteX17" fmla="*/ 166131 w 503134"/>
                  <a:gd name="connsiteY17" fmla="*/ 196799 h 616372"/>
                  <a:gd name="connsiteX18" fmla="*/ 119725 w 503134"/>
                  <a:gd name="connsiteY18" fmla="*/ 157323 h 616372"/>
                  <a:gd name="connsiteX0" fmla="*/ 119725 w 503134"/>
                  <a:gd name="connsiteY0" fmla="*/ 157323 h 617215"/>
                  <a:gd name="connsiteX1" fmla="*/ 143074 w 503134"/>
                  <a:gd name="connsiteY1" fmla="*/ 28962 h 617215"/>
                  <a:gd name="connsiteX2" fmla="*/ 322370 w 503134"/>
                  <a:gd name="connsiteY2" fmla="*/ 28667 h 617215"/>
                  <a:gd name="connsiteX3" fmla="*/ 345079 w 503134"/>
                  <a:gd name="connsiteY3" fmla="*/ 157864 h 617215"/>
                  <a:gd name="connsiteX4" fmla="*/ 310761 w 503134"/>
                  <a:gd name="connsiteY4" fmla="*/ 191587 h 617215"/>
                  <a:gd name="connsiteX5" fmla="*/ 400535 w 503134"/>
                  <a:gd name="connsiteY5" fmla="*/ 210761 h 617215"/>
                  <a:gd name="connsiteX6" fmla="*/ 486809 w 503134"/>
                  <a:gd name="connsiteY6" fmla="*/ 306282 h 617215"/>
                  <a:gd name="connsiteX7" fmla="*/ 502920 w 503134"/>
                  <a:gd name="connsiteY7" fmla="*/ 424948 h 617215"/>
                  <a:gd name="connsiteX8" fmla="*/ 406087 w 503134"/>
                  <a:gd name="connsiteY8" fmla="*/ 457453 h 617215"/>
                  <a:gd name="connsiteX9" fmla="*/ 388438 w 503134"/>
                  <a:gd name="connsiteY9" fmla="*/ 326388 h 617215"/>
                  <a:gd name="connsiteX10" fmla="*/ 390801 w 503134"/>
                  <a:gd name="connsiteY10" fmla="*/ 606511 h 617215"/>
                  <a:gd name="connsiteX11" fmla="*/ 102763 w 503134"/>
                  <a:gd name="connsiteY11" fmla="*/ 604985 h 617215"/>
                  <a:gd name="connsiteX12" fmla="*/ 78379 w 503134"/>
                  <a:gd name="connsiteY12" fmla="*/ 307805 h 617215"/>
                  <a:gd name="connsiteX13" fmla="*/ 67715 w 503134"/>
                  <a:gd name="connsiteY13" fmla="*/ 443443 h 617215"/>
                  <a:gd name="connsiteX14" fmla="*/ 655 w 503134"/>
                  <a:gd name="connsiteY14" fmla="*/ 409913 h 617215"/>
                  <a:gd name="connsiteX15" fmla="*/ 14374 w 503134"/>
                  <a:gd name="connsiteY15" fmla="*/ 297137 h 617215"/>
                  <a:gd name="connsiteX16" fmla="*/ 101239 w 503134"/>
                  <a:gd name="connsiteY16" fmla="*/ 214841 h 617215"/>
                  <a:gd name="connsiteX17" fmla="*/ 166131 w 503134"/>
                  <a:gd name="connsiteY17" fmla="*/ 196799 h 617215"/>
                  <a:gd name="connsiteX18" fmla="*/ 119725 w 503134"/>
                  <a:gd name="connsiteY18" fmla="*/ 157323 h 617215"/>
                  <a:gd name="connsiteX0" fmla="*/ 119725 w 503134"/>
                  <a:gd name="connsiteY0" fmla="*/ 157323 h 617215"/>
                  <a:gd name="connsiteX1" fmla="*/ 143074 w 503134"/>
                  <a:gd name="connsiteY1" fmla="*/ 28962 h 617215"/>
                  <a:gd name="connsiteX2" fmla="*/ 322370 w 503134"/>
                  <a:gd name="connsiteY2" fmla="*/ 28667 h 617215"/>
                  <a:gd name="connsiteX3" fmla="*/ 345079 w 503134"/>
                  <a:gd name="connsiteY3" fmla="*/ 157864 h 617215"/>
                  <a:gd name="connsiteX4" fmla="*/ 310761 w 503134"/>
                  <a:gd name="connsiteY4" fmla="*/ 191587 h 617215"/>
                  <a:gd name="connsiteX5" fmla="*/ 400535 w 503134"/>
                  <a:gd name="connsiteY5" fmla="*/ 210761 h 617215"/>
                  <a:gd name="connsiteX6" fmla="*/ 486809 w 503134"/>
                  <a:gd name="connsiteY6" fmla="*/ 306282 h 617215"/>
                  <a:gd name="connsiteX7" fmla="*/ 502920 w 503134"/>
                  <a:gd name="connsiteY7" fmla="*/ 424948 h 617215"/>
                  <a:gd name="connsiteX8" fmla="*/ 406087 w 503134"/>
                  <a:gd name="connsiteY8" fmla="*/ 457453 h 617215"/>
                  <a:gd name="connsiteX9" fmla="*/ 388438 w 503134"/>
                  <a:gd name="connsiteY9" fmla="*/ 326388 h 617215"/>
                  <a:gd name="connsiteX10" fmla="*/ 390801 w 503134"/>
                  <a:gd name="connsiteY10" fmla="*/ 606511 h 617215"/>
                  <a:gd name="connsiteX11" fmla="*/ 102763 w 503134"/>
                  <a:gd name="connsiteY11" fmla="*/ 604985 h 617215"/>
                  <a:gd name="connsiteX12" fmla="*/ 78379 w 503134"/>
                  <a:gd name="connsiteY12" fmla="*/ 307805 h 617215"/>
                  <a:gd name="connsiteX13" fmla="*/ 67715 w 503134"/>
                  <a:gd name="connsiteY13" fmla="*/ 443443 h 617215"/>
                  <a:gd name="connsiteX14" fmla="*/ 655 w 503134"/>
                  <a:gd name="connsiteY14" fmla="*/ 409913 h 617215"/>
                  <a:gd name="connsiteX15" fmla="*/ 14374 w 503134"/>
                  <a:gd name="connsiteY15" fmla="*/ 297137 h 617215"/>
                  <a:gd name="connsiteX16" fmla="*/ 101239 w 503134"/>
                  <a:gd name="connsiteY16" fmla="*/ 214841 h 617215"/>
                  <a:gd name="connsiteX17" fmla="*/ 166131 w 503134"/>
                  <a:gd name="connsiteY17" fmla="*/ 196799 h 617215"/>
                  <a:gd name="connsiteX18" fmla="*/ 119725 w 503134"/>
                  <a:gd name="connsiteY18" fmla="*/ 157323 h 617215"/>
                  <a:gd name="connsiteX0" fmla="*/ 119725 w 503134"/>
                  <a:gd name="connsiteY0" fmla="*/ 157323 h 617787"/>
                  <a:gd name="connsiteX1" fmla="*/ 143074 w 503134"/>
                  <a:gd name="connsiteY1" fmla="*/ 28962 h 617787"/>
                  <a:gd name="connsiteX2" fmla="*/ 322370 w 503134"/>
                  <a:gd name="connsiteY2" fmla="*/ 28667 h 617787"/>
                  <a:gd name="connsiteX3" fmla="*/ 345079 w 503134"/>
                  <a:gd name="connsiteY3" fmla="*/ 157864 h 617787"/>
                  <a:gd name="connsiteX4" fmla="*/ 310761 w 503134"/>
                  <a:gd name="connsiteY4" fmla="*/ 191587 h 617787"/>
                  <a:gd name="connsiteX5" fmla="*/ 400535 w 503134"/>
                  <a:gd name="connsiteY5" fmla="*/ 210761 h 617787"/>
                  <a:gd name="connsiteX6" fmla="*/ 486809 w 503134"/>
                  <a:gd name="connsiteY6" fmla="*/ 306282 h 617787"/>
                  <a:gd name="connsiteX7" fmla="*/ 502920 w 503134"/>
                  <a:gd name="connsiteY7" fmla="*/ 424948 h 617787"/>
                  <a:gd name="connsiteX8" fmla="*/ 406087 w 503134"/>
                  <a:gd name="connsiteY8" fmla="*/ 457453 h 617787"/>
                  <a:gd name="connsiteX9" fmla="*/ 388438 w 503134"/>
                  <a:gd name="connsiteY9" fmla="*/ 326388 h 617787"/>
                  <a:gd name="connsiteX10" fmla="*/ 390801 w 503134"/>
                  <a:gd name="connsiteY10" fmla="*/ 606511 h 617787"/>
                  <a:gd name="connsiteX11" fmla="*/ 103487 w 503134"/>
                  <a:gd name="connsiteY11" fmla="*/ 606154 h 617787"/>
                  <a:gd name="connsiteX12" fmla="*/ 78379 w 503134"/>
                  <a:gd name="connsiteY12" fmla="*/ 307805 h 617787"/>
                  <a:gd name="connsiteX13" fmla="*/ 67715 w 503134"/>
                  <a:gd name="connsiteY13" fmla="*/ 443443 h 617787"/>
                  <a:gd name="connsiteX14" fmla="*/ 655 w 503134"/>
                  <a:gd name="connsiteY14" fmla="*/ 409913 h 617787"/>
                  <a:gd name="connsiteX15" fmla="*/ 14374 w 503134"/>
                  <a:gd name="connsiteY15" fmla="*/ 297137 h 617787"/>
                  <a:gd name="connsiteX16" fmla="*/ 101239 w 503134"/>
                  <a:gd name="connsiteY16" fmla="*/ 214841 h 617787"/>
                  <a:gd name="connsiteX17" fmla="*/ 166131 w 503134"/>
                  <a:gd name="connsiteY17" fmla="*/ 196799 h 617787"/>
                  <a:gd name="connsiteX18" fmla="*/ 119725 w 503134"/>
                  <a:gd name="connsiteY18" fmla="*/ 157323 h 617787"/>
                  <a:gd name="connsiteX0" fmla="*/ 119725 w 503134"/>
                  <a:gd name="connsiteY0" fmla="*/ 157323 h 617292"/>
                  <a:gd name="connsiteX1" fmla="*/ 143074 w 503134"/>
                  <a:gd name="connsiteY1" fmla="*/ 28962 h 617292"/>
                  <a:gd name="connsiteX2" fmla="*/ 322370 w 503134"/>
                  <a:gd name="connsiteY2" fmla="*/ 28667 h 617292"/>
                  <a:gd name="connsiteX3" fmla="*/ 345079 w 503134"/>
                  <a:gd name="connsiteY3" fmla="*/ 157864 h 617292"/>
                  <a:gd name="connsiteX4" fmla="*/ 310761 w 503134"/>
                  <a:gd name="connsiteY4" fmla="*/ 191587 h 617292"/>
                  <a:gd name="connsiteX5" fmla="*/ 400535 w 503134"/>
                  <a:gd name="connsiteY5" fmla="*/ 210761 h 617292"/>
                  <a:gd name="connsiteX6" fmla="*/ 486809 w 503134"/>
                  <a:gd name="connsiteY6" fmla="*/ 306282 h 617292"/>
                  <a:gd name="connsiteX7" fmla="*/ 502920 w 503134"/>
                  <a:gd name="connsiteY7" fmla="*/ 424948 h 617292"/>
                  <a:gd name="connsiteX8" fmla="*/ 406087 w 503134"/>
                  <a:gd name="connsiteY8" fmla="*/ 457453 h 617292"/>
                  <a:gd name="connsiteX9" fmla="*/ 388438 w 503134"/>
                  <a:gd name="connsiteY9" fmla="*/ 326388 h 617292"/>
                  <a:gd name="connsiteX10" fmla="*/ 390801 w 503134"/>
                  <a:gd name="connsiteY10" fmla="*/ 606511 h 617292"/>
                  <a:gd name="connsiteX11" fmla="*/ 103487 w 503134"/>
                  <a:gd name="connsiteY11" fmla="*/ 606154 h 617292"/>
                  <a:gd name="connsiteX12" fmla="*/ 78379 w 503134"/>
                  <a:gd name="connsiteY12" fmla="*/ 307805 h 617292"/>
                  <a:gd name="connsiteX13" fmla="*/ 67715 w 503134"/>
                  <a:gd name="connsiteY13" fmla="*/ 443443 h 617292"/>
                  <a:gd name="connsiteX14" fmla="*/ 655 w 503134"/>
                  <a:gd name="connsiteY14" fmla="*/ 409913 h 617292"/>
                  <a:gd name="connsiteX15" fmla="*/ 14374 w 503134"/>
                  <a:gd name="connsiteY15" fmla="*/ 297137 h 617292"/>
                  <a:gd name="connsiteX16" fmla="*/ 101239 w 503134"/>
                  <a:gd name="connsiteY16" fmla="*/ 214841 h 617292"/>
                  <a:gd name="connsiteX17" fmla="*/ 166131 w 503134"/>
                  <a:gd name="connsiteY17" fmla="*/ 196799 h 617292"/>
                  <a:gd name="connsiteX18" fmla="*/ 119725 w 503134"/>
                  <a:gd name="connsiteY18" fmla="*/ 157323 h 617292"/>
                  <a:gd name="connsiteX0" fmla="*/ 119725 w 503134"/>
                  <a:gd name="connsiteY0" fmla="*/ 157323 h 617292"/>
                  <a:gd name="connsiteX1" fmla="*/ 143074 w 503134"/>
                  <a:gd name="connsiteY1" fmla="*/ 28962 h 617292"/>
                  <a:gd name="connsiteX2" fmla="*/ 322370 w 503134"/>
                  <a:gd name="connsiteY2" fmla="*/ 28667 h 617292"/>
                  <a:gd name="connsiteX3" fmla="*/ 345079 w 503134"/>
                  <a:gd name="connsiteY3" fmla="*/ 157864 h 617292"/>
                  <a:gd name="connsiteX4" fmla="*/ 310761 w 503134"/>
                  <a:gd name="connsiteY4" fmla="*/ 191587 h 617292"/>
                  <a:gd name="connsiteX5" fmla="*/ 400535 w 503134"/>
                  <a:gd name="connsiteY5" fmla="*/ 210761 h 617292"/>
                  <a:gd name="connsiteX6" fmla="*/ 486809 w 503134"/>
                  <a:gd name="connsiteY6" fmla="*/ 306282 h 617292"/>
                  <a:gd name="connsiteX7" fmla="*/ 502920 w 503134"/>
                  <a:gd name="connsiteY7" fmla="*/ 424948 h 617292"/>
                  <a:gd name="connsiteX8" fmla="*/ 406087 w 503134"/>
                  <a:gd name="connsiteY8" fmla="*/ 457453 h 617292"/>
                  <a:gd name="connsiteX9" fmla="*/ 388438 w 503134"/>
                  <a:gd name="connsiteY9" fmla="*/ 326388 h 617292"/>
                  <a:gd name="connsiteX10" fmla="*/ 390801 w 503134"/>
                  <a:gd name="connsiteY10" fmla="*/ 606511 h 617292"/>
                  <a:gd name="connsiteX11" fmla="*/ 103487 w 503134"/>
                  <a:gd name="connsiteY11" fmla="*/ 606154 h 617292"/>
                  <a:gd name="connsiteX12" fmla="*/ 78379 w 503134"/>
                  <a:gd name="connsiteY12" fmla="*/ 307805 h 617292"/>
                  <a:gd name="connsiteX13" fmla="*/ 65946 w 503134"/>
                  <a:gd name="connsiteY13" fmla="*/ 443443 h 617292"/>
                  <a:gd name="connsiteX14" fmla="*/ 655 w 503134"/>
                  <a:gd name="connsiteY14" fmla="*/ 409913 h 617292"/>
                  <a:gd name="connsiteX15" fmla="*/ 14374 w 503134"/>
                  <a:gd name="connsiteY15" fmla="*/ 297137 h 617292"/>
                  <a:gd name="connsiteX16" fmla="*/ 101239 w 503134"/>
                  <a:gd name="connsiteY16" fmla="*/ 214841 h 617292"/>
                  <a:gd name="connsiteX17" fmla="*/ 166131 w 503134"/>
                  <a:gd name="connsiteY17" fmla="*/ 196799 h 617292"/>
                  <a:gd name="connsiteX18" fmla="*/ 119725 w 503134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07805 h 617292"/>
                  <a:gd name="connsiteX13" fmla="*/ 64538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07805 h 617292"/>
                  <a:gd name="connsiteX13" fmla="*/ 64538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07805 h 617292"/>
                  <a:gd name="connsiteX13" fmla="*/ 64538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07805 h 617292"/>
                  <a:gd name="connsiteX13" fmla="*/ 64538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07805 h 617292"/>
                  <a:gd name="connsiteX13" fmla="*/ 64538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15770 h 617292"/>
                  <a:gd name="connsiteX13" fmla="*/ 64538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17098 h 617292"/>
                  <a:gd name="connsiteX13" fmla="*/ 64538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17098 h 617292"/>
                  <a:gd name="connsiteX13" fmla="*/ 64538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17098 h 617292"/>
                  <a:gd name="connsiteX13" fmla="*/ 64538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17098 h 617292"/>
                  <a:gd name="connsiteX13" fmla="*/ 64538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17098 h 617292"/>
                  <a:gd name="connsiteX13" fmla="*/ 64538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17098 h 617292"/>
                  <a:gd name="connsiteX13" fmla="*/ 64538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17098 h 617292"/>
                  <a:gd name="connsiteX13" fmla="*/ 64538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17098 h 617292"/>
                  <a:gd name="connsiteX13" fmla="*/ 64538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17098 h 617292"/>
                  <a:gd name="connsiteX13" fmla="*/ 64538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17098 h 617292"/>
                  <a:gd name="connsiteX13" fmla="*/ 66749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17098 h 617292"/>
                  <a:gd name="connsiteX13" fmla="*/ 66749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17098 h 617292"/>
                  <a:gd name="connsiteX13" fmla="*/ 66749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17098 h 617292"/>
                  <a:gd name="connsiteX13" fmla="*/ 66749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7993 w 501402"/>
                  <a:gd name="connsiteY0" fmla="*/ 157323 h 617292"/>
                  <a:gd name="connsiteX1" fmla="*/ 141342 w 501402"/>
                  <a:gd name="connsiteY1" fmla="*/ 28962 h 617292"/>
                  <a:gd name="connsiteX2" fmla="*/ 320638 w 501402"/>
                  <a:gd name="connsiteY2" fmla="*/ 28667 h 617292"/>
                  <a:gd name="connsiteX3" fmla="*/ 343347 w 501402"/>
                  <a:gd name="connsiteY3" fmla="*/ 157864 h 617292"/>
                  <a:gd name="connsiteX4" fmla="*/ 309029 w 501402"/>
                  <a:gd name="connsiteY4" fmla="*/ 191587 h 617292"/>
                  <a:gd name="connsiteX5" fmla="*/ 398803 w 501402"/>
                  <a:gd name="connsiteY5" fmla="*/ 210761 h 617292"/>
                  <a:gd name="connsiteX6" fmla="*/ 485077 w 501402"/>
                  <a:gd name="connsiteY6" fmla="*/ 306282 h 617292"/>
                  <a:gd name="connsiteX7" fmla="*/ 501188 w 501402"/>
                  <a:gd name="connsiteY7" fmla="*/ 424948 h 617292"/>
                  <a:gd name="connsiteX8" fmla="*/ 404355 w 501402"/>
                  <a:gd name="connsiteY8" fmla="*/ 457453 h 617292"/>
                  <a:gd name="connsiteX9" fmla="*/ 386706 w 501402"/>
                  <a:gd name="connsiteY9" fmla="*/ 326388 h 617292"/>
                  <a:gd name="connsiteX10" fmla="*/ 389069 w 501402"/>
                  <a:gd name="connsiteY10" fmla="*/ 606511 h 617292"/>
                  <a:gd name="connsiteX11" fmla="*/ 101755 w 501402"/>
                  <a:gd name="connsiteY11" fmla="*/ 606154 h 617292"/>
                  <a:gd name="connsiteX12" fmla="*/ 76647 w 501402"/>
                  <a:gd name="connsiteY12" fmla="*/ 317098 h 617292"/>
                  <a:gd name="connsiteX13" fmla="*/ 66425 w 501402"/>
                  <a:gd name="connsiteY13" fmla="*/ 443443 h 617292"/>
                  <a:gd name="connsiteX14" fmla="*/ 692 w 501402"/>
                  <a:gd name="connsiteY14" fmla="*/ 414338 h 617292"/>
                  <a:gd name="connsiteX15" fmla="*/ 13969 w 501402"/>
                  <a:gd name="connsiteY15" fmla="*/ 297137 h 617292"/>
                  <a:gd name="connsiteX16" fmla="*/ 99507 w 501402"/>
                  <a:gd name="connsiteY16" fmla="*/ 214841 h 617292"/>
                  <a:gd name="connsiteX17" fmla="*/ 164399 w 501402"/>
                  <a:gd name="connsiteY17" fmla="*/ 196799 h 617292"/>
                  <a:gd name="connsiteX18" fmla="*/ 117993 w 501402"/>
                  <a:gd name="connsiteY18" fmla="*/ 157323 h 617292"/>
                  <a:gd name="connsiteX0" fmla="*/ 118586 w 501995"/>
                  <a:gd name="connsiteY0" fmla="*/ 157323 h 617292"/>
                  <a:gd name="connsiteX1" fmla="*/ 141935 w 501995"/>
                  <a:gd name="connsiteY1" fmla="*/ 28962 h 617292"/>
                  <a:gd name="connsiteX2" fmla="*/ 321231 w 501995"/>
                  <a:gd name="connsiteY2" fmla="*/ 28667 h 617292"/>
                  <a:gd name="connsiteX3" fmla="*/ 343940 w 501995"/>
                  <a:gd name="connsiteY3" fmla="*/ 157864 h 617292"/>
                  <a:gd name="connsiteX4" fmla="*/ 309622 w 501995"/>
                  <a:gd name="connsiteY4" fmla="*/ 191587 h 617292"/>
                  <a:gd name="connsiteX5" fmla="*/ 399396 w 501995"/>
                  <a:gd name="connsiteY5" fmla="*/ 210761 h 617292"/>
                  <a:gd name="connsiteX6" fmla="*/ 485670 w 501995"/>
                  <a:gd name="connsiteY6" fmla="*/ 306282 h 617292"/>
                  <a:gd name="connsiteX7" fmla="*/ 501781 w 501995"/>
                  <a:gd name="connsiteY7" fmla="*/ 424948 h 617292"/>
                  <a:gd name="connsiteX8" fmla="*/ 404948 w 501995"/>
                  <a:gd name="connsiteY8" fmla="*/ 457453 h 617292"/>
                  <a:gd name="connsiteX9" fmla="*/ 387299 w 501995"/>
                  <a:gd name="connsiteY9" fmla="*/ 326388 h 617292"/>
                  <a:gd name="connsiteX10" fmla="*/ 389662 w 501995"/>
                  <a:gd name="connsiteY10" fmla="*/ 606511 h 617292"/>
                  <a:gd name="connsiteX11" fmla="*/ 102348 w 501995"/>
                  <a:gd name="connsiteY11" fmla="*/ 606154 h 617292"/>
                  <a:gd name="connsiteX12" fmla="*/ 77240 w 501995"/>
                  <a:gd name="connsiteY12" fmla="*/ 317098 h 617292"/>
                  <a:gd name="connsiteX13" fmla="*/ 67018 w 501995"/>
                  <a:gd name="connsiteY13" fmla="*/ 443443 h 617292"/>
                  <a:gd name="connsiteX14" fmla="*/ 1285 w 501995"/>
                  <a:gd name="connsiteY14" fmla="*/ 414338 h 617292"/>
                  <a:gd name="connsiteX15" fmla="*/ 14562 w 501995"/>
                  <a:gd name="connsiteY15" fmla="*/ 297137 h 617292"/>
                  <a:gd name="connsiteX16" fmla="*/ 100100 w 501995"/>
                  <a:gd name="connsiteY16" fmla="*/ 214841 h 617292"/>
                  <a:gd name="connsiteX17" fmla="*/ 164992 w 501995"/>
                  <a:gd name="connsiteY17" fmla="*/ 196799 h 617292"/>
                  <a:gd name="connsiteX18" fmla="*/ 118586 w 501995"/>
                  <a:gd name="connsiteY18" fmla="*/ 157323 h 617292"/>
                  <a:gd name="connsiteX0" fmla="*/ 118586 w 501995"/>
                  <a:gd name="connsiteY0" fmla="*/ 157323 h 617292"/>
                  <a:gd name="connsiteX1" fmla="*/ 141935 w 501995"/>
                  <a:gd name="connsiteY1" fmla="*/ 28962 h 617292"/>
                  <a:gd name="connsiteX2" fmla="*/ 321231 w 501995"/>
                  <a:gd name="connsiteY2" fmla="*/ 28667 h 617292"/>
                  <a:gd name="connsiteX3" fmla="*/ 343940 w 501995"/>
                  <a:gd name="connsiteY3" fmla="*/ 157864 h 617292"/>
                  <a:gd name="connsiteX4" fmla="*/ 309622 w 501995"/>
                  <a:gd name="connsiteY4" fmla="*/ 191587 h 617292"/>
                  <a:gd name="connsiteX5" fmla="*/ 399396 w 501995"/>
                  <a:gd name="connsiteY5" fmla="*/ 210761 h 617292"/>
                  <a:gd name="connsiteX6" fmla="*/ 485670 w 501995"/>
                  <a:gd name="connsiteY6" fmla="*/ 306282 h 617292"/>
                  <a:gd name="connsiteX7" fmla="*/ 501781 w 501995"/>
                  <a:gd name="connsiteY7" fmla="*/ 424948 h 617292"/>
                  <a:gd name="connsiteX8" fmla="*/ 404948 w 501995"/>
                  <a:gd name="connsiteY8" fmla="*/ 457453 h 617292"/>
                  <a:gd name="connsiteX9" fmla="*/ 387299 w 501995"/>
                  <a:gd name="connsiteY9" fmla="*/ 326388 h 617292"/>
                  <a:gd name="connsiteX10" fmla="*/ 389662 w 501995"/>
                  <a:gd name="connsiteY10" fmla="*/ 606511 h 617292"/>
                  <a:gd name="connsiteX11" fmla="*/ 102348 w 501995"/>
                  <a:gd name="connsiteY11" fmla="*/ 606154 h 617292"/>
                  <a:gd name="connsiteX12" fmla="*/ 77240 w 501995"/>
                  <a:gd name="connsiteY12" fmla="*/ 317098 h 617292"/>
                  <a:gd name="connsiteX13" fmla="*/ 67018 w 501995"/>
                  <a:gd name="connsiteY13" fmla="*/ 443443 h 617292"/>
                  <a:gd name="connsiteX14" fmla="*/ 1285 w 501995"/>
                  <a:gd name="connsiteY14" fmla="*/ 414338 h 617292"/>
                  <a:gd name="connsiteX15" fmla="*/ 14562 w 501995"/>
                  <a:gd name="connsiteY15" fmla="*/ 297137 h 617292"/>
                  <a:gd name="connsiteX16" fmla="*/ 100100 w 501995"/>
                  <a:gd name="connsiteY16" fmla="*/ 214841 h 617292"/>
                  <a:gd name="connsiteX17" fmla="*/ 164992 w 501995"/>
                  <a:gd name="connsiteY17" fmla="*/ 196799 h 617292"/>
                  <a:gd name="connsiteX18" fmla="*/ 118586 w 501995"/>
                  <a:gd name="connsiteY18" fmla="*/ 157323 h 617292"/>
                  <a:gd name="connsiteX0" fmla="*/ 119757 w 503166"/>
                  <a:gd name="connsiteY0" fmla="*/ 157323 h 617292"/>
                  <a:gd name="connsiteX1" fmla="*/ 143106 w 503166"/>
                  <a:gd name="connsiteY1" fmla="*/ 28962 h 617292"/>
                  <a:gd name="connsiteX2" fmla="*/ 322402 w 503166"/>
                  <a:gd name="connsiteY2" fmla="*/ 28667 h 617292"/>
                  <a:gd name="connsiteX3" fmla="*/ 345111 w 503166"/>
                  <a:gd name="connsiteY3" fmla="*/ 157864 h 617292"/>
                  <a:gd name="connsiteX4" fmla="*/ 310793 w 503166"/>
                  <a:gd name="connsiteY4" fmla="*/ 191587 h 617292"/>
                  <a:gd name="connsiteX5" fmla="*/ 400567 w 503166"/>
                  <a:gd name="connsiteY5" fmla="*/ 210761 h 617292"/>
                  <a:gd name="connsiteX6" fmla="*/ 486841 w 503166"/>
                  <a:gd name="connsiteY6" fmla="*/ 306282 h 617292"/>
                  <a:gd name="connsiteX7" fmla="*/ 502952 w 503166"/>
                  <a:gd name="connsiteY7" fmla="*/ 424948 h 617292"/>
                  <a:gd name="connsiteX8" fmla="*/ 406119 w 503166"/>
                  <a:gd name="connsiteY8" fmla="*/ 457453 h 617292"/>
                  <a:gd name="connsiteX9" fmla="*/ 388470 w 503166"/>
                  <a:gd name="connsiteY9" fmla="*/ 326388 h 617292"/>
                  <a:gd name="connsiteX10" fmla="*/ 390833 w 503166"/>
                  <a:gd name="connsiteY10" fmla="*/ 606511 h 617292"/>
                  <a:gd name="connsiteX11" fmla="*/ 103519 w 503166"/>
                  <a:gd name="connsiteY11" fmla="*/ 606154 h 617292"/>
                  <a:gd name="connsiteX12" fmla="*/ 78411 w 503166"/>
                  <a:gd name="connsiteY12" fmla="*/ 317098 h 617292"/>
                  <a:gd name="connsiteX13" fmla="*/ 68189 w 503166"/>
                  <a:gd name="connsiteY13" fmla="*/ 443443 h 617292"/>
                  <a:gd name="connsiteX14" fmla="*/ 2456 w 503166"/>
                  <a:gd name="connsiteY14" fmla="*/ 414338 h 617292"/>
                  <a:gd name="connsiteX15" fmla="*/ 15733 w 503166"/>
                  <a:gd name="connsiteY15" fmla="*/ 297137 h 617292"/>
                  <a:gd name="connsiteX16" fmla="*/ 101271 w 503166"/>
                  <a:gd name="connsiteY16" fmla="*/ 214841 h 617292"/>
                  <a:gd name="connsiteX17" fmla="*/ 166163 w 503166"/>
                  <a:gd name="connsiteY17" fmla="*/ 196799 h 617292"/>
                  <a:gd name="connsiteX18" fmla="*/ 119757 w 503166"/>
                  <a:gd name="connsiteY18" fmla="*/ 157323 h 617292"/>
                  <a:gd name="connsiteX0" fmla="*/ 120355 w 503764"/>
                  <a:gd name="connsiteY0" fmla="*/ 157323 h 617292"/>
                  <a:gd name="connsiteX1" fmla="*/ 143704 w 503764"/>
                  <a:gd name="connsiteY1" fmla="*/ 28962 h 617292"/>
                  <a:gd name="connsiteX2" fmla="*/ 323000 w 503764"/>
                  <a:gd name="connsiteY2" fmla="*/ 28667 h 617292"/>
                  <a:gd name="connsiteX3" fmla="*/ 345709 w 503764"/>
                  <a:gd name="connsiteY3" fmla="*/ 157864 h 617292"/>
                  <a:gd name="connsiteX4" fmla="*/ 311391 w 503764"/>
                  <a:gd name="connsiteY4" fmla="*/ 191587 h 617292"/>
                  <a:gd name="connsiteX5" fmla="*/ 401165 w 503764"/>
                  <a:gd name="connsiteY5" fmla="*/ 210761 h 617292"/>
                  <a:gd name="connsiteX6" fmla="*/ 487439 w 503764"/>
                  <a:gd name="connsiteY6" fmla="*/ 306282 h 617292"/>
                  <a:gd name="connsiteX7" fmla="*/ 503550 w 503764"/>
                  <a:gd name="connsiteY7" fmla="*/ 424948 h 617292"/>
                  <a:gd name="connsiteX8" fmla="*/ 406717 w 503764"/>
                  <a:gd name="connsiteY8" fmla="*/ 457453 h 617292"/>
                  <a:gd name="connsiteX9" fmla="*/ 389068 w 503764"/>
                  <a:gd name="connsiteY9" fmla="*/ 326388 h 617292"/>
                  <a:gd name="connsiteX10" fmla="*/ 391431 w 503764"/>
                  <a:gd name="connsiteY10" fmla="*/ 606511 h 617292"/>
                  <a:gd name="connsiteX11" fmla="*/ 104117 w 503764"/>
                  <a:gd name="connsiteY11" fmla="*/ 606154 h 617292"/>
                  <a:gd name="connsiteX12" fmla="*/ 79009 w 503764"/>
                  <a:gd name="connsiteY12" fmla="*/ 317098 h 617292"/>
                  <a:gd name="connsiteX13" fmla="*/ 68787 w 503764"/>
                  <a:gd name="connsiteY13" fmla="*/ 443443 h 617292"/>
                  <a:gd name="connsiteX14" fmla="*/ 3054 w 503764"/>
                  <a:gd name="connsiteY14" fmla="*/ 414338 h 617292"/>
                  <a:gd name="connsiteX15" fmla="*/ 16331 w 503764"/>
                  <a:gd name="connsiteY15" fmla="*/ 297137 h 617292"/>
                  <a:gd name="connsiteX16" fmla="*/ 101869 w 503764"/>
                  <a:gd name="connsiteY16" fmla="*/ 214841 h 617292"/>
                  <a:gd name="connsiteX17" fmla="*/ 166761 w 503764"/>
                  <a:gd name="connsiteY17" fmla="*/ 196799 h 617292"/>
                  <a:gd name="connsiteX18" fmla="*/ 120355 w 503764"/>
                  <a:gd name="connsiteY18" fmla="*/ 157323 h 617292"/>
                  <a:gd name="connsiteX0" fmla="*/ 119758 w 503167"/>
                  <a:gd name="connsiteY0" fmla="*/ 157323 h 617292"/>
                  <a:gd name="connsiteX1" fmla="*/ 143107 w 503167"/>
                  <a:gd name="connsiteY1" fmla="*/ 28962 h 617292"/>
                  <a:gd name="connsiteX2" fmla="*/ 322403 w 503167"/>
                  <a:gd name="connsiteY2" fmla="*/ 28667 h 617292"/>
                  <a:gd name="connsiteX3" fmla="*/ 345112 w 503167"/>
                  <a:gd name="connsiteY3" fmla="*/ 157864 h 617292"/>
                  <a:gd name="connsiteX4" fmla="*/ 310794 w 503167"/>
                  <a:gd name="connsiteY4" fmla="*/ 191587 h 617292"/>
                  <a:gd name="connsiteX5" fmla="*/ 400568 w 503167"/>
                  <a:gd name="connsiteY5" fmla="*/ 210761 h 617292"/>
                  <a:gd name="connsiteX6" fmla="*/ 486842 w 503167"/>
                  <a:gd name="connsiteY6" fmla="*/ 306282 h 617292"/>
                  <a:gd name="connsiteX7" fmla="*/ 502953 w 503167"/>
                  <a:gd name="connsiteY7" fmla="*/ 424948 h 617292"/>
                  <a:gd name="connsiteX8" fmla="*/ 406120 w 503167"/>
                  <a:gd name="connsiteY8" fmla="*/ 457453 h 617292"/>
                  <a:gd name="connsiteX9" fmla="*/ 388471 w 503167"/>
                  <a:gd name="connsiteY9" fmla="*/ 326388 h 617292"/>
                  <a:gd name="connsiteX10" fmla="*/ 390834 w 503167"/>
                  <a:gd name="connsiteY10" fmla="*/ 606511 h 617292"/>
                  <a:gd name="connsiteX11" fmla="*/ 103520 w 503167"/>
                  <a:gd name="connsiteY11" fmla="*/ 606154 h 617292"/>
                  <a:gd name="connsiteX12" fmla="*/ 78412 w 503167"/>
                  <a:gd name="connsiteY12" fmla="*/ 317098 h 617292"/>
                  <a:gd name="connsiteX13" fmla="*/ 68190 w 503167"/>
                  <a:gd name="connsiteY13" fmla="*/ 443443 h 617292"/>
                  <a:gd name="connsiteX14" fmla="*/ 2457 w 503167"/>
                  <a:gd name="connsiteY14" fmla="*/ 414338 h 617292"/>
                  <a:gd name="connsiteX15" fmla="*/ 15734 w 503167"/>
                  <a:gd name="connsiteY15" fmla="*/ 297137 h 617292"/>
                  <a:gd name="connsiteX16" fmla="*/ 101272 w 503167"/>
                  <a:gd name="connsiteY16" fmla="*/ 214841 h 617292"/>
                  <a:gd name="connsiteX17" fmla="*/ 166164 w 503167"/>
                  <a:gd name="connsiteY17" fmla="*/ 196799 h 617292"/>
                  <a:gd name="connsiteX18" fmla="*/ 119758 w 503167"/>
                  <a:gd name="connsiteY18" fmla="*/ 157323 h 617292"/>
                  <a:gd name="connsiteX0" fmla="*/ 119238 w 502647"/>
                  <a:gd name="connsiteY0" fmla="*/ 157323 h 617292"/>
                  <a:gd name="connsiteX1" fmla="*/ 142587 w 502647"/>
                  <a:gd name="connsiteY1" fmla="*/ 28962 h 617292"/>
                  <a:gd name="connsiteX2" fmla="*/ 321883 w 502647"/>
                  <a:gd name="connsiteY2" fmla="*/ 28667 h 617292"/>
                  <a:gd name="connsiteX3" fmla="*/ 344592 w 502647"/>
                  <a:gd name="connsiteY3" fmla="*/ 157864 h 617292"/>
                  <a:gd name="connsiteX4" fmla="*/ 310274 w 502647"/>
                  <a:gd name="connsiteY4" fmla="*/ 191587 h 617292"/>
                  <a:gd name="connsiteX5" fmla="*/ 400048 w 502647"/>
                  <a:gd name="connsiteY5" fmla="*/ 210761 h 617292"/>
                  <a:gd name="connsiteX6" fmla="*/ 486322 w 502647"/>
                  <a:gd name="connsiteY6" fmla="*/ 306282 h 617292"/>
                  <a:gd name="connsiteX7" fmla="*/ 502433 w 502647"/>
                  <a:gd name="connsiteY7" fmla="*/ 424948 h 617292"/>
                  <a:gd name="connsiteX8" fmla="*/ 405600 w 502647"/>
                  <a:gd name="connsiteY8" fmla="*/ 457453 h 617292"/>
                  <a:gd name="connsiteX9" fmla="*/ 387951 w 502647"/>
                  <a:gd name="connsiteY9" fmla="*/ 326388 h 617292"/>
                  <a:gd name="connsiteX10" fmla="*/ 390314 w 502647"/>
                  <a:gd name="connsiteY10" fmla="*/ 606511 h 617292"/>
                  <a:gd name="connsiteX11" fmla="*/ 103000 w 502647"/>
                  <a:gd name="connsiteY11" fmla="*/ 606154 h 617292"/>
                  <a:gd name="connsiteX12" fmla="*/ 77892 w 502647"/>
                  <a:gd name="connsiteY12" fmla="*/ 317098 h 617292"/>
                  <a:gd name="connsiteX13" fmla="*/ 67670 w 502647"/>
                  <a:gd name="connsiteY13" fmla="*/ 443443 h 617292"/>
                  <a:gd name="connsiteX14" fmla="*/ 1937 w 502647"/>
                  <a:gd name="connsiteY14" fmla="*/ 414338 h 617292"/>
                  <a:gd name="connsiteX15" fmla="*/ 15214 w 502647"/>
                  <a:gd name="connsiteY15" fmla="*/ 297137 h 617292"/>
                  <a:gd name="connsiteX16" fmla="*/ 102963 w 502647"/>
                  <a:gd name="connsiteY16" fmla="*/ 217939 h 617292"/>
                  <a:gd name="connsiteX17" fmla="*/ 165644 w 502647"/>
                  <a:gd name="connsiteY17" fmla="*/ 196799 h 617292"/>
                  <a:gd name="connsiteX18" fmla="*/ 119238 w 502647"/>
                  <a:gd name="connsiteY18" fmla="*/ 157323 h 617292"/>
                  <a:gd name="connsiteX0" fmla="*/ 119238 w 502647"/>
                  <a:gd name="connsiteY0" fmla="*/ 157323 h 617292"/>
                  <a:gd name="connsiteX1" fmla="*/ 142587 w 502647"/>
                  <a:gd name="connsiteY1" fmla="*/ 28962 h 617292"/>
                  <a:gd name="connsiteX2" fmla="*/ 321883 w 502647"/>
                  <a:gd name="connsiteY2" fmla="*/ 28667 h 617292"/>
                  <a:gd name="connsiteX3" fmla="*/ 344592 w 502647"/>
                  <a:gd name="connsiteY3" fmla="*/ 157864 h 617292"/>
                  <a:gd name="connsiteX4" fmla="*/ 310274 w 502647"/>
                  <a:gd name="connsiteY4" fmla="*/ 191587 h 617292"/>
                  <a:gd name="connsiteX5" fmla="*/ 400048 w 502647"/>
                  <a:gd name="connsiteY5" fmla="*/ 210761 h 617292"/>
                  <a:gd name="connsiteX6" fmla="*/ 486322 w 502647"/>
                  <a:gd name="connsiteY6" fmla="*/ 306282 h 617292"/>
                  <a:gd name="connsiteX7" fmla="*/ 502433 w 502647"/>
                  <a:gd name="connsiteY7" fmla="*/ 424948 h 617292"/>
                  <a:gd name="connsiteX8" fmla="*/ 405600 w 502647"/>
                  <a:gd name="connsiteY8" fmla="*/ 457453 h 617292"/>
                  <a:gd name="connsiteX9" fmla="*/ 387951 w 502647"/>
                  <a:gd name="connsiteY9" fmla="*/ 326388 h 617292"/>
                  <a:gd name="connsiteX10" fmla="*/ 390314 w 502647"/>
                  <a:gd name="connsiteY10" fmla="*/ 606511 h 617292"/>
                  <a:gd name="connsiteX11" fmla="*/ 103000 w 502647"/>
                  <a:gd name="connsiteY11" fmla="*/ 606154 h 617292"/>
                  <a:gd name="connsiteX12" fmla="*/ 77892 w 502647"/>
                  <a:gd name="connsiteY12" fmla="*/ 317098 h 617292"/>
                  <a:gd name="connsiteX13" fmla="*/ 67670 w 502647"/>
                  <a:gd name="connsiteY13" fmla="*/ 443443 h 617292"/>
                  <a:gd name="connsiteX14" fmla="*/ 1937 w 502647"/>
                  <a:gd name="connsiteY14" fmla="*/ 414338 h 617292"/>
                  <a:gd name="connsiteX15" fmla="*/ 15214 w 502647"/>
                  <a:gd name="connsiteY15" fmla="*/ 297137 h 617292"/>
                  <a:gd name="connsiteX16" fmla="*/ 102963 w 502647"/>
                  <a:gd name="connsiteY16" fmla="*/ 217939 h 617292"/>
                  <a:gd name="connsiteX17" fmla="*/ 165644 w 502647"/>
                  <a:gd name="connsiteY17" fmla="*/ 196799 h 617292"/>
                  <a:gd name="connsiteX18" fmla="*/ 119238 w 502647"/>
                  <a:gd name="connsiteY18" fmla="*/ 157323 h 617292"/>
                  <a:gd name="connsiteX0" fmla="*/ 119238 w 502647"/>
                  <a:gd name="connsiteY0" fmla="*/ 157323 h 617292"/>
                  <a:gd name="connsiteX1" fmla="*/ 142587 w 502647"/>
                  <a:gd name="connsiteY1" fmla="*/ 28962 h 617292"/>
                  <a:gd name="connsiteX2" fmla="*/ 321883 w 502647"/>
                  <a:gd name="connsiteY2" fmla="*/ 28667 h 617292"/>
                  <a:gd name="connsiteX3" fmla="*/ 344592 w 502647"/>
                  <a:gd name="connsiteY3" fmla="*/ 157864 h 617292"/>
                  <a:gd name="connsiteX4" fmla="*/ 310274 w 502647"/>
                  <a:gd name="connsiteY4" fmla="*/ 191587 h 617292"/>
                  <a:gd name="connsiteX5" fmla="*/ 400048 w 502647"/>
                  <a:gd name="connsiteY5" fmla="*/ 210761 h 617292"/>
                  <a:gd name="connsiteX6" fmla="*/ 486322 w 502647"/>
                  <a:gd name="connsiteY6" fmla="*/ 306282 h 617292"/>
                  <a:gd name="connsiteX7" fmla="*/ 502433 w 502647"/>
                  <a:gd name="connsiteY7" fmla="*/ 424948 h 617292"/>
                  <a:gd name="connsiteX8" fmla="*/ 405600 w 502647"/>
                  <a:gd name="connsiteY8" fmla="*/ 457453 h 617292"/>
                  <a:gd name="connsiteX9" fmla="*/ 387951 w 502647"/>
                  <a:gd name="connsiteY9" fmla="*/ 326388 h 617292"/>
                  <a:gd name="connsiteX10" fmla="*/ 390314 w 502647"/>
                  <a:gd name="connsiteY10" fmla="*/ 606511 h 617292"/>
                  <a:gd name="connsiteX11" fmla="*/ 103000 w 502647"/>
                  <a:gd name="connsiteY11" fmla="*/ 606154 h 617292"/>
                  <a:gd name="connsiteX12" fmla="*/ 77892 w 502647"/>
                  <a:gd name="connsiteY12" fmla="*/ 317098 h 617292"/>
                  <a:gd name="connsiteX13" fmla="*/ 67670 w 502647"/>
                  <a:gd name="connsiteY13" fmla="*/ 443443 h 617292"/>
                  <a:gd name="connsiteX14" fmla="*/ 1937 w 502647"/>
                  <a:gd name="connsiteY14" fmla="*/ 414338 h 617292"/>
                  <a:gd name="connsiteX15" fmla="*/ 15214 w 502647"/>
                  <a:gd name="connsiteY15" fmla="*/ 297137 h 617292"/>
                  <a:gd name="connsiteX16" fmla="*/ 102963 w 502647"/>
                  <a:gd name="connsiteY16" fmla="*/ 217939 h 617292"/>
                  <a:gd name="connsiteX17" fmla="*/ 165644 w 502647"/>
                  <a:gd name="connsiteY17" fmla="*/ 196799 h 617292"/>
                  <a:gd name="connsiteX18" fmla="*/ 119238 w 502647"/>
                  <a:gd name="connsiteY18" fmla="*/ 157323 h 617292"/>
                  <a:gd name="connsiteX0" fmla="*/ 119238 w 502647"/>
                  <a:gd name="connsiteY0" fmla="*/ 157323 h 617292"/>
                  <a:gd name="connsiteX1" fmla="*/ 142587 w 502647"/>
                  <a:gd name="connsiteY1" fmla="*/ 28962 h 617292"/>
                  <a:gd name="connsiteX2" fmla="*/ 321883 w 502647"/>
                  <a:gd name="connsiteY2" fmla="*/ 28667 h 617292"/>
                  <a:gd name="connsiteX3" fmla="*/ 344592 w 502647"/>
                  <a:gd name="connsiteY3" fmla="*/ 157864 h 617292"/>
                  <a:gd name="connsiteX4" fmla="*/ 310274 w 502647"/>
                  <a:gd name="connsiteY4" fmla="*/ 191587 h 617292"/>
                  <a:gd name="connsiteX5" fmla="*/ 400048 w 502647"/>
                  <a:gd name="connsiteY5" fmla="*/ 210761 h 617292"/>
                  <a:gd name="connsiteX6" fmla="*/ 486322 w 502647"/>
                  <a:gd name="connsiteY6" fmla="*/ 306282 h 617292"/>
                  <a:gd name="connsiteX7" fmla="*/ 502433 w 502647"/>
                  <a:gd name="connsiteY7" fmla="*/ 424948 h 617292"/>
                  <a:gd name="connsiteX8" fmla="*/ 405600 w 502647"/>
                  <a:gd name="connsiteY8" fmla="*/ 457453 h 617292"/>
                  <a:gd name="connsiteX9" fmla="*/ 387951 w 502647"/>
                  <a:gd name="connsiteY9" fmla="*/ 326388 h 617292"/>
                  <a:gd name="connsiteX10" fmla="*/ 390314 w 502647"/>
                  <a:gd name="connsiteY10" fmla="*/ 606511 h 617292"/>
                  <a:gd name="connsiteX11" fmla="*/ 103000 w 502647"/>
                  <a:gd name="connsiteY11" fmla="*/ 606154 h 617292"/>
                  <a:gd name="connsiteX12" fmla="*/ 77892 w 502647"/>
                  <a:gd name="connsiteY12" fmla="*/ 317098 h 617292"/>
                  <a:gd name="connsiteX13" fmla="*/ 67670 w 502647"/>
                  <a:gd name="connsiteY13" fmla="*/ 443443 h 617292"/>
                  <a:gd name="connsiteX14" fmla="*/ 1937 w 502647"/>
                  <a:gd name="connsiteY14" fmla="*/ 414338 h 617292"/>
                  <a:gd name="connsiteX15" fmla="*/ 15214 w 502647"/>
                  <a:gd name="connsiteY15" fmla="*/ 297137 h 617292"/>
                  <a:gd name="connsiteX16" fmla="*/ 102963 w 502647"/>
                  <a:gd name="connsiteY16" fmla="*/ 217939 h 617292"/>
                  <a:gd name="connsiteX17" fmla="*/ 165644 w 502647"/>
                  <a:gd name="connsiteY17" fmla="*/ 196799 h 617292"/>
                  <a:gd name="connsiteX18" fmla="*/ 119238 w 502647"/>
                  <a:gd name="connsiteY18" fmla="*/ 157323 h 617292"/>
                  <a:gd name="connsiteX0" fmla="*/ 119238 w 502647"/>
                  <a:gd name="connsiteY0" fmla="*/ 157323 h 617292"/>
                  <a:gd name="connsiteX1" fmla="*/ 142587 w 502647"/>
                  <a:gd name="connsiteY1" fmla="*/ 28962 h 617292"/>
                  <a:gd name="connsiteX2" fmla="*/ 321883 w 502647"/>
                  <a:gd name="connsiteY2" fmla="*/ 28667 h 617292"/>
                  <a:gd name="connsiteX3" fmla="*/ 344592 w 502647"/>
                  <a:gd name="connsiteY3" fmla="*/ 157864 h 617292"/>
                  <a:gd name="connsiteX4" fmla="*/ 310274 w 502647"/>
                  <a:gd name="connsiteY4" fmla="*/ 191587 h 617292"/>
                  <a:gd name="connsiteX5" fmla="*/ 400048 w 502647"/>
                  <a:gd name="connsiteY5" fmla="*/ 210761 h 617292"/>
                  <a:gd name="connsiteX6" fmla="*/ 486322 w 502647"/>
                  <a:gd name="connsiteY6" fmla="*/ 306282 h 617292"/>
                  <a:gd name="connsiteX7" fmla="*/ 502433 w 502647"/>
                  <a:gd name="connsiteY7" fmla="*/ 424948 h 617292"/>
                  <a:gd name="connsiteX8" fmla="*/ 405600 w 502647"/>
                  <a:gd name="connsiteY8" fmla="*/ 457453 h 617292"/>
                  <a:gd name="connsiteX9" fmla="*/ 387951 w 502647"/>
                  <a:gd name="connsiteY9" fmla="*/ 326388 h 617292"/>
                  <a:gd name="connsiteX10" fmla="*/ 390314 w 502647"/>
                  <a:gd name="connsiteY10" fmla="*/ 606511 h 617292"/>
                  <a:gd name="connsiteX11" fmla="*/ 103000 w 502647"/>
                  <a:gd name="connsiteY11" fmla="*/ 606154 h 617292"/>
                  <a:gd name="connsiteX12" fmla="*/ 77892 w 502647"/>
                  <a:gd name="connsiteY12" fmla="*/ 317098 h 617292"/>
                  <a:gd name="connsiteX13" fmla="*/ 67670 w 502647"/>
                  <a:gd name="connsiteY13" fmla="*/ 443443 h 617292"/>
                  <a:gd name="connsiteX14" fmla="*/ 1937 w 502647"/>
                  <a:gd name="connsiteY14" fmla="*/ 414338 h 617292"/>
                  <a:gd name="connsiteX15" fmla="*/ 15214 w 502647"/>
                  <a:gd name="connsiteY15" fmla="*/ 297137 h 617292"/>
                  <a:gd name="connsiteX16" fmla="*/ 102963 w 502647"/>
                  <a:gd name="connsiteY16" fmla="*/ 217939 h 617292"/>
                  <a:gd name="connsiteX17" fmla="*/ 165644 w 502647"/>
                  <a:gd name="connsiteY17" fmla="*/ 196799 h 617292"/>
                  <a:gd name="connsiteX18" fmla="*/ 119238 w 502647"/>
                  <a:gd name="connsiteY18" fmla="*/ 157323 h 617292"/>
                  <a:gd name="connsiteX0" fmla="*/ 119238 w 502647"/>
                  <a:gd name="connsiteY0" fmla="*/ 157323 h 617292"/>
                  <a:gd name="connsiteX1" fmla="*/ 142587 w 502647"/>
                  <a:gd name="connsiteY1" fmla="*/ 28962 h 617292"/>
                  <a:gd name="connsiteX2" fmla="*/ 321883 w 502647"/>
                  <a:gd name="connsiteY2" fmla="*/ 28667 h 617292"/>
                  <a:gd name="connsiteX3" fmla="*/ 344592 w 502647"/>
                  <a:gd name="connsiteY3" fmla="*/ 157864 h 617292"/>
                  <a:gd name="connsiteX4" fmla="*/ 310274 w 502647"/>
                  <a:gd name="connsiteY4" fmla="*/ 191587 h 617292"/>
                  <a:gd name="connsiteX5" fmla="*/ 400048 w 502647"/>
                  <a:gd name="connsiteY5" fmla="*/ 210761 h 617292"/>
                  <a:gd name="connsiteX6" fmla="*/ 486322 w 502647"/>
                  <a:gd name="connsiteY6" fmla="*/ 306282 h 617292"/>
                  <a:gd name="connsiteX7" fmla="*/ 502433 w 502647"/>
                  <a:gd name="connsiteY7" fmla="*/ 424948 h 617292"/>
                  <a:gd name="connsiteX8" fmla="*/ 405600 w 502647"/>
                  <a:gd name="connsiteY8" fmla="*/ 457453 h 617292"/>
                  <a:gd name="connsiteX9" fmla="*/ 387951 w 502647"/>
                  <a:gd name="connsiteY9" fmla="*/ 326388 h 617292"/>
                  <a:gd name="connsiteX10" fmla="*/ 390314 w 502647"/>
                  <a:gd name="connsiteY10" fmla="*/ 606511 h 617292"/>
                  <a:gd name="connsiteX11" fmla="*/ 103000 w 502647"/>
                  <a:gd name="connsiteY11" fmla="*/ 606154 h 617292"/>
                  <a:gd name="connsiteX12" fmla="*/ 77892 w 502647"/>
                  <a:gd name="connsiteY12" fmla="*/ 317098 h 617292"/>
                  <a:gd name="connsiteX13" fmla="*/ 67670 w 502647"/>
                  <a:gd name="connsiteY13" fmla="*/ 443443 h 617292"/>
                  <a:gd name="connsiteX14" fmla="*/ 1937 w 502647"/>
                  <a:gd name="connsiteY14" fmla="*/ 414338 h 617292"/>
                  <a:gd name="connsiteX15" fmla="*/ 15214 w 502647"/>
                  <a:gd name="connsiteY15" fmla="*/ 297137 h 617292"/>
                  <a:gd name="connsiteX16" fmla="*/ 102963 w 502647"/>
                  <a:gd name="connsiteY16" fmla="*/ 217939 h 617292"/>
                  <a:gd name="connsiteX17" fmla="*/ 165644 w 502647"/>
                  <a:gd name="connsiteY17" fmla="*/ 196799 h 617292"/>
                  <a:gd name="connsiteX18" fmla="*/ 119238 w 502647"/>
                  <a:gd name="connsiteY18" fmla="*/ 157323 h 617292"/>
                  <a:gd name="connsiteX0" fmla="*/ 118936 w 502345"/>
                  <a:gd name="connsiteY0" fmla="*/ 157323 h 617292"/>
                  <a:gd name="connsiteX1" fmla="*/ 142285 w 502345"/>
                  <a:gd name="connsiteY1" fmla="*/ 28962 h 617292"/>
                  <a:gd name="connsiteX2" fmla="*/ 321581 w 502345"/>
                  <a:gd name="connsiteY2" fmla="*/ 28667 h 617292"/>
                  <a:gd name="connsiteX3" fmla="*/ 344290 w 502345"/>
                  <a:gd name="connsiteY3" fmla="*/ 157864 h 617292"/>
                  <a:gd name="connsiteX4" fmla="*/ 309972 w 502345"/>
                  <a:gd name="connsiteY4" fmla="*/ 191587 h 617292"/>
                  <a:gd name="connsiteX5" fmla="*/ 399746 w 502345"/>
                  <a:gd name="connsiteY5" fmla="*/ 210761 h 617292"/>
                  <a:gd name="connsiteX6" fmla="*/ 486020 w 502345"/>
                  <a:gd name="connsiteY6" fmla="*/ 306282 h 617292"/>
                  <a:gd name="connsiteX7" fmla="*/ 502131 w 502345"/>
                  <a:gd name="connsiteY7" fmla="*/ 424948 h 617292"/>
                  <a:gd name="connsiteX8" fmla="*/ 405298 w 502345"/>
                  <a:gd name="connsiteY8" fmla="*/ 457453 h 617292"/>
                  <a:gd name="connsiteX9" fmla="*/ 387649 w 502345"/>
                  <a:gd name="connsiteY9" fmla="*/ 326388 h 617292"/>
                  <a:gd name="connsiteX10" fmla="*/ 390012 w 502345"/>
                  <a:gd name="connsiteY10" fmla="*/ 606511 h 617292"/>
                  <a:gd name="connsiteX11" fmla="*/ 102698 w 502345"/>
                  <a:gd name="connsiteY11" fmla="*/ 606154 h 617292"/>
                  <a:gd name="connsiteX12" fmla="*/ 77590 w 502345"/>
                  <a:gd name="connsiteY12" fmla="*/ 317098 h 617292"/>
                  <a:gd name="connsiteX13" fmla="*/ 67368 w 502345"/>
                  <a:gd name="connsiteY13" fmla="*/ 443443 h 617292"/>
                  <a:gd name="connsiteX14" fmla="*/ 1635 w 502345"/>
                  <a:gd name="connsiteY14" fmla="*/ 414338 h 617292"/>
                  <a:gd name="connsiteX15" fmla="*/ 14912 w 502345"/>
                  <a:gd name="connsiteY15" fmla="*/ 297137 h 617292"/>
                  <a:gd name="connsiteX16" fmla="*/ 102661 w 502345"/>
                  <a:gd name="connsiteY16" fmla="*/ 217939 h 617292"/>
                  <a:gd name="connsiteX17" fmla="*/ 165342 w 502345"/>
                  <a:gd name="connsiteY17" fmla="*/ 196799 h 617292"/>
                  <a:gd name="connsiteX18" fmla="*/ 118936 w 502345"/>
                  <a:gd name="connsiteY18" fmla="*/ 157323 h 617292"/>
                  <a:gd name="connsiteX0" fmla="*/ 118936 w 502345"/>
                  <a:gd name="connsiteY0" fmla="*/ 157323 h 617292"/>
                  <a:gd name="connsiteX1" fmla="*/ 142285 w 502345"/>
                  <a:gd name="connsiteY1" fmla="*/ 28962 h 617292"/>
                  <a:gd name="connsiteX2" fmla="*/ 321581 w 502345"/>
                  <a:gd name="connsiteY2" fmla="*/ 28667 h 617292"/>
                  <a:gd name="connsiteX3" fmla="*/ 344290 w 502345"/>
                  <a:gd name="connsiteY3" fmla="*/ 157864 h 617292"/>
                  <a:gd name="connsiteX4" fmla="*/ 309972 w 502345"/>
                  <a:gd name="connsiteY4" fmla="*/ 191587 h 617292"/>
                  <a:gd name="connsiteX5" fmla="*/ 399746 w 502345"/>
                  <a:gd name="connsiteY5" fmla="*/ 210761 h 617292"/>
                  <a:gd name="connsiteX6" fmla="*/ 486020 w 502345"/>
                  <a:gd name="connsiteY6" fmla="*/ 306282 h 617292"/>
                  <a:gd name="connsiteX7" fmla="*/ 502131 w 502345"/>
                  <a:gd name="connsiteY7" fmla="*/ 424948 h 617292"/>
                  <a:gd name="connsiteX8" fmla="*/ 405298 w 502345"/>
                  <a:gd name="connsiteY8" fmla="*/ 457453 h 617292"/>
                  <a:gd name="connsiteX9" fmla="*/ 387649 w 502345"/>
                  <a:gd name="connsiteY9" fmla="*/ 326388 h 617292"/>
                  <a:gd name="connsiteX10" fmla="*/ 390012 w 502345"/>
                  <a:gd name="connsiteY10" fmla="*/ 606511 h 617292"/>
                  <a:gd name="connsiteX11" fmla="*/ 102698 w 502345"/>
                  <a:gd name="connsiteY11" fmla="*/ 606154 h 617292"/>
                  <a:gd name="connsiteX12" fmla="*/ 77590 w 502345"/>
                  <a:gd name="connsiteY12" fmla="*/ 317098 h 617292"/>
                  <a:gd name="connsiteX13" fmla="*/ 67368 w 502345"/>
                  <a:gd name="connsiteY13" fmla="*/ 443443 h 617292"/>
                  <a:gd name="connsiteX14" fmla="*/ 1635 w 502345"/>
                  <a:gd name="connsiteY14" fmla="*/ 414338 h 617292"/>
                  <a:gd name="connsiteX15" fmla="*/ 14912 w 502345"/>
                  <a:gd name="connsiteY15" fmla="*/ 301562 h 617292"/>
                  <a:gd name="connsiteX16" fmla="*/ 102661 w 502345"/>
                  <a:gd name="connsiteY16" fmla="*/ 217939 h 617292"/>
                  <a:gd name="connsiteX17" fmla="*/ 165342 w 502345"/>
                  <a:gd name="connsiteY17" fmla="*/ 196799 h 617292"/>
                  <a:gd name="connsiteX18" fmla="*/ 118936 w 502345"/>
                  <a:gd name="connsiteY18" fmla="*/ 157323 h 617292"/>
                  <a:gd name="connsiteX0" fmla="*/ 118579 w 501988"/>
                  <a:gd name="connsiteY0" fmla="*/ 157323 h 617292"/>
                  <a:gd name="connsiteX1" fmla="*/ 141928 w 501988"/>
                  <a:gd name="connsiteY1" fmla="*/ 28962 h 617292"/>
                  <a:gd name="connsiteX2" fmla="*/ 321224 w 501988"/>
                  <a:gd name="connsiteY2" fmla="*/ 28667 h 617292"/>
                  <a:gd name="connsiteX3" fmla="*/ 343933 w 501988"/>
                  <a:gd name="connsiteY3" fmla="*/ 157864 h 617292"/>
                  <a:gd name="connsiteX4" fmla="*/ 309615 w 501988"/>
                  <a:gd name="connsiteY4" fmla="*/ 191587 h 617292"/>
                  <a:gd name="connsiteX5" fmla="*/ 399389 w 501988"/>
                  <a:gd name="connsiteY5" fmla="*/ 210761 h 617292"/>
                  <a:gd name="connsiteX6" fmla="*/ 485663 w 501988"/>
                  <a:gd name="connsiteY6" fmla="*/ 306282 h 617292"/>
                  <a:gd name="connsiteX7" fmla="*/ 501774 w 501988"/>
                  <a:gd name="connsiteY7" fmla="*/ 424948 h 617292"/>
                  <a:gd name="connsiteX8" fmla="*/ 404941 w 501988"/>
                  <a:gd name="connsiteY8" fmla="*/ 457453 h 617292"/>
                  <a:gd name="connsiteX9" fmla="*/ 387292 w 501988"/>
                  <a:gd name="connsiteY9" fmla="*/ 326388 h 617292"/>
                  <a:gd name="connsiteX10" fmla="*/ 389655 w 501988"/>
                  <a:gd name="connsiteY10" fmla="*/ 606511 h 617292"/>
                  <a:gd name="connsiteX11" fmla="*/ 102341 w 501988"/>
                  <a:gd name="connsiteY11" fmla="*/ 606154 h 617292"/>
                  <a:gd name="connsiteX12" fmla="*/ 77233 w 501988"/>
                  <a:gd name="connsiteY12" fmla="*/ 317098 h 617292"/>
                  <a:gd name="connsiteX13" fmla="*/ 67011 w 501988"/>
                  <a:gd name="connsiteY13" fmla="*/ 443443 h 617292"/>
                  <a:gd name="connsiteX14" fmla="*/ 1278 w 501988"/>
                  <a:gd name="connsiteY14" fmla="*/ 414338 h 617292"/>
                  <a:gd name="connsiteX15" fmla="*/ 14555 w 501988"/>
                  <a:gd name="connsiteY15" fmla="*/ 301562 h 617292"/>
                  <a:gd name="connsiteX16" fmla="*/ 102304 w 501988"/>
                  <a:gd name="connsiteY16" fmla="*/ 217939 h 617292"/>
                  <a:gd name="connsiteX17" fmla="*/ 164985 w 501988"/>
                  <a:gd name="connsiteY17" fmla="*/ 196799 h 617292"/>
                  <a:gd name="connsiteX18" fmla="*/ 118579 w 501988"/>
                  <a:gd name="connsiteY18" fmla="*/ 157323 h 617292"/>
                  <a:gd name="connsiteX0" fmla="*/ 118371 w 501780"/>
                  <a:gd name="connsiteY0" fmla="*/ 157323 h 617292"/>
                  <a:gd name="connsiteX1" fmla="*/ 141720 w 501780"/>
                  <a:gd name="connsiteY1" fmla="*/ 28962 h 617292"/>
                  <a:gd name="connsiteX2" fmla="*/ 321016 w 501780"/>
                  <a:gd name="connsiteY2" fmla="*/ 28667 h 617292"/>
                  <a:gd name="connsiteX3" fmla="*/ 343725 w 501780"/>
                  <a:gd name="connsiteY3" fmla="*/ 157864 h 617292"/>
                  <a:gd name="connsiteX4" fmla="*/ 309407 w 501780"/>
                  <a:gd name="connsiteY4" fmla="*/ 191587 h 617292"/>
                  <a:gd name="connsiteX5" fmla="*/ 399181 w 501780"/>
                  <a:gd name="connsiteY5" fmla="*/ 210761 h 617292"/>
                  <a:gd name="connsiteX6" fmla="*/ 485455 w 501780"/>
                  <a:gd name="connsiteY6" fmla="*/ 306282 h 617292"/>
                  <a:gd name="connsiteX7" fmla="*/ 501566 w 501780"/>
                  <a:gd name="connsiteY7" fmla="*/ 424948 h 617292"/>
                  <a:gd name="connsiteX8" fmla="*/ 404733 w 501780"/>
                  <a:gd name="connsiteY8" fmla="*/ 457453 h 617292"/>
                  <a:gd name="connsiteX9" fmla="*/ 387084 w 501780"/>
                  <a:gd name="connsiteY9" fmla="*/ 326388 h 617292"/>
                  <a:gd name="connsiteX10" fmla="*/ 389447 w 501780"/>
                  <a:gd name="connsiteY10" fmla="*/ 606511 h 617292"/>
                  <a:gd name="connsiteX11" fmla="*/ 102133 w 501780"/>
                  <a:gd name="connsiteY11" fmla="*/ 606154 h 617292"/>
                  <a:gd name="connsiteX12" fmla="*/ 77025 w 501780"/>
                  <a:gd name="connsiteY12" fmla="*/ 317098 h 617292"/>
                  <a:gd name="connsiteX13" fmla="*/ 66803 w 501780"/>
                  <a:gd name="connsiteY13" fmla="*/ 443443 h 617292"/>
                  <a:gd name="connsiteX14" fmla="*/ 1070 w 501780"/>
                  <a:gd name="connsiteY14" fmla="*/ 414338 h 617292"/>
                  <a:gd name="connsiteX15" fmla="*/ 16116 w 501780"/>
                  <a:gd name="connsiteY15" fmla="*/ 295367 h 617292"/>
                  <a:gd name="connsiteX16" fmla="*/ 102096 w 501780"/>
                  <a:gd name="connsiteY16" fmla="*/ 217939 h 617292"/>
                  <a:gd name="connsiteX17" fmla="*/ 164777 w 501780"/>
                  <a:gd name="connsiteY17" fmla="*/ 196799 h 617292"/>
                  <a:gd name="connsiteX18" fmla="*/ 118371 w 501780"/>
                  <a:gd name="connsiteY18" fmla="*/ 157323 h 617292"/>
                  <a:gd name="connsiteX0" fmla="*/ 118816 w 502225"/>
                  <a:gd name="connsiteY0" fmla="*/ 157323 h 617292"/>
                  <a:gd name="connsiteX1" fmla="*/ 142165 w 502225"/>
                  <a:gd name="connsiteY1" fmla="*/ 28962 h 617292"/>
                  <a:gd name="connsiteX2" fmla="*/ 321461 w 502225"/>
                  <a:gd name="connsiteY2" fmla="*/ 28667 h 617292"/>
                  <a:gd name="connsiteX3" fmla="*/ 344170 w 502225"/>
                  <a:gd name="connsiteY3" fmla="*/ 157864 h 617292"/>
                  <a:gd name="connsiteX4" fmla="*/ 309852 w 502225"/>
                  <a:gd name="connsiteY4" fmla="*/ 191587 h 617292"/>
                  <a:gd name="connsiteX5" fmla="*/ 399626 w 502225"/>
                  <a:gd name="connsiteY5" fmla="*/ 210761 h 617292"/>
                  <a:gd name="connsiteX6" fmla="*/ 485900 w 502225"/>
                  <a:gd name="connsiteY6" fmla="*/ 306282 h 617292"/>
                  <a:gd name="connsiteX7" fmla="*/ 502011 w 502225"/>
                  <a:gd name="connsiteY7" fmla="*/ 424948 h 617292"/>
                  <a:gd name="connsiteX8" fmla="*/ 405178 w 502225"/>
                  <a:gd name="connsiteY8" fmla="*/ 457453 h 617292"/>
                  <a:gd name="connsiteX9" fmla="*/ 387529 w 502225"/>
                  <a:gd name="connsiteY9" fmla="*/ 326388 h 617292"/>
                  <a:gd name="connsiteX10" fmla="*/ 389892 w 502225"/>
                  <a:gd name="connsiteY10" fmla="*/ 606511 h 617292"/>
                  <a:gd name="connsiteX11" fmla="*/ 102578 w 502225"/>
                  <a:gd name="connsiteY11" fmla="*/ 606154 h 617292"/>
                  <a:gd name="connsiteX12" fmla="*/ 77470 w 502225"/>
                  <a:gd name="connsiteY12" fmla="*/ 317098 h 617292"/>
                  <a:gd name="connsiteX13" fmla="*/ 67248 w 502225"/>
                  <a:gd name="connsiteY13" fmla="*/ 443443 h 617292"/>
                  <a:gd name="connsiteX14" fmla="*/ 1515 w 502225"/>
                  <a:gd name="connsiteY14" fmla="*/ 414338 h 617292"/>
                  <a:gd name="connsiteX15" fmla="*/ 16561 w 502225"/>
                  <a:gd name="connsiteY15" fmla="*/ 295367 h 617292"/>
                  <a:gd name="connsiteX16" fmla="*/ 102541 w 502225"/>
                  <a:gd name="connsiteY16" fmla="*/ 217939 h 617292"/>
                  <a:gd name="connsiteX17" fmla="*/ 165222 w 502225"/>
                  <a:gd name="connsiteY17" fmla="*/ 196799 h 617292"/>
                  <a:gd name="connsiteX18" fmla="*/ 118816 w 502225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87598 w 502294"/>
                  <a:gd name="connsiteY9" fmla="*/ 326388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7539 w 502294"/>
                  <a:gd name="connsiteY12" fmla="*/ 31709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87598 w 502294"/>
                  <a:gd name="connsiteY9" fmla="*/ 326388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7539 w 502294"/>
                  <a:gd name="connsiteY12" fmla="*/ 31709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87598 w 502294"/>
                  <a:gd name="connsiteY9" fmla="*/ 326388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7539 w 502294"/>
                  <a:gd name="connsiteY12" fmla="*/ 31709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87598 w 502294"/>
                  <a:gd name="connsiteY9" fmla="*/ 326388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5327 w 502294"/>
                  <a:gd name="connsiteY12" fmla="*/ 32771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87598 w 502294"/>
                  <a:gd name="connsiteY9" fmla="*/ 326388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5327 w 502294"/>
                  <a:gd name="connsiteY12" fmla="*/ 32771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87598 w 502294"/>
                  <a:gd name="connsiteY9" fmla="*/ 326388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5327 w 502294"/>
                  <a:gd name="connsiteY12" fmla="*/ 32771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87598 w 502294"/>
                  <a:gd name="connsiteY9" fmla="*/ 326388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5327 w 502294"/>
                  <a:gd name="connsiteY12" fmla="*/ 32771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87598 w 502294"/>
                  <a:gd name="connsiteY9" fmla="*/ 326388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5327 w 502294"/>
                  <a:gd name="connsiteY12" fmla="*/ 32771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87598 w 502294"/>
                  <a:gd name="connsiteY9" fmla="*/ 326388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5327 w 502294"/>
                  <a:gd name="connsiteY12" fmla="*/ 32771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87598 w 502294"/>
                  <a:gd name="connsiteY9" fmla="*/ 326388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5327 w 502294"/>
                  <a:gd name="connsiteY12" fmla="*/ 32771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90694 w 502294"/>
                  <a:gd name="connsiteY9" fmla="*/ 334796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5327 w 502294"/>
                  <a:gd name="connsiteY12" fmla="*/ 32771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90694 w 502294"/>
                  <a:gd name="connsiteY9" fmla="*/ 334796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5327 w 502294"/>
                  <a:gd name="connsiteY12" fmla="*/ 32771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90694 w 502294"/>
                  <a:gd name="connsiteY9" fmla="*/ 334796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5327 w 502294"/>
                  <a:gd name="connsiteY12" fmla="*/ 32771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90694 w 502294"/>
                  <a:gd name="connsiteY9" fmla="*/ 334796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5327 w 502294"/>
                  <a:gd name="connsiteY12" fmla="*/ 32771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90694 w 502294"/>
                  <a:gd name="connsiteY9" fmla="*/ 334796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5327 w 502294"/>
                  <a:gd name="connsiteY12" fmla="*/ 32771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90694 w 502294"/>
                  <a:gd name="connsiteY9" fmla="*/ 334796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5327 w 502294"/>
                  <a:gd name="connsiteY12" fmla="*/ 32771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90694 w 502294"/>
                  <a:gd name="connsiteY9" fmla="*/ 334796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5327 w 502294"/>
                  <a:gd name="connsiteY12" fmla="*/ 32771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502294" h="617292">
                    <a:moveTo>
                      <a:pt x="118885" y="157323"/>
                    </a:moveTo>
                    <a:cubicBezTo>
                      <a:pt x="87626" y="118730"/>
                      <a:pt x="104660" y="55063"/>
                      <a:pt x="142234" y="28962"/>
                    </a:cubicBezTo>
                    <a:cubicBezTo>
                      <a:pt x="199605" y="-10891"/>
                      <a:pt x="265753" y="-8303"/>
                      <a:pt x="321530" y="28667"/>
                    </a:cubicBezTo>
                    <a:cubicBezTo>
                      <a:pt x="354820" y="50732"/>
                      <a:pt x="378808" y="114283"/>
                      <a:pt x="344239" y="157864"/>
                    </a:cubicBezTo>
                    <a:cubicBezTo>
                      <a:pt x="330910" y="174668"/>
                      <a:pt x="321360" y="183000"/>
                      <a:pt x="309921" y="191587"/>
                    </a:cubicBezTo>
                    <a:cubicBezTo>
                      <a:pt x="339258" y="195412"/>
                      <a:pt x="365910" y="197453"/>
                      <a:pt x="399695" y="210761"/>
                    </a:cubicBezTo>
                    <a:cubicBezTo>
                      <a:pt x="450386" y="230728"/>
                      <a:pt x="467990" y="257713"/>
                      <a:pt x="485969" y="306282"/>
                    </a:cubicBezTo>
                    <a:cubicBezTo>
                      <a:pt x="499400" y="342565"/>
                      <a:pt x="503313" y="376035"/>
                      <a:pt x="502080" y="424948"/>
                    </a:cubicBezTo>
                    <a:cubicBezTo>
                      <a:pt x="474644" y="445241"/>
                      <a:pt x="443960" y="453785"/>
                      <a:pt x="405247" y="457453"/>
                    </a:cubicBezTo>
                    <a:cubicBezTo>
                      <a:pt x="406005" y="421360"/>
                      <a:pt x="403910" y="376325"/>
                      <a:pt x="390694" y="334796"/>
                    </a:cubicBezTo>
                    <a:cubicBezTo>
                      <a:pt x="417049" y="428543"/>
                      <a:pt x="402234" y="505973"/>
                      <a:pt x="389961" y="606511"/>
                    </a:cubicBezTo>
                    <a:cubicBezTo>
                      <a:pt x="298127" y="621292"/>
                      <a:pt x="184950" y="620591"/>
                      <a:pt x="102647" y="606154"/>
                    </a:cubicBezTo>
                    <a:cubicBezTo>
                      <a:pt x="76802" y="535857"/>
                      <a:pt x="53016" y="426242"/>
                      <a:pt x="75327" y="327718"/>
                    </a:cubicBezTo>
                    <a:cubicBezTo>
                      <a:pt x="62868" y="386522"/>
                      <a:pt x="66692" y="412800"/>
                      <a:pt x="67317" y="443443"/>
                    </a:cubicBezTo>
                    <a:cubicBezTo>
                      <a:pt x="37782" y="439894"/>
                      <a:pt x="17348" y="430685"/>
                      <a:pt x="1584" y="414338"/>
                    </a:cubicBezTo>
                    <a:cubicBezTo>
                      <a:pt x="-2081" y="377317"/>
                      <a:pt x="-288" y="333152"/>
                      <a:pt x="16630" y="295367"/>
                    </a:cubicBezTo>
                    <a:cubicBezTo>
                      <a:pt x="39677" y="243893"/>
                      <a:pt x="70757" y="229942"/>
                      <a:pt x="102610" y="217939"/>
                    </a:cubicBezTo>
                    <a:cubicBezTo>
                      <a:pt x="130429" y="207456"/>
                      <a:pt x="140785" y="204220"/>
                      <a:pt x="165291" y="196799"/>
                    </a:cubicBezTo>
                    <a:cubicBezTo>
                      <a:pt x="144368" y="186442"/>
                      <a:pt x="136656" y="179264"/>
                      <a:pt x="118885" y="157323"/>
                    </a:cubicBez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8" name="Oval 7"/>
              <p:cNvSpPr/>
              <p:nvPr/>
            </p:nvSpPr>
            <p:spPr>
              <a:xfrm>
                <a:off x="104775" y="0"/>
                <a:ext cx="260985" cy="21209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GB"/>
              </a:p>
            </p:txBody>
          </p:sp>
        </p:grpSp>
      </p:grpSp>
      <p:sp>
        <p:nvSpPr>
          <p:cNvPr id="2" name="Rectangle 1"/>
          <p:cNvSpPr/>
          <p:nvPr/>
        </p:nvSpPr>
        <p:spPr>
          <a:xfrm>
            <a:off x="2243969" y="5165229"/>
            <a:ext cx="8213441" cy="769441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r>
              <a:rPr lang="en-GB" sz="4400" b="1" dirty="0" smtClean="0">
                <a:ln/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Candara" panose="020E0502030303020204" pitchFamily="34" charset="0"/>
              </a:rPr>
              <a:t>Session 8: Case Studies</a:t>
            </a:r>
            <a:endParaRPr lang="en-GB" sz="4400" b="1" dirty="0">
              <a:ln/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Candara" panose="020E0502030303020204" pitchFamily="34" charset="0"/>
            </a:endParaRPr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" name="Rectangle 11"/>
          <p:cNvSpPr>
            <a:spLocks noChangeArrowheads="1"/>
          </p:cNvSpPr>
          <p:nvPr/>
        </p:nvSpPr>
        <p:spPr bwMode="auto">
          <a:xfrm>
            <a:off x="1169988" y="272534"/>
            <a:ext cx="184731" cy="36933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4" name="Rectangle 21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4" name="Rectangle 22"/>
          <p:cNvSpPr>
            <a:spLocks noChangeArrowheads="1"/>
          </p:cNvSpPr>
          <p:nvPr/>
        </p:nvSpPr>
        <p:spPr bwMode="auto">
          <a:xfrm>
            <a:off x="6995910" y="510772"/>
            <a:ext cx="4353382" cy="409342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4400" b="1" i="0" u="none" strike="noStrike" normalizeH="0" baseline="0" dirty="0" smtClean="0">
                <a:ln/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ndara" panose="020E0502030303020204" pitchFamily="34" charset="0"/>
                <a:ea typeface="Calibri" panose="020F0502020204030204" pitchFamily="34" charset="0"/>
                <a:cs typeface="Lucida Sans" panose="020B0602040502020204" pitchFamily="34" charset="0"/>
              </a:rPr>
              <a:t>The Scottish</a:t>
            </a:r>
            <a:endParaRPr kumimoji="0" lang="en-GB" altLang="en-US" sz="6000" b="1" i="0" u="none" strike="noStrike" normalizeH="0" baseline="0" dirty="0" smtClean="0">
              <a:ln/>
              <a:solidFill>
                <a:srgbClr val="FF0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ndara" panose="020E0502030303020204" pitchFamily="34" charset="0"/>
              <a:ea typeface="Calibri" panose="020F0502020204030204" pitchFamily="34" charset="0"/>
              <a:cs typeface="Lucida Sans" panose="020B0602040502020204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6000" b="1" i="0" u="none" strike="noStrike" normalizeH="0" baseline="0" dirty="0" smtClean="0">
                <a:ln/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ndara" panose="020E0502030303020204" pitchFamily="34" charset="0"/>
                <a:ea typeface="Calibri" panose="020F0502020204030204" pitchFamily="34" charset="0"/>
                <a:cs typeface="Lucida Sans" panose="020B0602040502020204" pitchFamily="34" charset="0"/>
              </a:rPr>
              <a:t>Intervention Initiative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altLang="en-US" sz="4400" b="1" dirty="0" smtClean="0">
                <a:ln/>
                <a:solidFill>
                  <a:srgbClr val="92D05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ndara" panose="020E0502030303020204" pitchFamily="34" charset="0"/>
                <a:cs typeface="Lucida Sans" panose="020B0602040502020204" pitchFamily="34" charset="0"/>
              </a:rPr>
              <a:t>Bystander Training</a:t>
            </a:r>
            <a:r>
              <a:rPr kumimoji="0" lang="en-GB" altLang="en-US" sz="4400" b="1" i="0" u="none" strike="noStrike" normalizeH="0" baseline="0" dirty="0" smtClean="0">
                <a:ln/>
                <a:solidFill>
                  <a:srgbClr val="92D05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endParaRPr kumimoji="0" lang="en-GB" altLang="en-US" sz="4400" b="1" i="0" u="none" strike="noStrike" normalizeH="0" baseline="0" dirty="0" smtClean="0">
              <a:ln/>
              <a:solidFill>
                <a:srgbClr val="92D05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GB" smtClean="0"/>
              <a:t>1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72400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ground rules imag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22532" y="1122052"/>
            <a:ext cx="3719799" cy="3430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" name="Group 4"/>
          <p:cNvGrpSpPr/>
          <p:nvPr/>
        </p:nvGrpSpPr>
        <p:grpSpPr>
          <a:xfrm>
            <a:off x="663275" y="660387"/>
            <a:ext cx="10865451" cy="5585793"/>
            <a:chOff x="253998" y="660387"/>
            <a:chExt cx="10865451" cy="5585793"/>
          </a:xfrm>
        </p:grpSpPr>
        <p:sp>
          <p:nvSpPr>
            <p:cNvPr id="2" name="Rectangle 1"/>
            <p:cNvSpPr/>
            <p:nvPr/>
          </p:nvSpPr>
          <p:spPr>
            <a:xfrm>
              <a:off x="253998" y="660387"/>
              <a:ext cx="10865451" cy="9233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85750" indent="-285750">
                <a:buClr>
                  <a:schemeClr val="accent3">
                    <a:lumMod val="75000"/>
                  </a:schemeClr>
                </a:buClr>
                <a:buFont typeface="Arial" panose="020B0604020202020204" pitchFamily="34" charset="0"/>
                <a:buChar char="•"/>
              </a:pPr>
              <a:r>
                <a:rPr lang="en-GB" dirty="0" smtClean="0">
                  <a:latin typeface="Candara" panose="020E0502030303020204" pitchFamily="34" charset="0"/>
                </a:rPr>
                <a:t>We will learn &amp; work together as a group in this programme.</a:t>
              </a:r>
            </a:p>
            <a:p>
              <a:pPr marL="285750" indent="-285750">
                <a:buClr>
                  <a:schemeClr val="accent3">
                    <a:lumMod val="75000"/>
                  </a:schemeClr>
                </a:buClr>
                <a:buFont typeface="Arial" panose="020B0604020202020204" pitchFamily="34" charset="0"/>
                <a:buChar char="•"/>
              </a:pPr>
              <a:r>
                <a:rPr lang="en-GB" dirty="0" smtClean="0">
                  <a:latin typeface="Candara" panose="020E0502030303020204" pitchFamily="34" charset="0"/>
                </a:rPr>
                <a:t>Some of the material is sensitive &amp; some of us will have personal experience of the things we discuss.</a:t>
              </a:r>
            </a:p>
            <a:p>
              <a:pPr marL="285750" indent="-285750">
                <a:buClr>
                  <a:schemeClr val="accent3">
                    <a:lumMod val="75000"/>
                  </a:schemeClr>
                </a:buClr>
                <a:buFont typeface="Arial" panose="020B0604020202020204" pitchFamily="34" charset="0"/>
                <a:buChar char="•"/>
              </a:pPr>
              <a:r>
                <a:rPr lang="en-GB" dirty="0" smtClean="0">
                  <a:latin typeface="Candara" panose="020E0502030303020204" pitchFamily="34" charset="0"/>
                </a:rPr>
                <a:t>We will all be respectful of personal emotions as we learn.</a:t>
              </a:r>
              <a:endParaRPr lang="en-GB" dirty="0">
                <a:latin typeface="Candara" panose="020E0502030303020204" pitchFamily="34" charset="0"/>
              </a:endParaRPr>
            </a:p>
          </p:txBody>
        </p:sp>
        <p:sp>
          <p:nvSpPr>
            <p:cNvPr id="4" name="Rectangle 3"/>
            <p:cNvSpPr/>
            <p:nvPr/>
          </p:nvSpPr>
          <p:spPr>
            <a:xfrm>
              <a:off x="253998" y="2491306"/>
              <a:ext cx="10865451" cy="375487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457200" indent="-457200">
                <a:buClr>
                  <a:schemeClr val="accent3">
                    <a:lumMod val="75000"/>
                  </a:schemeClr>
                </a:buClr>
                <a:buFont typeface="Wingdings" panose="05000000000000000000" pitchFamily="2" charset="2"/>
                <a:buChar char="ü"/>
              </a:pPr>
              <a:r>
                <a:rPr lang="en-GB" sz="2800" dirty="0" smtClean="0">
                  <a:latin typeface="Candara" panose="020E0502030303020204" pitchFamily="34" charset="0"/>
                </a:rPr>
                <a:t>Confidentiality</a:t>
              </a:r>
            </a:p>
            <a:p>
              <a:pPr marL="457200" indent="-457200">
                <a:buClr>
                  <a:schemeClr val="accent3">
                    <a:lumMod val="75000"/>
                  </a:schemeClr>
                </a:buClr>
                <a:buFont typeface="Wingdings" panose="05000000000000000000" pitchFamily="2" charset="2"/>
                <a:buChar char="ü"/>
              </a:pPr>
              <a:r>
                <a:rPr lang="en-GB" sz="2800" dirty="0" smtClean="0">
                  <a:latin typeface="Candara" panose="020E0502030303020204" pitchFamily="34" charset="0"/>
                </a:rPr>
                <a:t>Appropriate language</a:t>
              </a:r>
            </a:p>
            <a:p>
              <a:pPr marL="457200" indent="-457200">
                <a:buClr>
                  <a:schemeClr val="accent3">
                    <a:lumMod val="75000"/>
                  </a:schemeClr>
                </a:buClr>
                <a:buFont typeface="Wingdings" panose="05000000000000000000" pitchFamily="2" charset="2"/>
                <a:buChar char="ü"/>
              </a:pPr>
              <a:r>
                <a:rPr lang="en-GB" sz="2800" dirty="0" smtClean="0">
                  <a:latin typeface="Candara" panose="020E0502030303020204" pitchFamily="34" charset="0"/>
                </a:rPr>
                <a:t>Attendance</a:t>
              </a:r>
            </a:p>
            <a:p>
              <a:pPr marL="457200" indent="-457200">
                <a:buClr>
                  <a:schemeClr val="accent3">
                    <a:lumMod val="75000"/>
                  </a:schemeClr>
                </a:buClr>
                <a:buFont typeface="Wingdings" panose="05000000000000000000" pitchFamily="2" charset="2"/>
                <a:buChar char="ü"/>
              </a:pPr>
              <a:r>
                <a:rPr lang="en-GB" sz="2800" dirty="0" smtClean="0">
                  <a:latin typeface="Candara" panose="020E0502030303020204" pitchFamily="34" charset="0"/>
                </a:rPr>
                <a:t>Communicating with the facilitator</a:t>
              </a:r>
            </a:p>
            <a:p>
              <a:pPr>
                <a:buClr>
                  <a:schemeClr val="accent3">
                    <a:lumMod val="75000"/>
                  </a:schemeClr>
                </a:buClr>
              </a:pPr>
              <a:endParaRPr lang="en-GB" sz="2800" dirty="0" smtClean="0">
                <a:latin typeface="Candara" panose="020E0502030303020204" pitchFamily="34" charset="0"/>
              </a:endParaRPr>
            </a:p>
            <a:p>
              <a:pPr algn="r"/>
              <a:endParaRPr lang="en-GB" dirty="0" smtClean="0">
                <a:latin typeface="Candara" panose="020E0502030303020204" pitchFamily="34" charset="0"/>
              </a:endParaRPr>
            </a:p>
            <a:p>
              <a:pPr algn="r"/>
              <a:r>
                <a:rPr lang="en-GB" sz="1600" dirty="0" smtClean="0">
                  <a:latin typeface="Candara" panose="020E0502030303020204" pitchFamily="34" charset="0"/>
                </a:rPr>
                <a:t>Please be aware that we will be discussing sensitive issues that might have affected you or people you care about. </a:t>
              </a:r>
            </a:p>
            <a:p>
              <a:pPr algn="r"/>
              <a:r>
                <a:rPr lang="en-GB" sz="1600" dirty="0" smtClean="0">
                  <a:latin typeface="Candara" panose="020E0502030303020204" pitchFamily="34" charset="0"/>
                </a:rPr>
                <a:t>If you feel uncomfortable or upset it is fine to leave the space. </a:t>
              </a:r>
            </a:p>
            <a:p>
              <a:pPr algn="r"/>
              <a:r>
                <a:rPr lang="en-GB" sz="1600" dirty="0" smtClean="0">
                  <a:latin typeface="Candara" panose="020E0502030303020204" pitchFamily="34" charset="0"/>
                </a:rPr>
                <a:t>Facilitators will understand &amp; are trained to help you.</a:t>
              </a:r>
            </a:p>
            <a:p>
              <a:pPr algn="r"/>
              <a:endParaRPr lang="en-GB" sz="1600" dirty="0"/>
            </a:p>
            <a:p>
              <a:pPr algn="r"/>
              <a:endParaRPr lang="en-GB" sz="1600" dirty="0"/>
            </a:p>
          </p:txBody>
        </p:sp>
      </p:grp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GB" dirty="0"/>
              <a:t>2</a:t>
            </a:r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77427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ontent Placeholder 3"/>
          <p:cNvGraphicFramePr>
            <a:graphicFrameLocks/>
          </p:cNvGraphicFramePr>
          <p:nvPr>
            <p:extLst/>
          </p:nvPr>
        </p:nvGraphicFramePr>
        <p:xfrm>
          <a:off x="1104900" y="1514611"/>
          <a:ext cx="10274300" cy="30065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GB" dirty="0"/>
              <a:t>3</a:t>
            </a:r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89469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2602702" y="113698"/>
            <a:ext cx="6986593" cy="646331"/>
          </a:xfrm>
          <a:prstGeom prst="rect">
            <a:avLst/>
          </a:prstGeom>
        </p:spPr>
        <p:txBody>
          <a:bodyPr wrap="none" anchor="ctr" anchorCtr="0">
            <a:noAutofit/>
          </a:bodyPr>
          <a:lstStyle/>
          <a:p>
            <a:pPr algn="ctr"/>
            <a:r>
              <a:rPr lang="en-GB" sz="2800" b="1" dirty="0">
                <a:latin typeface="Candara" panose="020E0502030303020204" pitchFamily="34" charset="0"/>
              </a:rPr>
              <a:t>Bystander Intervention Options</a:t>
            </a:r>
          </a:p>
        </p:txBody>
      </p:sp>
      <p:sp>
        <p:nvSpPr>
          <p:cNvPr id="22" name="Rectangle 21"/>
          <p:cNvSpPr/>
          <p:nvPr/>
        </p:nvSpPr>
        <p:spPr>
          <a:xfrm>
            <a:off x="1669576" y="6045664"/>
            <a:ext cx="6451828" cy="646331"/>
          </a:xfrm>
          <a:prstGeom prst="rect">
            <a:avLst/>
          </a:prstGeom>
        </p:spPr>
        <p:txBody>
          <a:bodyPr wrap="square" anchor="ctr" anchorCtr="0">
            <a:noAutofit/>
          </a:bodyPr>
          <a:lstStyle/>
          <a:p>
            <a:r>
              <a:rPr lang="en-GB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Adapted from Berkowitz, A. (2013). A Grassroots’ Guide to Fostering Healthy Norms to Reduce Violence in our Communities: Social Norms Toolkit.  USA: </a:t>
            </a:r>
            <a:r>
              <a:rPr lang="en-GB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CDC. Online at: http</a:t>
            </a:r>
            <a:r>
              <a:rPr lang="en-GB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://www.alanberkowitz.com/Social_Norms_Violence_Prevention_Toolkit.pdf </a:t>
            </a:r>
          </a:p>
        </p:txBody>
      </p:sp>
      <p:sp>
        <p:nvSpPr>
          <p:cNvPr id="24" name="Down Arrow Callout 23"/>
          <p:cNvSpPr/>
          <p:nvPr/>
        </p:nvSpPr>
        <p:spPr>
          <a:xfrm>
            <a:off x="1459326" y="2288234"/>
            <a:ext cx="2520000" cy="900000"/>
          </a:xfrm>
          <a:prstGeom prst="downArrowCallou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anchor="ctr" anchorCtr="0">
            <a:noAutofit/>
          </a:bodyPr>
          <a:lstStyle/>
          <a:p>
            <a:pPr algn="ctr"/>
            <a:r>
              <a:rPr lang="en-GB" sz="1600" b="1" dirty="0" smtClean="0">
                <a:latin typeface="Candara" panose="020E0502030303020204" pitchFamily="34" charset="0"/>
              </a:rPr>
              <a:t>Indirect (to the Bystander)</a:t>
            </a:r>
            <a:endParaRPr lang="en-GB" sz="1600" b="1" dirty="0">
              <a:latin typeface="Candara" panose="020E0502030303020204" pitchFamily="34" charset="0"/>
            </a:endParaRPr>
          </a:p>
        </p:txBody>
      </p:sp>
      <p:sp>
        <p:nvSpPr>
          <p:cNvPr id="25" name="Down Arrow Callout 24"/>
          <p:cNvSpPr/>
          <p:nvPr/>
        </p:nvSpPr>
        <p:spPr>
          <a:xfrm>
            <a:off x="8121404" y="2288234"/>
            <a:ext cx="2520000" cy="900000"/>
          </a:xfrm>
          <a:prstGeom prst="downArrowCallou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anchor="ctr" anchorCtr="0">
            <a:noAutofit/>
          </a:bodyPr>
          <a:lstStyle/>
          <a:p>
            <a:pPr algn="ctr"/>
            <a:r>
              <a:rPr lang="en-GB" sz="1600" b="1" dirty="0" smtClean="0">
                <a:latin typeface="Candara" panose="020E0502030303020204" pitchFamily="34" charset="0"/>
              </a:rPr>
              <a:t>Direct (</a:t>
            </a:r>
            <a:r>
              <a:rPr lang="en-GB" sz="1600" b="1" dirty="0">
                <a:latin typeface="Candara" panose="020E0502030303020204" pitchFamily="34" charset="0"/>
              </a:rPr>
              <a:t>to the </a:t>
            </a:r>
            <a:r>
              <a:rPr lang="en-GB" sz="1600" b="1" dirty="0" smtClean="0">
                <a:latin typeface="Candara" panose="020E0502030303020204" pitchFamily="34" charset="0"/>
              </a:rPr>
              <a:t>Offender</a:t>
            </a:r>
            <a:r>
              <a:rPr lang="en-GB" sz="1600" b="1" dirty="0">
                <a:latin typeface="Candara" panose="020E0502030303020204" pitchFamily="34" charset="0"/>
              </a:rPr>
              <a:t>)</a:t>
            </a:r>
          </a:p>
        </p:txBody>
      </p:sp>
      <p:grpSp>
        <p:nvGrpSpPr>
          <p:cNvPr id="39" name="Group 38"/>
          <p:cNvGrpSpPr/>
          <p:nvPr/>
        </p:nvGrpSpPr>
        <p:grpSpPr>
          <a:xfrm>
            <a:off x="4929919" y="1015372"/>
            <a:ext cx="2267854" cy="2709841"/>
            <a:chOff x="4962073" y="1276865"/>
            <a:chExt cx="2267854" cy="2709841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23" name="Down Arrow Callout 22"/>
            <p:cNvSpPr/>
            <p:nvPr/>
          </p:nvSpPr>
          <p:spPr>
            <a:xfrm>
              <a:off x="5016000" y="1276865"/>
              <a:ext cx="2160000" cy="900000"/>
            </a:xfrm>
            <a:prstGeom prst="downArrowCallou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 anchorCtr="0">
              <a:noAutofit/>
            </a:bodyPr>
            <a:lstStyle/>
            <a:p>
              <a:pPr algn="ctr"/>
              <a:r>
                <a:rPr lang="en-GB" sz="1600" b="1" dirty="0">
                  <a:latin typeface="Candara" panose="020E0502030303020204" pitchFamily="34" charset="0"/>
                </a:rPr>
                <a:t>Decide to Intervene</a:t>
              </a:r>
            </a:p>
          </p:txBody>
        </p:sp>
        <p:grpSp>
          <p:nvGrpSpPr>
            <p:cNvPr id="38" name="Group 37"/>
            <p:cNvGrpSpPr/>
            <p:nvPr/>
          </p:nvGrpSpPr>
          <p:grpSpPr>
            <a:xfrm>
              <a:off x="4962073" y="2215346"/>
              <a:ext cx="2267854" cy="1771360"/>
              <a:chOff x="4962073" y="2543320"/>
              <a:chExt cx="2267854" cy="1771360"/>
            </a:xfrm>
          </p:grpSpPr>
          <p:sp>
            <p:nvSpPr>
              <p:cNvPr id="37" name="Rounded Rectangle 36"/>
              <p:cNvSpPr/>
              <p:nvPr/>
            </p:nvSpPr>
            <p:spPr>
              <a:xfrm>
                <a:off x="4962073" y="2543320"/>
                <a:ext cx="2267854" cy="1771360"/>
              </a:xfrm>
              <a:prstGeom prst="roundRect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square" anchor="ctr" anchorCtr="0">
                <a:no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GB" sz="1600" b="1" dirty="0">
                  <a:latin typeface="Candara" panose="020E0502030303020204" pitchFamily="34" charset="0"/>
                </a:endParaRPr>
              </a:p>
            </p:txBody>
          </p:sp>
          <p:grpSp>
            <p:nvGrpSpPr>
              <p:cNvPr id="36" name="Group 35"/>
              <p:cNvGrpSpPr/>
              <p:nvPr/>
            </p:nvGrpSpPr>
            <p:grpSpPr>
              <a:xfrm>
                <a:off x="5106000" y="2937102"/>
                <a:ext cx="1980000" cy="983796"/>
                <a:chOff x="5106000" y="2326858"/>
                <a:chExt cx="1980000" cy="983796"/>
              </a:xfrm>
            </p:grpSpPr>
            <p:sp>
              <p:nvSpPr>
                <p:cNvPr id="26" name="Rounded Rectangle 25"/>
                <p:cNvSpPr/>
                <p:nvPr/>
              </p:nvSpPr>
              <p:spPr>
                <a:xfrm>
                  <a:off x="5106000" y="2326858"/>
                  <a:ext cx="1980000" cy="374571"/>
                </a:xfrm>
                <a:prstGeom prst="roundRect">
                  <a:avLst/>
                </a:prstGeom>
                <a:solidFill>
                  <a:schemeClr val="accent3">
                    <a:lumMod val="60000"/>
                    <a:lumOff val="40000"/>
                  </a:schemeClr>
                </a:solidFill>
                <a:ln>
                  <a:noFill/>
                </a:ln>
                <a:effectLst>
                  <a:outerShdw blurRad="44450" dist="27940" dir="5400000" algn="ctr">
                    <a:srgbClr val="000000">
                      <a:alpha val="32000"/>
                    </a:srgbClr>
                  </a:outerShdw>
                </a:effectLst>
                <a:sp3d>
                  <a:bevelT w="190500" h="38100"/>
                </a:sp3d>
              </p:spPr>
              <p:txBody>
                <a:bodyPr wrap="none" anchor="ctr" anchorCtr="0">
                  <a:noAutofit/>
                </a:bodyPr>
                <a:lstStyle/>
                <a:p>
                  <a:pPr algn="ctr"/>
                  <a:r>
                    <a:rPr lang="en-GB" sz="1600" b="1" dirty="0">
                      <a:latin typeface="Candara" panose="020E0502030303020204" pitchFamily="34" charset="0"/>
                    </a:rPr>
                    <a:t>During the </a:t>
                  </a:r>
                  <a:r>
                    <a:rPr lang="en-GB" sz="1600" b="1" dirty="0" smtClean="0">
                      <a:latin typeface="Candara" panose="020E0502030303020204" pitchFamily="34" charset="0"/>
                    </a:rPr>
                    <a:t>Incident</a:t>
                  </a:r>
                  <a:endParaRPr lang="en-GB" sz="1600" b="1" dirty="0">
                    <a:latin typeface="Candara" panose="020E0502030303020204" pitchFamily="34" charset="0"/>
                  </a:endParaRPr>
                </a:p>
              </p:txBody>
            </p:sp>
            <p:sp>
              <p:nvSpPr>
                <p:cNvPr id="27" name="Rounded Rectangle 26"/>
                <p:cNvSpPr/>
                <p:nvPr/>
              </p:nvSpPr>
              <p:spPr>
                <a:xfrm>
                  <a:off x="5106000" y="2936083"/>
                  <a:ext cx="1980000" cy="374571"/>
                </a:xfrm>
                <a:prstGeom prst="roundRect">
                  <a:avLst/>
                </a:prstGeom>
                <a:solidFill>
                  <a:schemeClr val="accent3">
                    <a:lumMod val="60000"/>
                    <a:lumOff val="40000"/>
                  </a:schemeClr>
                </a:solidFill>
                <a:ln>
                  <a:noFill/>
                </a:ln>
                <a:effectLst>
                  <a:outerShdw blurRad="44450" dist="27940" dir="5400000" algn="ctr">
                    <a:srgbClr val="000000">
                      <a:alpha val="32000"/>
                    </a:srgbClr>
                  </a:outerShdw>
                </a:effectLst>
                <a:sp3d>
                  <a:bevelT w="190500" h="38100"/>
                </a:sp3d>
              </p:spPr>
              <p:txBody>
                <a:bodyPr wrap="none" anchor="ctr" anchorCtr="0">
                  <a:noAutofit/>
                </a:bodyPr>
                <a:lstStyle/>
                <a:p>
                  <a:pPr algn="ctr"/>
                  <a:r>
                    <a:rPr lang="en-GB" sz="1600" b="1" dirty="0">
                      <a:latin typeface="Candara" panose="020E0502030303020204" pitchFamily="34" charset="0"/>
                    </a:rPr>
                    <a:t>After the </a:t>
                  </a:r>
                  <a:r>
                    <a:rPr lang="en-GB" sz="1600" b="1" dirty="0" smtClean="0">
                      <a:latin typeface="Candara" panose="020E0502030303020204" pitchFamily="34" charset="0"/>
                    </a:rPr>
                    <a:t>Incident</a:t>
                  </a:r>
                  <a:endParaRPr lang="en-GB" sz="1600" b="1" dirty="0">
                    <a:latin typeface="Candara" panose="020E0502030303020204" pitchFamily="34" charset="0"/>
                  </a:endParaRPr>
                </a:p>
              </p:txBody>
            </p:sp>
            <p:sp>
              <p:nvSpPr>
                <p:cNvPr id="28" name="Rectangle 27"/>
                <p:cNvSpPr/>
                <p:nvPr/>
              </p:nvSpPr>
              <p:spPr>
                <a:xfrm>
                  <a:off x="5872221" y="2665641"/>
                  <a:ext cx="447558" cy="338554"/>
                </a:xfrm>
                <a:prstGeom prst="rect">
                  <a:avLst/>
                </a:prstGeom>
                <a:ln>
                  <a:noFill/>
                </a:ln>
                <a:effectLst>
                  <a:outerShdw blurRad="44450" dist="27940" dir="5400000" algn="ctr">
                    <a:srgbClr val="000000">
                      <a:alpha val="32000"/>
                    </a:srgbClr>
                  </a:outerShdw>
                </a:effectLst>
                <a:sp3d>
                  <a:bevelT w="190500" h="38100"/>
                </a:sp3d>
              </p:spPr>
              <p:txBody>
                <a:bodyPr wrap="none" anchor="ctr" anchorCtr="0">
                  <a:noAutofit/>
                </a:bodyPr>
                <a:lstStyle/>
                <a:p>
                  <a:pPr algn="ctr"/>
                  <a:r>
                    <a:rPr lang="en-GB" sz="1600" b="1" dirty="0" smtClean="0">
                      <a:latin typeface="Candara" panose="020E0502030303020204" pitchFamily="34" charset="0"/>
                    </a:rPr>
                    <a:t>OR</a:t>
                  </a:r>
                </a:p>
              </p:txBody>
            </p:sp>
          </p:grpSp>
        </p:grpSp>
      </p:grpSp>
      <p:sp>
        <p:nvSpPr>
          <p:cNvPr id="29" name="Rounded Rectangle 28"/>
          <p:cNvSpPr/>
          <p:nvPr/>
        </p:nvSpPr>
        <p:spPr>
          <a:xfrm>
            <a:off x="1027881" y="3188234"/>
            <a:ext cx="3420000" cy="234000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anchor="ctr" anchorCtr="0">
            <a:no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b="1" dirty="0">
                <a:latin typeface="Candara" panose="020E0502030303020204" pitchFamily="34" charset="0"/>
              </a:rPr>
              <a:t>Assess norm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b="1" dirty="0">
                <a:latin typeface="Candara" panose="020E0502030303020204" pitchFamily="34" charset="0"/>
              </a:rPr>
              <a:t>Engage allies &amp; bystanders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b="1" dirty="0">
                <a:latin typeface="Candara" panose="020E0502030303020204" pitchFamily="34" charset="0"/>
              </a:rPr>
              <a:t>Make a plan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b="1" dirty="0">
                <a:latin typeface="Candara" panose="020E0502030303020204" pitchFamily="34" charset="0"/>
              </a:rPr>
              <a:t>Develop a support for next step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b="1" dirty="0">
                <a:latin typeface="Candara" panose="020E0502030303020204" pitchFamily="34" charset="0"/>
              </a:rPr>
              <a:t>Offer support to the victim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7737538" y="3188234"/>
            <a:ext cx="3420000" cy="234000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anchor="ctr" anchorCtr="0">
            <a:no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b="1" dirty="0">
                <a:latin typeface="Candara" panose="020E0502030303020204" pitchFamily="34" charset="0"/>
              </a:rPr>
              <a:t>Confrontation:</a:t>
            </a:r>
          </a:p>
          <a:p>
            <a:r>
              <a:rPr lang="en-GB" sz="1600" dirty="0" smtClean="0">
                <a:latin typeface="Candara" panose="020E0502030303020204" pitchFamily="34" charset="0"/>
              </a:rPr>
              <a:t>      Set </a:t>
            </a:r>
            <a:r>
              <a:rPr lang="en-GB" sz="1600" dirty="0">
                <a:latin typeface="Candara" panose="020E0502030303020204" pitchFamily="34" charset="0"/>
              </a:rPr>
              <a:t>limits or express feelings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b="1" dirty="0">
                <a:latin typeface="Candara" panose="020E0502030303020204" pitchFamily="34" charset="0"/>
              </a:rPr>
              <a:t>Change the focus:</a:t>
            </a:r>
          </a:p>
          <a:p>
            <a:r>
              <a:rPr lang="en-GB" sz="1600" dirty="0" smtClean="0">
                <a:latin typeface="Candara" panose="020E0502030303020204" pitchFamily="34" charset="0"/>
              </a:rPr>
              <a:t>      Non-participation</a:t>
            </a:r>
          </a:p>
          <a:p>
            <a:r>
              <a:rPr lang="en-GB" sz="1600" dirty="0" smtClean="0">
                <a:latin typeface="Candara" panose="020E0502030303020204" pitchFamily="34" charset="0"/>
              </a:rPr>
              <a:t>      Change the subject</a:t>
            </a:r>
          </a:p>
          <a:p>
            <a:r>
              <a:rPr lang="en-GB" sz="1600" dirty="0" smtClean="0">
                <a:latin typeface="Candara" panose="020E0502030303020204" pitchFamily="34" charset="0"/>
              </a:rPr>
              <a:t>      Interrupt / distract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b="1" dirty="0" smtClean="0">
                <a:latin typeface="Candara" panose="020E0502030303020204" pitchFamily="34" charset="0"/>
              </a:rPr>
              <a:t>Change </a:t>
            </a:r>
            <a:r>
              <a:rPr lang="en-GB" sz="1600" b="1" dirty="0">
                <a:latin typeface="Candara" panose="020E0502030303020204" pitchFamily="34" charset="0"/>
              </a:rPr>
              <a:t>the person/shift attitudes</a:t>
            </a:r>
          </a:p>
        </p:txBody>
      </p:sp>
      <p:sp>
        <p:nvSpPr>
          <p:cNvPr id="31" name="Left-Right-Up Arrow 30"/>
          <p:cNvSpPr/>
          <p:nvPr/>
        </p:nvSpPr>
        <p:spPr>
          <a:xfrm rot="16200000">
            <a:off x="3881880" y="2192875"/>
            <a:ext cx="1132004" cy="828107"/>
          </a:xfrm>
          <a:prstGeom prst="leftRightUpArrow">
            <a:avLst>
              <a:gd name="adj1" fmla="val 25000"/>
              <a:gd name="adj2" fmla="val 21853"/>
              <a:gd name="adj3" fmla="val 25000"/>
            </a:avLst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33" name="Right Arrow 32"/>
          <p:cNvSpPr/>
          <p:nvPr/>
        </p:nvSpPr>
        <p:spPr>
          <a:xfrm>
            <a:off x="4664381" y="4141688"/>
            <a:ext cx="2879255" cy="460234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34" name="Right Arrow 33"/>
          <p:cNvSpPr/>
          <p:nvPr/>
        </p:nvSpPr>
        <p:spPr>
          <a:xfrm rot="10800000">
            <a:off x="4667335" y="4750062"/>
            <a:ext cx="2876301" cy="460234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40" name="Left-Right-Up Arrow 39"/>
          <p:cNvSpPr/>
          <p:nvPr/>
        </p:nvSpPr>
        <p:spPr>
          <a:xfrm rot="5400000">
            <a:off x="7059307" y="2192875"/>
            <a:ext cx="1132004" cy="828107"/>
          </a:xfrm>
          <a:prstGeom prst="leftRightUpArrow">
            <a:avLst>
              <a:gd name="adj1" fmla="val 25000"/>
              <a:gd name="adj2" fmla="val 21853"/>
              <a:gd name="adj3" fmla="val 25000"/>
            </a:avLst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GB" dirty="0"/>
              <a:t>4</a:t>
            </a:r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35842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002246" y="631762"/>
            <a:ext cx="8646358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>
                <a:solidFill>
                  <a:schemeClr val="accent4"/>
                </a:solidFill>
                <a:latin typeface="Candara" panose="020E0502030303020204" pitchFamily="34" charset="0"/>
              </a:rPr>
              <a:t>Techniques </a:t>
            </a:r>
            <a:endParaRPr lang="en-GB" sz="3600" b="1" dirty="0" smtClean="0">
              <a:solidFill>
                <a:schemeClr val="accent4"/>
              </a:solidFill>
              <a:latin typeface="Candara" panose="020E0502030303020204" pitchFamily="34" charset="0"/>
            </a:endParaRPr>
          </a:p>
          <a:p>
            <a:endParaRPr lang="en-GB" sz="2800" b="1" dirty="0">
              <a:latin typeface="Candara" panose="020E0502030303020204" pitchFamily="34" charset="0"/>
            </a:endParaRPr>
          </a:p>
          <a:p>
            <a:pPr marL="285750" indent="-285750">
              <a:spcAft>
                <a:spcPts val="1200"/>
              </a:spcAft>
              <a:buClr>
                <a:schemeClr val="accent3"/>
              </a:buClr>
              <a:buFont typeface="Arial" panose="020B0604020202020204" pitchFamily="34" charset="0"/>
              <a:buChar char="•"/>
            </a:pPr>
            <a:r>
              <a:rPr lang="en-GB" sz="2800" b="1" dirty="0">
                <a:latin typeface="Candara" panose="020E0502030303020204" pitchFamily="34" charset="0"/>
              </a:rPr>
              <a:t>Using body language (communicating disapproval)</a:t>
            </a:r>
          </a:p>
          <a:p>
            <a:pPr marL="285750" indent="-285750">
              <a:spcAft>
                <a:spcPts val="1200"/>
              </a:spcAft>
              <a:buClr>
                <a:schemeClr val="accent3"/>
              </a:buClr>
              <a:buFont typeface="Arial" panose="020B0604020202020204" pitchFamily="34" charset="0"/>
              <a:buChar char="•"/>
            </a:pPr>
            <a:r>
              <a:rPr lang="en-GB" sz="2800" b="1" dirty="0">
                <a:latin typeface="Candara" panose="020E0502030303020204" pitchFamily="34" charset="0"/>
              </a:rPr>
              <a:t>Distraction (changing the focus)</a:t>
            </a:r>
          </a:p>
          <a:p>
            <a:pPr marL="285750" indent="-285750">
              <a:spcAft>
                <a:spcPts val="1200"/>
              </a:spcAft>
              <a:buClr>
                <a:schemeClr val="accent3"/>
              </a:buClr>
              <a:buFont typeface="Arial" panose="020B0604020202020204" pitchFamily="34" charset="0"/>
              <a:buChar char="•"/>
            </a:pPr>
            <a:r>
              <a:rPr lang="en-GB" sz="2800" b="1" dirty="0">
                <a:latin typeface="Candara" panose="020E0502030303020204" pitchFamily="34" charset="0"/>
              </a:rPr>
              <a:t>Humour</a:t>
            </a:r>
          </a:p>
          <a:p>
            <a:pPr marL="285750" indent="-285750">
              <a:spcAft>
                <a:spcPts val="1200"/>
              </a:spcAft>
              <a:buClr>
                <a:schemeClr val="accent3"/>
              </a:buClr>
              <a:buFont typeface="Arial" panose="020B0604020202020204" pitchFamily="34" charset="0"/>
              <a:buChar char="•"/>
            </a:pPr>
            <a:r>
              <a:rPr lang="en-GB" sz="2800" b="1" dirty="0">
                <a:latin typeface="Candara" panose="020E0502030303020204" pitchFamily="34" charset="0"/>
              </a:rPr>
              <a:t>“I” statements</a:t>
            </a:r>
          </a:p>
          <a:p>
            <a:pPr marL="285750" indent="-285750">
              <a:spcAft>
                <a:spcPts val="1200"/>
              </a:spcAft>
              <a:buClr>
                <a:schemeClr val="accent3"/>
              </a:buClr>
              <a:buFont typeface="Arial" panose="020B0604020202020204" pitchFamily="34" charset="0"/>
              <a:buChar char="•"/>
            </a:pPr>
            <a:r>
              <a:rPr lang="en-GB" sz="2800" b="1" dirty="0">
                <a:latin typeface="Candara" panose="020E0502030303020204" pitchFamily="34" charset="0"/>
              </a:rPr>
              <a:t>Encouraging empathy</a:t>
            </a:r>
          </a:p>
          <a:p>
            <a:pPr marL="285750" indent="-285750">
              <a:spcAft>
                <a:spcPts val="1200"/>
              </a:spcAft>
              <a:buClr>
                <a:schemeClr val="accent3"/>
              </a:buClr>
              <a:buFont typeface="Arial" panose="020B0604020202020204" pitchFamily="34" charset="0"/>
              <a:buChar char="•"/>
            </a:pPr>
            <a:r>
              <a:rPr lang="en-GB" sz="2800" b="1" dirty="0">
                <a:latin typeface="Candara" panose="020E0502030303020204" pitchFamily="34" charset="0"/>
              </a:rPr>
              <a:t>Using caring and friendship as a framework</a:t>
            </a:r>
          </a:p>
          <a:p>
            <a:pPr marL="285750" indent="-285750">
              <a:spcAft>
                <a:spcPts val="1200"/>
              </a:spcAft>
              <a:buClr>
                <a:schemeClr val="accent3"/>
              </a:buClr>
              <a:buFont typeface="Arial" panose="020B0604020202020204" pitchFamily="34" charset="0"/>
              <a:buChar char="•"/>
            </a:pPr>
            <a:r>
              <a:rPr lang="en-GB" sz="2800" b="1" dirty="0">
                <a:latin typeface="Candara" panose="020E0502030303020204" pitchFamily="34" charset="0"/>
              </a:rPr>
              <a:t>Using social </a:t>
            </a:r>
            <a:r>
              <a:rPr lang="en-GB" sz="2800" b="1" dirty="0" smtClean="0">
                <a:latin typeface="Candara" panose="020E0502030303020204" pitchFamily="34" charset="0"/>
              </a:rPr>
              <a:t>norms</a:t>
            </a:r>
            <a:endParaRPr lang="en-GB" sz="2800" b="1" dirty="0">
              <a:latin typeface="Candara" panose="020E0502030303020204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GB" dirty="0"/>
              <a:t>5</a:t>
            </a:r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29389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833684" y="6087291"/>
            <a:ext cx="624787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(NUS study: NUS (National Union of Students) (2011) (2nd Ed.) Hidden Marks. London: NUS. Online at: http://www.nus.org.uk/Global/NUS_hidden_marks_report_2nd_edition_web.pdf, Foreword)</a:t>
            </a:r>
            <a:endParaRPr lang="en-GB" sz="1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5" name="Flowchart: Punched Tape 4"/>
          <p:cNvSpPr/>
          <p:nvPr/>
        </p:nvSpPr>
        <p:spPr>
          <a:xfrm>
            <a:off x="592185" y="136478"/>
            <a:ext cx="11054687" cy="5609230"/>
          </a:xfrm>
          <a:prstGeom prst="flowChartPunchedTape">
            <a:avLst/>
          </a:prstGeom>
          <a:solidFill>
            <a:srgbClr val="92D050"/>
          </a:solidFill>
          <a:ln>
            <a:noFill/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i="1" dirty="0" smtClean="0">
                <a:ln>
                  <a:solidFill>
                    <a:srgbClr val="7030A0"/>
                  </a:solidFill>
                </a:ln>
                <a:solidFill>
                  <a:schemeClr val="tx1"/>
                </a:solidFill>
              </a:rPr>
              <a:t>All students (&amp; staff) have the right to </a:t>
            </a:r>
          </a:p>
          <a:p>
            <a:pPr algn="ctr"/>
            <a:r>
              <a:rPr lang="en-GB" sz="4800" i="1" dirty="0" smtClean="0">
                <a:ln>
                  <a:solidFill>
                    <a:srgbClr val="7030A0"/>
                  </a:solidFill>
                </a:ln>
                <a:solidFill>
                  <a:schemeClr val="tx1"/>
                </a:solidFill>
              </a:rPr>
              <a:t>live and study in an environment of </a:t>
            </a:r>
          </a:p>
          <a:p>
            <a:pPr algn="ctr"/>
            <a:r>
              <a:rPr lang="en-GB" sz="4800" i="1" dirty="0" smtClean="0">
                <a:ln>
                  <a:solidFill>
                    <a:srgbClr val="7030A0"/>
                  </a:solidFill>
                </a:ln>
                <a:solidFill>
                  <a:schemeClr val="tx1"/>
                </a:solidFill>
              </a:rPr>
              <a:t>dignity &amp; respect, free from the fear of harassment or violence. </a:t>
            </a:r>
            <a:endParaRPr lang="en-GB" sz="4800" i="1" dirty="0">
              <a:ln>
                <a:solidFill>
                  <a:srgbClr val="7030A0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GB" dirty="0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1935750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8184" y="1285978"/>
            <a:ext cx="11514667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5400" b="1" dirty="0" smtClean="0">
                <a:solidFill>
                  <a:schemeClr val="accent4"/>
                </a:solidFill>
                <a:latin typeface="Candara" panose="020E0502030303020204" pitchFamily="34" charset="0"/>
              </a:rPr>
              <a:t>YOU ARE OUR FUTURE LEADERS!</a:t>
            </a:r>
            <a:r>
              <a:rPr lang="en-GB" sz="5400" b="1" dirty="0" smtClean="0">
                <a:solidFill>
                  <a:srgbClr val="7030A0"/>
                </a:solidFill>
                <a:latin typeface="Candara" panose="020E0502030303020204" pitchFamily="34" charset="0"/>
              </a:rPr>
              <a:t/>
            </a:r>
            <a:br>
              <a:rPr lang="en-GB" sz="5400" b="1" dirty="0" smtClean="0">
                <a:solidFill>
                  <a:srgbClr val="7030A0"/>
                </a:solidFill>
                <a:latin typeface="Candara" panose="020E0502030303020204" pitchFamily="34" charset="0"/>
              </a:rPr>
            </a:br>
            <a:r>
              <a:rPr lang="en-GB" sz="5400" b="1" dirty="0" smtClean="0">
                <a:solidFill>
                  <a:srgbClr val="7030A0"/>
                </a:solidFill>
                <a:latin typeface="Candara" panose="020E0502030303020204" pitchFamily="34" charset="0"/>
              </a:rPr>
              <a:t/>
            </a:r>
            <a:br>
              <a:rPr lang="en-GB" sz="5400" b="1" dirty="0" smtClean="0">
                <a:solidFill>
                  <a:srgbClr val="7030A0"/>
                </a:solidFill>
                <a:latin typeface="Candara" panose="020E0502030303020204" pitchFamily="34" charset="0"/>
              </a:rPr>
            </a:br>
            <a:r>
              <a:rPr lang="en-GB" sz="5400" b="1" dirty="0" smtClean="0">
                <a:solidFill>
                  <a:srgbClr val="7030A0"/>
                </a:solidFill>
                <a:latin typeface="Candara" panose="020E0502030303020204" pitchFamily="34" charset="0"/>
              </a:rPr>
              <a:t>    </a:t>
            </a:r>
            <a:r>
              <a:rPr lang="en-GB" sz="5400" b="1" dirty="0" smtClean="0">
                <a:solidFill>
                  <a:schemeClr val="accent3"/>
                </a:solidFill>
                <a:latin typeface="Candara" panose="020E0502030303020204" pitchFamily="34" charset="0"/>
              </a:rPr>
              <a:t>STEP UP! </a:t>
            </a:r>
            <a:r>
              <a:rPr lang="en-GB" sz="5400" b="1" dirty="0" smtClean="0">
                <a:solidFill>
                  <a:schemeClr val="accent3">
                    <a:lumMod val="75000"/>
                  </a:schemeClr>
                </a:solidFill>
                <a:latin typeface="Candara" panose="020E0502030303020204" pitchFamily="34" charset="0"/>
              </a:rPr>
              <a:t>SPEAK OUT! </a:t>
            </a:r>
          </a:p>
          <a:p>
            <a:pPr algn="ctr"/>
            <a:r>
              <a:rPr lang="en-GB" sz="5400" b="1" dirty="0" smtClean="0">
                <a:solidFill>
                  <a:schemeClr val="accent3">
                    <a:lumMod val="50000"/>
                  </a:schemeClr>
                </a:solidFill>
                <a:latin typeface="Candara" panose="020E0502030303020204" pitchFamily="34" charset="0"/>
              </a:rPr>
              <a:t>BE HEARD!</a:t>
            </a:r>
            <a:endParaRPr lang="en-GB" sz="5400" b="1" dirty="0">
              <a:solidFill>
                <a:schemeClr val="accent3">
                  <a:lumMod val="50000"/>
                </a:schemeClr>
              </a:solidFill>
              <a:latin typeface="Candara" panose="020E0502030303020204" pitchFamily="34" charset="0"/>
            </a:endParaRPr>
          </a:p>
        </p:txBody>
      </p:sp>
      <p:pic>
        <p:nvPicPr>
          <p:cNvPr id="6146" name="Picture 2" descr="Image result for megaphon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193"/>
          <a:stretch/>
        </p:blipFill>
        <p:spPr bwMode="auto">
          <a:xfrm>
            <a:off x="871959" y="3336887"/>
            <a:ext cx="2343150" cy="17145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GB" dirty="0"/>
              <a:t>7</a:t>
            </a:r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90165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F8225680B9C50489130D057AF04EFB7" ma:contentTypeVersion="0" ma:contentTypeDescription="Create a new document." ma:contentTypeScope="" ma:versionID="cc750769f8181acf4500a53a3fe311e8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b05d82d297216baf5b26c55225140d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2CE20EE-68C7-4ABE-B79D-2181BCB0877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7D7FB9D-2739-4C3C-AA29-CCD157469937}">
  <ds:schemaRefs>
    <ds:schemaRef ds:uri="http://purl.org/dc/terms/"/>
    <ds:schemaRef ds:uri="http://purl.org/dc/dcmitype/"/>
    <ds:schemaRef ds:uri="http://schemas.microsoft.com/office/infopath/2007/PartnerControls"/>
    <ds:schemaRef ds:uri="http://www.w3.org/XML/1998/namespace"/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8D476BEA-5029-4194-85CB-FC022674F6E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833</TotalTime>
  <Words>337</Words>
  <Application>Microsoft Office PowerPoint</Application>
  <PresentationFormat>Widescreen</PresentationFormat>
  <Paragraphs>62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6" baseType="lpstr">
      <vt:lpstr>Arial</vt:lpstr>
      <vt:lpstr>Calibri</vt:lpstr>
      <vt:lpstr>Candara</vt:lpstr>
      <vt:lpstr>Franklin Gothic Book</vt:lpstr>
      <vt:lpstr>Franklin Gothic Demi</vt:lpstr>
      <vt:lpstr>Franklin Gothic Medium</vt:lpstr>
      <vt:lpstr>Lucida Sans</vt:lpstr>
      <vt:lpstr>Wingdings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UOS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Melanie McCarry</dc:creator>
  <cp:lastModifiedBy>UOS</cp:lastModifiedBy>
  <cp:revision>92</cp:revision>
  <cp:lastPrinted>2019-10-07T14:38:47Z</cp:lastPrinted>
  <dcterms:created xsi:type="dcterms:W3CDTF">2017-02-23T14:32:21Z</dcterms:created>
  <dcterms:modified xsi:type="dcterms:W3CDTF">2019-11-04T11:19:45Z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0x0101006F8225680B9C50489130D057AF04EFB7</vt:lpwstr>
  </property>
</Properties>
</file>