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10" d="100"/>
          <a:sy n="10" d="100"/>
        </p:scale>
        <p:origin x="2160"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2989356" rtl="0" eaLnBrk="1" latinLnBrk="0" hangingPunct="1">
      <a:defRPr sz="3923" kern="1200">
        <a:solidFill>
          <a:schemeClr val="tx1"/>
        </a:solidFill>
        <a:latin typeface="+mn-lt"/>
        <a:ea typeface="+mn-ea"/>
        <a:cs typeface="+mn-cs"/>
      </a:defRPr>
    </a:lvl1pPr>
    <a:lvl2pPr marL="1494678" algn="l" defTabSz="2989356" rtl="0" eaLnBrk="1" latinLnBrk="0" hangingPunct="1">
      <a:defRPr sz="3923" kern="1200">
        <a:solidFill>
          <a:schemeClr val="tx1"/>
        </a:solidFill>
        <a:latin typeface="+mn-lt"/>
        <a:ea typeface="+mn-ea"/>
        <a:cs typeface="+mn-cs"/>
      </a:defRPr>
    </a:lvl2pPr>
    <a:lvl3pPr marL="2989356" algn="l" defTabSz="2989356" rtl="0" eaLnBrk="1" latinLnBrk="0" hangingPunct="1">
      <a:defRPr sz="3923" kern="1200">
        <a:solidFill>
          <a:schemeClr val="tx1"/>
        </a:solidFill>
        <a:latin typeface="+mn-lt"/>
        <a:ea typeface="+mn-ea"/>
        <a:cs typeface="+mn-cs"/>
      </a:defRPr>
    </a:lvl3pPr>
    <a:lvl4pPr marL="4484035" algn="l" defTabSz="2989356" rtl="0" eaLnBrk="1" latinLnBrk="0" hangingPunct="1">
      <a:defRPr sz="3923" kern="1200">
        <a:solidFill>
          <a:schemeClr val="tx1"/>
        </a:solidFill>
        <a:latin typeface="+mn-lt"/>
        <a:ea typeface="+mn-ea"/>
        <a:cs typeface="+mn-cs"/>
      </a:defRPr>
    </a:lvl4pPr>
    <a:lvl5pPr marL="5978713" algn="l" defTabSz="2989356" rtl="0" eaLnBrk="1" latinLnBrk="0" hangingPunct="1">
      <a:defRPr sz="3923" kern="1200">
        <a:solidFill>
          <a:schemeClr val="tx1"/>
        </a:solidFill>
        <a:latin typeface="+mn-lt"/>
        <a:ea typeface="+mn-ea"/>
        <a:cs typeface="+mn-cs"/>
      </a:defRPr>
    </a:lvl5pPr>
    <a:lvl6pPr marL="7473391" algn="l" defTabSz="2989356" rtl="0" eaLnBrk="1" latinLnBrk="0" hangingPunct="1">
      <a:defRPr sz="3923" kern="1200">
        <a:solidFill>
          <a:schemeClr val="tx1"/>
        </a:solidFill>
        <a:latin typeface="+mn-lt"/>
        <a:ea typeface="+mn-ea"/>
        <a:cs typeface="+mn-cs"/>
      </a:defRPr>
    </a:lvl6pPr>
    <a:lvl7pPr marL="8968069" algn="l" defTabSz="2989356" rtl="0" eaLnBrk="1" latinLnBrk="0" hangingPunct="1">
      <a:defRPr sz="3923" kern="1200">
        <a:solidFill>
          <a:schemeClr val="tx1"/>
        </a:solidFill>
        <a:latin typeface="+mn-lt"/>
        <a:ea typeface="+mn-ea"/>
        <a:cs typeface="+mn-cs"/>
      </a:defRPr>
    </a:lvl7pPr>
    <a:lvl8pPr marL="10462748" algn="l" defTabSz="2989356" rtl="0" eaLnBrk="1" latinLnBrk="0" hangingPunct="1">
      <a:defRPr sz="3923" kern="1200">
        <a:solidFill>
          <a:schemeClr val="tx1"/>
        </a:solidFill>
        <a:latin typeface="+mn-lt"/>
        <a:ea typeface="+mn-ea"/>
        <a:cs typeface="+mn-cs"/>
      </a:defRPr>
    </a:lvl8pPr>
    <a:lvl9pPr marL="11957426" algn="l" defTabSz="2989356" rtl="0" eaLnBrk="1" latinLnBrk="0" hangingPunct="1">
      <a:defRPr sz="39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75621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33343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90617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38607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90654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72103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9434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13255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13359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66543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79328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1733609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088788-8B47-FCA6-AF3C-7FC4B31FEA2B}"/>
              </a:ext>
            </a:extLst>
          </p:cNvPr>
          <p:cNvSpPr/>
          <p:nvPr/>
        </p:nvSpPr>
        <p:spPr>
          <a:xfrm>
            <a:off x="1094984" y="30462997"/>
            <a:ext cx="28138722" cy="974368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50DD72-770F-0A57-729B-F59DCBCF025F}"/>
              </a:ext>
            </a:extLst>
          </p:cNvPr>
          <p:cNvSpPr/>
          <p:nvPr/>
        </p:nvSpPr>
        <p:spPr>
          <a:xfrm>
            <a:off x="1094984" y="15281810"/>
            <a:ext cx="28138722" cy="65151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BB4ABF-FD35-01F9-DB42-FBFDA0165B9A}"/>
              </a:ext>
            </a:extLst>
          </p:cNvPr>
          <p:cNvSpPr/>
          <p:nvPr/>
        </p:nvSpPr>
        <p:spPr>
          <a:xfrm>
            <a:off x="0" y="56634"/>
            <a:ext cx="30275213" cy="770708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22407619" y="1366748"/>
            <a:ext cx="6328473" cy="4602526"/>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44408" y="40462766"/>
            <a:ext cx="30319621" cy="231616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8178005" y="40768518"/>
            <a:ext cx="13919200" cy="1754326"/>
          </a:xfrm>
          <a:prstGeom prst="rect">
            <a:avLst/>
          </a:prstGeom>
          <a:noFill/>
        </p:spPr>
        <p:txBody>
          <a:bodyPr wrap="square" rtlCol="0">
            <a:spAutoFit/>
          </a:bodyPr>
          <a:lstStyle/>
          <a:p>
            <a:pPr algn="ctr"/>
            <a:r>
              <a:rPr lang="en-US" sz="5400" dirty="0" err="1">
                <a:solidFill>
                  <a:schemeClr val="bg1"/>
                </a:solidFill>
              </a:rPr>
              <a:t>print.enquiries@strath.ac.uk</a:t>
            </a:r>
            <a:endParaRPr lang="en-US" sz="5400" dirty="0">
              <a:solidFill>
                <a:schemeClr val="bg1"/>
              </a:solidFill>
            </a:endParaRPr>
          </a:p>
          <a:p>
            <a:pPr algn="ctr"/>
            <a:r>
              <a:rPr lang="en-US" sz="5400"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18971555" y="8660069"/>
            <a:ext cx="9764537" cy="5858722"/>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1975103" y="8646298"/>
            <a:ext cx="16002027" cy="5661023"/>
          </a:xfrm>
          <a:prstGeom prst="rect">
            <a:avLst/>
          </a:prstGeom>
        </p:spPr>
        <p:txBody>
          <a:bodyPr vert="horz" lIns="91440" tIns="45720" rIns="91440" bIns="45720" rtlCol="0">
            <a:normAutofit lnSpcReduction="1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200" lvl="0" algn="l">
              <a:lnSpc>
                <a:spcPct val="110000"/>
              </a:lnSpc>
              <a:spcBef>
                <a:spcPts val="0"/>
              </a:spcBef>
              <a:buClr>
                <a:srgbClr val="434343"/>
              </a:buClr>
              <a:buSzPts val="2400"/>
            </a:pPr>
            <a:r>
              <a:rPr lang="en-US" sz="5400" b="1" dirty="0">
                <a:solidFill>
                  <a:schemeClr val="accent1">
                    <a:lumMod val="75000"/>
                  </a:schemeClr>
                </a:solidFill>
                <a:latin typeface="+mj-lt"/>
              </a:rPr>
              <a:t>How to use this Poster Template </a:t>
            </a:r>
          </a:p>
          <a:p>
            <a:pPr marL="76200" lvl="0" algn="l">
              <a:lnSpc>
                <a:spcPct val="110000"/>
              </a:lnSpc>
              <a:spcBef>
                <a:spcPts val="0"/>
              </a:spcBef>
              <a:buClr>
                <a:srgbClr val="434343"/>
              </a:buClr>
              <a:buSzPts val="2400"/>
            </a:pPr>
            <a:endParaRPr lang="en-US" sz="2800" b="1" dirty="0">
              <a:solidFill>
                <a:srgbClr val="434343"/>
              </a:solidFill>
              <a:ea typeface="Droid Serif"/>
              <a:cs typeface="Droid Serif"/>
              <a:sym typeface="Droid Serif"/>
            </a:endParaRPr>
          </a:p>
          <a:p>
            <a:pPr marL="457200" lvl="0" indent="-381000" algn="l">
              <a:lnSpc>
                <a:spcPct val="110000"/>
              </a:lnSpc>
              <a:spcBef>
                <a:spcPts val="0"/>
              </a:spcBef>
              <a:buClr>
                <a:srgbClr val="434343"/>
              </a:buClr>
              <a:buSzPts val="2400"/>
              <a:buFont typeface="Droid Serif"/>
              <a:buChar char="●"/>
            </a:pPr>
            <a:r>
              <a:rPr lang="en-GB" sz="3600"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lvl="0" algn="l">
              <a:lnSpc>
                <a:spcPct val="110000"/>
              </a:lnSpc>
              <a:spcBef>
                <a:spcPts val="0"/>
              </a:spcBef>
            </a:pPr>
            <a:endParaRPr lang="en-GB" sz="3600" dirty="0">
              <a:solidFill>
                <a:srgbClr val="434343"/>
              </a:solidFill>
              <a:ea typeface="Droid Serif"/>
              <a:cs typeface="Droid Serif"/>
              <a:sym typeface="Droid Serif"/>
            </a:endParaRPr>
          </a:p>
          <a:p>
            <a:pPr marL="457200" lvl="0" indent="-381000" algn="l">
              <a:lnSpc>
                <a:spcPct val="110000"/>
              </a:lnSpc>
              <a:spcBef>
                <a:spcPts val="0"/>
              </a:spcBef>
              <a:buClr>
                <a:srgbClr val="434343"/>
              </a:buClr>
              <a:buSzPts val="2400"/>
              <a:buFont typeface="Droid Serif"/>
              <a:buChar char="●"/>
            </a:pPr>
            <a:r>
              <a:rPr lang="en-GB" sz="3600" dirty="0">
                <a:solidFill>
                  <a:srgbClr val="434343"/>
                </a:solidFill>
                <a:ea typeface="Droid Serif"/>
                <a:cs typeface="Droid Serif"/>
                <a:sym typeface="Droid Serif"/>
              </a:rPr>
              <a:t>You can also put data-driven charts, images, slides and illustrations on each component. </a:t>
            </a:r>
          </a:p>
          <a:p>
            <a:pPr algn="l"/>
            <a:endParaRPr lang="en-US"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1975103" y="16228803"/>
            <a:ext cx="27258603" cy="5182416"/>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200" lvl="0" algn="l">
              <a:lnSpc>
                <a:spcPct val="115000"/>
              </a:lnSpc>
              <a:spcBef>
                <a:spcPts val="0"/>
              </a:spcBef>
              <a:buClr>
                <a:srgbClr val="434343"/>
              </a:buClr>
              <a:buSzPts val="2400"/>
            </a:pPr>
            <a:r>
              <a:rPr lang="en-US" sz="5400" b="1" dirty="0">
                <a:solidFill>
                  <a:schemeClr val="accent1">
                    <a:lumMod val="75000"/>
                  </a:schemeClr>
                </a:solidFill>
                <a:latin typeface="+mj-lt"/>
              </a:rPr>
              <a:t>Text Formatting</a:t>
            </a:r>
          </a:p>
          <a:p>
            <a:pPr marL="76200" lvl="0" algn="l">
              <a:lnSpc>
                <a:spcPct val="115000"/>
              </a:lnSpc>
              <a:spcBef>
                <a:spcPts val="0"/>
              </a:spcBef>
              <a:buClr>
                <a:srgbClr val="434343"/>
              </a:buClr>
              <a:buSzPts val="2400"/>
            </a:pPr>
            <a:endParaRPr lang="en-US" sz="2800" b="1" dirty="0">
              <a:solidFill>
                <a:srgbClr val="434343"/>
              </a:solidFill>
              <a:ea typeface="Droid Serif"/>
              <a:cs typeface="Droid Serif"/>
              <a:sym typeface="Droid Serif"/>
            </a:endParaRPr>
          </a:p>
          <a:p>
            <a:pPr lvl="0" algn="l">
              <a:lnSpc>
                <a:spcPct val="100000"/>
              </a:lnSpc>
              <a:spcBef>
                <a:spcPts val="0"/>
              </a:spcBef>
              <a:buClr>
                <a:schemeClr val="dk1"/>
              </a:buClr>
              <a:buSzPts val="1100"/>
            </a:pPr>
            <a:r>
              <a:rPr lang="en-GB" sz="3600"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lvl="0" algn="l">
              <a:lnSpc>
                <a:spcPct val="100000"/>
              </a:lnSpc>
              <a:spcBef>
                <a:spcPts val="0"/>
              </a:spcBef>
              <a:buClr>
                <a:schemeClr val="dk1"/>
              </a:buClr>
              <a:buSzPts val="1100"/>
            </a:pPr>
            <a:endParaRPr lang="en-GB" sz="3600" dirty="0">
              <a:solidFill>
                <a:srgbClr val="434343"/>
              </a:solidFill>
              <a:ea typeface="Droid Serif"/>
              <a:cs typeface="Droid Serif"/>
              <a:sym typeface="Droid Serif"/>
            </a:endParaRPr>
          </a:p>
          <a:p>
            <a:pPr lvl="0" algn="l">
              <a:lnSpc>
                <a:spcPct val="100000"/>
              </a:lnSpc>
              <a:spcBef>
                <a:spcPts val="0"/>
              </a:spcBef>
              <a:buClr>
                <a:schemeClr val="dk1"/>
              </a:buClr>
              <a:buSzPts val="1100"/>
            </a:pPr>
            <a:r>
              <a:rPr lang="en-GB" sz="3600" dirty="0">
                <a:solidFill>
                  <a:srgbClr val="434343"/>
                </a:solidFill>
                <a:ea typeface="Droid Serif"/>
                <a:cs typeface="Droid Serif"/>
                <a:sym typeface="Droid Serif"/>
              </a:rPr>
              <a:t>The font can be changed, and you can pick any desired font in PowerPoint. It is recommended to follow a consistency in Font, text size, captions, etc. For A0 we recommend 48-60pt for Headings, and  24-36pt for body text.</a:t>
            </a:r>
          </a:p>
          <a:p>
            <a:pPr algn="l"/>
            <a:endParaRPr lang="en-US"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11714002" y="23043195"/>
            <a:ext cx="17519705" cy="6016829"/>
          </a:xfrm>
          <a:prstGeom prst="rect">
            <a:avLst/>
          </a:prstGeom>
        </p:spPr>
        <p:txBody>
          <a:bodyPr vert="horz" lIns="91440" tIns="45720" rIns="91440" bIns="4572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76200" lvl="0" algn="r">
              <a:lnSpc>
                <a:spcPct val="115000"/>
              </a:lnSpc>
              <a:spcBef>
                <a:spcPts val="0"/>
              </a:spcBef>
              <a:buClr>
                <a:srgbClr val="434343"/>
              </a:buClr>
              <a:buSzPts val="2400"/>
            </a:pPr>
            <a:r>
              <a:rPr lang="en-US" sz="5400" b="1" dirty="0">
                <a:solidFill>
                  <a:schemeClr val="accent1">
                    <a:lumMod val="75000"/>
                  </a:schemeClr>
                </a:solidFill>
                <a:latin typeface="+mj-lt"/>
              </a:rPr>
              <a:t>Images</a:t>
            </a:r>
          </a:p>
          <a:p>
            <a:pPr marL="76200" lvl="0" algn="r">
              <a:lnSpc>
                <a:spcPct val="115000"/>
              </a:lnSpc>
              <a:spcBef>
                <a:spcPts val="0"/>
              </a:spcBef>
              <a:buClr>
                <a:srgbClr val="434343"/>
              </a:buClr>
              <a:buSzPts val="2400"/>
            </a:pPr>
            <a:endParaRPr lang="en-US" sz="2800" b="1" dirty="0">
              <a:solidFill>
                <a:srgbClr val="434343"/>
              </a:solidFill>
              <a:ea typeface="Droid Serif"/>
              <a:cs typeface="Droid Serif"/>
              <a:sym typeface="Droid Serif"/>
            </a:endParaRPr>
          </a:p>
          <a:p>
            <a:pPr lvl="0" algn="r">
              <a:lnSpc>
                <a:spcPct val="100000"/>
              </a:lnSpc>
              <a:spcBef>
                <a:spcPts val="0"/>
              </a:spcBef>
            </a:pPr>
            <a:r>
              <a:rPr lang="en-GB" sz="3900"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lvl="0" algn="r">
              <a:lnSpc>
                <a:spcPct val="100000"/>
              </a:lnSpc>
              <a:spcBef>
                <a:spcPts val="0"/>
              </a:spcBef>
            </a:pPr>
            <a:endParaRPr lang="en-GB" sz="3900" dirty="0">
              <a:solidFill>
                <a:srgbClr val="434343"/>
              </a:solidFill>
              <a:ea typeface="Droid Serif"/>
              <a:cs typeface="Droid Serif"/>
              <a:sym typeface="Droid Serif"/>
            </a:endParaRPr>
          </a:p>
          <a:p>
            <a:pPr lvl="0" algn="r">
              <a:lnSpc>
                <a:spcPct val="100000"/>
              </a:lnSpc>
              <a:spcBef>
                <a:spcPts val="0"/>
              </a:spcBef>
            </a:pPr>
            <a:r>
              <a:rPr lang="en-GB" sz="3900" dirty="0">
                <a:solidFill>
                  <a:srgbClr val="434343"/>
                </a:solidFill>
                <a:ea typeface="Droid Serif"/>
                <a:cs typeface="Droid Serif"/>
                <a:sym typeface="Droid Serif"/>
              </a:rPr>
              <a:t>Use </a:t>
            </a:r>
            <a:r>
              <a:rPr lang="en-GB" sz="3900" b="1" dirty="0">
                <a:solidFill>
                  <a:srgbClr val="434343"/>
                </a:solidFill>
                <a:ea typeface="Droid Serif"/>
                <a:cs typeface="Droid Serif"/>
                <a:sym typeface="Droid Serif"/>
              </a:rPr>
              <a:t>Insert -&gt; Image </a:t>
            </a:r>
            <a:r>
              <a:rPr lang="en-GB" sz="3900"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522463" y="2194560"/>
            <a:ext cx="19250534" cy="3070635"/>
          </a:xfrm>
        </p:spPr>
        <p:txBody>
          <a:bodyPr/>
          <a:lstStyle/>
          <a:p>
            <a:r>
              <a:rPr lang="en-US" dirty="0">
                <a:solidFill>
                  <a:schemeClr val="bg1"/>
                </a:solidFill>
              </a:rPr>
              <a:t>A0 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1975103" y="31213044"/>
            <a:ext cx="27106203" cy="8863965"/>
          </a:xfrm>
          <a:prstGeom prst="rect">
            <a:avLst/>
          </a:prstGeom>
          <a:noFill/>
        </p:spPr>
        <p:txBody>
          <a:bodyPr wrap="square" rtlCol="0">
            <a:spAutoFit/>
          </a:bodyPr>
          <a:lstStyle/>
          <a:p>
            <a:pPr lvl="0">
              <a:lnSpc>
                <a:spcPct val="115000"/>
              </a:lnSpc>
            </a:pPr>
            <a:r>
              <a:rPr lang="en-GB" sz="5400" b="1" dirty="0">
                <a:solidFill>
                  <a:schemeClr val="accent1">
                    <a:lumMod val="75000"/>
                  </a:schemeClr>
                </a:solidFill>
                <a:latin typeface="+mj-lt"/>
                <a:ea typeface="Droid Serif"/>
                <a:cs typeface="Droid Serif"/>
                <a:sym typeface="Droid Serif"/>
              </a:rPr>
              <a:t>Convert PowerPoint to PDF</a:t>
            </a:r>
          </a:p>
          <a:p>
            <a:pPr lvl="0">
              <a:lnSpc>
                <a:spcPct val="115000"/>
              </a:lnSpc>
            </a:pPr>
            <a:endParaRPr lang="en-GB" sz="2800" dirty="0">
              <a:solidFill>
                <a:srgbClr val="434343"/>
              </a:solidFill>
              <a:ea typeface="Droid Serif"/>
              <a:cs typeface="Droid Serif"/>
              <a:sym typeface="Droid Serif"/>
            </a:endParaRPr>
          </a:p>
          <a:p>
            <a:pPr lvl="0">
              <a:lnSpc>
                <a:spcPct val="115000"/>
              </a:lnSpc>
            </a:pPr>
            <a:r>
              <a:rPr lang="en-GB" sz="3600" dirty="0">
                <a:solidFill>
                  <a:srgbClr val="434343"/>
                </a:solidFill>
                <a:ea typeface="Droid Serif"/>
                <a:cs typeface="Droid Serif"/>
                <a:sym typeface="Droid Serif"/>
              </a:rPr>
              <a:t>When submitting to us for print, it’s best to save your poster as a PDF. To do this go to..</a:t>
            </a:r>
          </a:p>
          <a:p>
            <a:pPr lvl="0">
              <a:lnSpc>
                <a:spcPct val="115000"/>
              </a:lnSpc>
            </a:pPr>
            <a:endParaRPr lang="en-GB" sz="4400" b="1" dirty="0">
              <a:solidFill>
                <a:srgbClr val="434343"/>
              </a:solidFill>
              <a:ea typeface="Droid Serif"/>
              <a:cs typeface="Droid Serif"/>
              <a:sym typeface="Droid Serif"/>
            </a:endParaRPr>
          </a:p>
          <a:p>
            <a:pPr lvl="0" algn="ctr">
              <a:lnSpc>
                <a:spcPct val="115000"/>
              </a:lnSpc>
            </a:pPr>
            <a:r>
              <a:rPr lang="en-GB" sz="4400" b="1" dirty="0"/>
              <a:t>File &gt; Save As </a:t>
            </a:r>
          </a:p>
          <a:p>
            <a:pPr lvl="0" algn="ctr">
              <a:lnSpc>
                <a:spcPct val="115000"/>
              </a:lnSpc>
            </a:pPr>
            <a:r>
              <a:rPr lang="en-GB" sz="4400" dirty="0"/>
              <a:t>and select </a:t>
            </a:r>
            <a:r>
              <a:rPr lang="en-GB" sz="4400" b="1" dirty="0"/>
              <a:t>"PDF" </a:t>
            </a:r>
            <a:r>
              <a:rPr lang="en-GB" sz="4400" dirty="0"/>
              <a:t>from the </a:t>
            </a:r>
            <a:r>
              <a:rPr lang="en-GB" sz="4400" b="1" dirty="0"/>
              <a:t>"Save as type" </a:t>
            </a:r>
            <a:r>
              <a:rPr lang="en-GB" sz="4400" dirty="0"/>
              <a:t>dropdown menu</a:t>
            </a:r>
          </a:p>
          <a:p>
            <a:pPr lvl="0" algn="ctr">
              <a:lnSpc>
                <a:spcPct val="115000"/>
              </a:lnSpc>
            </a:pPr>
            <a:endParaRPr lang="en-GB" sz="4400" b="1" dirty="0">
              <a:solidFill>
                <a:srgbClr val="434343"/>
              </a:solidFill>
              <a:ea typeface="Droid Serif"/>
              <a:cs typeface="Droid Serif"/>
              <a:sym typeface="Droid Serif"/>
            </a:endParaRPr>
          </a:p>
          <a:p>
            <a:pPr lvl="0">
              <a:lnSpc>
                <a:spcPct val="115000"/>
              </a:lnSpc>
            </a:pPr>
            <a:r>
              <a:rPr lang="en-GB" sz="3600"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lnSpc>
                <a:spcPct val="115000"/>
              </a:lnSpc>
            </a:pPr>
            <a:endParaRPr lang="en-GB" sz="3600" dirty="0">
              <a:solidFill>
                <a:srgbClr val="434343"/>
              </a:solidFill>
              <a:ea typeface="Droid Serif"/>
              <a:cs typeface="Droid Serif"/>
              <a:sym typeface="Droid Serif"/>
            </a:endParaRPr>
          </a:p>
          <a:p>
            <a:pPr lvl="0">
              <a:lnSpc>
                <a:spcPct val="115000"/>
              </a:lnSpc>
            </a:pPr>
            <a:r>
              <a:rPr lang="en-GB" sz="3600"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dirty="0"/>
          </a:p>
        </p:txBody>
      </p:sp>
      <p:sp>
        <p:nvSpPr>
          <p:cNvPr id="6" name="Rectangle 5">
            <a:extLst>
              <a:ext uri="{FF2B5EF4-FFF2-40B4-BE49-F238E27FC236}">
                <a16:creationId xmlns:a16="http://schemas.microsoft.com/office/drawing/2014/main" id="{18A8CD6A-D16D-632A-D0F9-2DAB4D292D46}"/>
              </a:ext>
            </a:extLst>
          </p:cNvPr>
          <p:cNvSpPr/>
          <p:nvPr/>
        </p:nvSpPr>
        <p:spPr>
          <a:xfrm>
            <a:off x="1094984" y="15235856"/>
            <a:ext cx="28138722" cy="135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FC05B0-A522-8AD6-FF8E-A1CEC23BBDF5}"/>
              </a:ext>
            </a:extLst>
          </p:cNvPr>
          <p:cNvSpPr txBox="1"/>
          <p:nvPr/>
        </p:nvSpPr>
        <p:spPr>
          <a:xfrm>
            <a:off x="1975104" y="5732219"/>
            <a:ext cx="16164296" cy="892552"/>
          </a:xfrm>
          <a:prstGeom prst="rect">
            <a:avLst/>
          </a:prstGeom>
          <a:noFill/>
        </p:spPr>
        <p:txBody>
          <a:bodyPr wrap="square" rtlCol="0">
            <a:spAutoFit/>
          </a:bodyPr>
          <a:lstStyle/>
          <a:p>
            <a:r>
              <a:rPr lang="en-US" sz="5200" dirty="0">
                <a:solidFill>
                  <a:schemeClr val="bg1"/>
                </a:solidFill>
              </a:rPr>
              <a:t>Provided by Strathclyde Print</a:t>
            </a:r>
          </a:p>
        </p:txBody>
      </p:sp>
      <p:sp>
        <p:nvSpPr>
          <p:cNvPr id="10" name="Rectangle 9">
            <a:extLst>
              <a:ext uri="{FF2B5EF4-FFF2-40B4-BE49-F238E27FC236}">
                <a16:creationId xmlns:a16="http://schemas.microsoft.com/office/drawing/2014/main" id="{47B60C7B-191F-214F-DCEA-AB4D0ED29391}"/>
              </a:ext>
            </a:extLst>
          </p:cNvPr>
          <p:cNvSpPr/>
          <p:nvPr/>
        </p:nvSpPr>
        <p:spPr>
          <a:xfrm>
            <a:off x="1094984" y="21716971"/>
            <a:ext cx="28138722" cy="180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F7E845-CFFF-4108-E39F-D4B7384EFABD}"/>
              </a:ext>
            </a:extLst>
          </p:cNvPr>
          <p:cNvSpPr/>
          <p:nvPr/>
        </p:nvSpPr>
        <p:spPr>
          <a:xfrm flipV="1">
            <a:off x="1094984" y="30236863"/>
            <a:ext cx="28138722" cy="180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CC225F-20CF-FE35-E931-9998E89067FC}"/>
              </a:ext>
            </a:extLst>
          </p:cNvPr>
          <p:cNvSpPr txBox="1"/>
          <p:nvPr/>
        </p:nvSpPr>
        <p:spPr>
          <a:xfrm>
            <a:off x="1323597" y="29331811"/>
            <a:ext cx="12189203" cy="738664"/>
          </a:xfrm>
          <a:prstGeom prst="rect">
            <a:avLst/>
          </a:prstGeom>
          <a:noFill/>
        </p:spPr>
        <p:txBody>
          <a:bodyPr wrap="square" rtlCol="0">
            <a:spAutoFit/>
          </a:bodyPr>
          <a:lstStyle/>
          <a:p>
            <a:r>
              <a:rPr lang="en-GB" sz="2400" dirty="0">
                <a:solidFill>
                  <a:srgbClr val="434343"/>
                </a:solidFill>
                <a:ea typeface="Droid Serif"/>
                <a:cs typeface="Droid Serif"/>
                <a:sym typeface="Droid Serif"/>
              </a:rPr>
              <a:t>This is a caption. You can replace the image and edit this text here.</a:t>
            </a:r>
          </a:p>
          <a:p>
            <a:endParaRPr lang="en-US"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1323596" y="22997618"/>
            <a:ext cx="9141203" cy="6104902"/>
          </a:xfrm>
          <a:prstGeom prst="rect">
            <a:avLst/>
          </a:prstGeom>
        </p:spPr>
      </p:pic>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A0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4</cp:revision>
  <dcterms:created xsi:type="dcterms:W3CDTF">2025-10-23T15:05:36Z</dcterms:created>
  <dcterms:modified xsi:type="dcterms:W3CDTF">2025-11-03T14:41:13Z</dcterms:modified>
</cp:coreProperties>
</file>