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
  </p:notesMasterIdLst>
  <p:sldIdLst>
    <p:sldId id="256" r:id="rId2"/>
  </p:sldIdLst>
  <p:sldSz cx="21383625"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p:restoredTop sz="94598"/>
  </p:normalViewPr>
  <p:slideViewPr>
    <p:cSldViewPr snapToGrid="0">
      <p:cViewPr varScale="1">
        <p:scale>
          <a:sx n="13" d="100"/>
          <a:sy n="13" d="100"/>
        </p:scale>
        <p:origin x="224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6040A9-2B04-B84B-A9F6-0B41CC898756}" type="datetimeFigureOut">
              <a:rPr lang="en-US" smtClean="0"/>
              <a:t>11/3/2025</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EBF0C-FCEB-5846-9B45-C0DE25930038}" type="slidenum">
              <a:rPr lang="en-US" smtClean="0"/>
              <a:t>‹#›</a:t>
            </a:fld>
            <a:endParaRPr lang="en-US"/>
          </a:p>
        </p:txBody>
      </p:sp>
    </p:spTree>
    <p:extLst>
      <p:ext uri="{BB962C8B-B14F-4D97-AF65-F5344CB8AC3E}">
        <p14:creationId xmlns:p14="http://schemas.microsoft.com/office/powerpoint/2010/main" val="1150519702"/>
      </p:ext>
    </p:extLst>
  </p:cSld>
  <p:clrMap bg1="lt1" tx1="dk1" bg2="lt2" tx2="dk2" accent1="accent1" accent2="accent2" accent3="accent3" accent4="accent4" accent5="accent5" accent6="accent6" hlink="hlink" folHlink="folHlink"/>
  <p:notesStyle>
    <a:lvl1pPr marL="0" algn="l" defTabSz="2112877" rtl="0" eaLnBrk="1" latinLnBrk="0" hangingPunct="1">
      <a:defRPr sz="2773" kern="1200">
        <a:solidFill>
          <a:schemeClr val="tx1"/>
        </a:solidFill>
        <a:latin typeface="+mn-lt"/>
        <a:ea typeface="+mn-ea"/>
        <a:cs typeface="+mn-cs"/>
      </a:defRPr>
    </a:lvl1pPr>
    <a:lvl2pPr marL="1056438" algn="l" defTabSz="2112877" rtl="0" eaLnBrk="1" latinLnBrk="0" hangingPunct="1">
      <a:defRPr sz="2773" kern="1200">
        <a:solidFill>
          <a:schemeClr val="tx1"/>
        </a:solidFill>
        <a:latin typeface="+mn-lt"/>
        <a:ea typeface="+mn-ea"/>
        <a:cs typeface="+mn-cs"/>
      </a:defRPr>
    </a:lvl2pPr>
    <a:lvl3pPr marL="2112877" algn="l" defTabSz="2112877" rtl="0" eaLnBrk="1" latinLnBrk="0" hangingPunct="1">
      <a:defRPr sz="2773" kern="1200">
        <a:solidFill>
          <a:schemeClr val="tx1"/>
        </a:solidFill>
        <a:latin typeface="+mn-lt"/>
        <a:ea typeface="+mn-ea"/>
        <a:cs typeface="+mn-cs"/>
      </a:defRPr>
    </a:lvl3pPr>
    <a:lvl4pPr marL="3169316" algn="l" defTabSz="2112877" rtl="0" eaLnBrk="1" latinLnBrk="0" hangingPunct="1">
      <a:defRPr sz="2773" kern="1200">
        <a:solidFill>
          <a:schemeClr val="tx1"/>
        </a:solidFill>
        <a:latin typeface="+mn-lt"/>
        <a:ea typeface="+mn-ea"/>
        <a:cs typeface="+mn-cs"/>
      </a:defRPr>
    </a:lvl4pPr>
    <a:lvl5pPr marL="4225754" algn="l" defTabSz="2112877" rtl="0" eaLnBrk="1" latinLnBrk="0" hangingPunct="1">
      <a:defRPr sz="2773" kern="1200">
        <a:solidFill>
          <a:schemeClr val="tx1"/>
        </a:solidFill>
        <a:latin typeface="+mn-lt"/>
        <a:ea typeface="+mn-ea"/>
        <a:cs typeface="+mn-cs"/>
      </a:defRPr>
    </a:lvl5pPr>
    <a:lvl6pPr marL="5282193" algn="l" defTabSz="2112877" rtl="0" eaLnBrk="1" latinLnBrk="0" hangingPunct="1">
      <a:defRPr sz="2773" kern="1200">
        <a:solidFill>
          <a:schemeClr val="tx1"/>
        </a:solidFill>
        <a:latin typeface="+mn-lt"/>
        <a:ea typeface="+mn-ea"/>
        <a:cs typeface="+mn-cs"/>
      </a:defRPr>
    </a:lvl6pPr>
    <a:lvl7pPr marL="6338631" algn="l" defTabSz="2112877" rtl="0" eaLnBrk="1" latinLnBrk="0" hangingPunct="1">
      <a:defRPr sz="2773" kern="1200">
        <a:solidFill>
          <a:schemeClr val="tx1"/>
        </a:solidFill>
        <a:latin typeface="+mn-lt"/>
        <a:ea typeface="+mn-ea"/>
        <a:cs typeface="+mn-cs"/>
      </a:defRPr>
    </a:lvl7pPr>
    <a:lvl8pPr marL="7395070" algn="l" defTabSz="2112877" rtl="0" eaLnBrk="1" latinLnBrk="0" hangingPunct="1">
      <a:defRPr sz="2773" kern="1200">
        <a:solidFill>
          <a:schemeClr val="tx1"/>
        </a:solidFill>
        <a:latin typeface="+mn-lt"/>
        <a:ea typeface="+mn-ea"/>
        <a:cs typeface="+mn-cs"/>
      </a:defRPr>
    </a:lvl8pPr>
    <a:lvl9pPr marL="8451509" algn="l" defTabSz="2112877" rtl="0" eaLnBrk="1" latinLnBrk="0" hangingPunct="1">
      <a:defRPr sz="277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5EBF0C-FCEB-5846-9B45-C0DE25930038}" type="slidenum">
              <a:rPr lang="en-US" smtClean="0"/>
              <a:t>1</a:t>
            </a:fld>
            <a:endParaRPr lang="en-US"/>
          </a:p>
        </p:txBody>
      </p:sp>
    </p:spTree>
    <p:extLst>
      <p:ext uri="{BB962C8B-B14F-4D97-AF65-F5344CB8AC3E}">
        <p14:creationId xmlns:p14="http://schemas.microsoft.com/office/powerpoint/2010/main" val="3414107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en-GB"/>
              <a:t>Click to edit Master title style</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1B0726D-14E6-3944-B5F7-969A55DE63E7}"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2571018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1B0726D-14E6-3944-B5F7-969A55DE63E7}"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318145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1B0726D-14E6-3944-B5F7-969A55DE63E7}"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942874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1B0726D-14E6-3944-B5F7-969A55DE63E7}"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3764812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en-GB"/>
              <a:t>Click to edit Master title style</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tint val="82000"/>
                  </a:schemeClr>
                </a:solidFill>
              </a:defRPr>
            </a:lvl1pPr>
            <a:lvl2pPr marL="1069162" indent="0">
              <a:buNone/>
              <a:defRPr sz="4677">
                <a:solidFill>
                  <a:schemeClr val="tx1">
                    <a:tint val="82000"/>
                  </a:schemeClr>
                </a:solidFill>
              </a:defRPr>
            </a:lvl2pPr>
            <a:lvl3pPr marL="2138324" indent="0">
              <a:buNone/>
              <a:defRPr sz="4209">
                <a:solidFill>
                  <a:schemeClr val="tx1">
                    <a:tint val="82000"/>
                  </a:schemeClr>
                </a:solidFill>
              </a:defRPr>
            </a:lvl3pPr>
            <a:lvl4pPr marL="3207487" indent="0">
              <a:buNone/>
              <a:defRPr sz="3742">
                <a:solidFill>
                  <a:schemeClr val="tx1">
                    <a:tint val="82000"/>
                  </a:schemeClr>
                </a:solidFill>
              </a:defRPr>
            </a:lvl4pPr>
            <a:lvl5pPr marL="4276649" indent="0">
              <a:buNone/>
              <a:defRPr sz="3742">
                <a:solidFill>
                  <a:schemeClr val="tx1">
                    <a:tint val="82000"/>
                  </a:schemeClr>
                </a:solidFill>
              </a:defRPr>
            </a:lvl5pPr>
            <a:lvl6pPr marL="5345811" indent="0">
              <a:buNone/>
              <a:defRPr sz="3742">
                <a:solidFill>
                  <a:schemeClr val="tx1">
                    <a:tint val="82000"/>
                  </a:schemeClr>
                </a:solidFill>
              </a:defRPr>
            </a:lvl6pPr>
            <a:lvl7pPr marL="6414973" indent="0">
              <a:buNone/>
              <a:defRPr sz="3742">
                <a:solidFill>
                  <a:schemeClr val="tx1">
                    <a:tint val="82000"/>
                  </a:schemeClr>
                </a:solidFill>
              </a:defRPr>
            </a:lvl7pPr>
            <a:lvl8pPr marL="7484135" indent="0">
              <a:buNone/>
              <a:defRPr sz="3742">
                <a:solidFill>
                  <a:schemeClr val="tx1">
                    <a:tint val="82000"/>
                  </a:schemeClr>
                </a:solidFill>
              </a:defRPr>
            </a:lvl8pPr>
            <a:lvl9pPr marL="8553298" indent="0">
              <a:buNone/>
              <a:defRPr sz="3742">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1B0726D-14E6-3944-B5F7-969A55DE63E7}"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1563113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1B0726D-14E6-3944-B5F7-969A55DE63E7}"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4045218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GB"/>
              <a:t>Click to edit Master text styles</a:t>
            </a:r>
          </a:p>
        </p:txBody>
      </p:sp>
      <p:sp>
        <p:nvSpPr>
          <p:cNvPr id="4" name="Content Placeholder 3"/>
          <p:cNvSpPr>
            <a:spLocks noGrp="1"/>
          </p:cNvSpPr>
          <p:nvPr>
            <p:ph sz="half" idx="2"/>
          </p:nvPr>
        </p:nvSpPr>
        <p:spPr>
          <a:xfrm>
            <a:off x="1472912" y="11058863"/>
            <a:ext cx="9046274" cy="162659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GB"/>
              <a:t>Click to edit Master text styles</a:t>
            </a:r>
          </a:p>
        </p:txBody>
      </p:sp>
      <p:sp>
        <p:nvSpPr>
          <p:cNvPr id="6" name="Content Placeholder 5"/>
          <p:cNvSpPr>
            <a:spLocks noGrp="1"/>
          </p:cNvSpPr>
          <p:nvPr>
            <p:ph sz="quarter" idx="4"/>
          </p:nvPr>
        </p:nvSpPr>
        <p:spPr>
          <a:xfrm>
            <a:off x="10825461" y="11058863"/>
            <a:ext cx="9090826" cy="162659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1B0726D-14E6-3944-B5F7-969A55DE63E7}"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188280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1B0726D-14E6-3944-B5F7-969A55DE63E7}"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1068991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0726D-14E6-3944-B5F7-969A55DE63E7}"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3379426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GB"/>
              <a:t>Click to edit Master title style</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GB"/>
              <a:t>Click to edit Master text styles</a:t>
            </a:r>
          </a:p>
        </p:txBody>
      </p:sp>
      <p:sp>
        <p:nvSpPr>
          <p:cNvPr id="5" name="Date Placeholder 4"/>
          <p:cNvSpPr>
            <a:spLocks noGrp="1"/>
          </p:cNvSpPr>
          <p:nvPr>
            <p:ph type="dt" sz="half" idx="10"/>
          </p:nvPr>
        </p:nvSpPr>
        <p:spPr/>
        <p:txBody>
          <a:bodyPr/>
          <a:lstStyle/>
          <a:p>
            <a:fld id="{51B0726D-14E6-3944-B5F7-969A55DE63E7}"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213473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GB"/>
              <a:t>Click to edit Master title style</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GB"/>
              <a:t>Click icon to add picture</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GB"/>
              <a:t>Click to edit Master text styles</a:t>
            </a:r>
          </a:p>
        </p:txBody>
      </p:sp>
      <p:sp>
        <p:nvSpPr>
          <p:cNvPr id="5" name="Date Placeholder 4"/>
          <p:cNvSpPr>
            <a:spLocks noGrp="1"/>
          </p:cNvSpPr>
          <p:nvPr>
            <p:ph type="dt" sz="half" idx="10"/>
          </p:nvPr>
        </p:nvSpPr>
        <p:spPr/>
        <p:txBody>
          <a:bodyPr/>
          <a:lstStyle/>
          <a:p>
            <a:fld id="{51B0726D-14E6-3944-B5F7-969A55DE63E7}"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180899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82000"/>
                  </a:schemeClr>
                </a:solidFill>
              </a:defRPr>
            </a:lvl1pPr>
          </a:lstStyle>
          <a:p>
            <a:fld id="{51B0726D-14E6-3944-B5F7-969A55DE63E7}" type="datetimeFigureOut">
              <a:rPr lang="en-US" smtClean="0"/>
              <a:t>11/3/2025</a:t>
            </a:fld>
            <a:endParaRPr lang="en-US"/>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82000"/>
                  </a:schemeClr>
                </a:solidFill>
              </a:defRPr>
            </a:lvl1pPr>
          </a:lstStyle>
          <a:p>
            <a:fld id="{A5018F39-411B-6242-AAE8-B82DF6D0CBC1}" type="slidenum">
              <a:rPr lang="en-US" smtClean="0"/>
              <a:t>‹#›</a:t>
            </a:fld>
            <a:endParaRPr lang="en-US"/>
          </a:p>
        </p:txBody>
      </p:sp>
    </p:spTree>
    <p:extLst>
      <p:ext uri="{BB962C8B-B14F-4D97-AF65-F5344CB8AC3E}">
        <p14:creationId xmlns:p14="http://schemas.microsoft.com/office/powerpoint/2010/main" val="2601475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1088788-8B47-FCA6-AF3C-7FC4B31FEA2B}"/>
              </a:ext>
            </a:extLst>
          </p:cNvPr>
          <p:cNvSpPr/>
          <p:nvPr/>
        </p:nvSpPr>
        <p:spPr>
          <a:xfrm>
            <a:off x="773395" y="21537545"/>
            <a:ext cx="19874605" cy="6882041"/>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98"/>
          </a:p>
        </p:txBody>
      </p:sp>
      <p:sp>
        <p:nvSpPr>
          <p:cNvPr id="15" name="Rectangle 14">
            <a:extLst>
              <a:ext uri="{FF2B5EF4-FFF2-40B4-BE49-F238E27FC236}">
                <a16:creationId xmlns:a16="http://schemas.microsoft.com/office/drawing/2014/main" id="{CD50DD72-770F-0A57-729B-F59DCBCF025F}"/>
              </a:ext>
            </a:extLst>
          </p:cNvPr>
          <p:cNvSpPr/>
          <p:nvPr/>
        </p:nvSpPr>
        <p:spPr>
          <a:xfrm>
            <a:off x="773395" y="10814951"/>
            <a:ext cx="19874605" cy="4601714"/>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98"/>
          </a:p>
        </p:txBody>
      </p:sp>
      <p:sp>
        <p:nvSpPr>
          <p:cNvPr id="4" name="Rectangle 3">
            <a:extLst>
              <a:ext uri="{FF2B5EF4-FFF2-40B4-BE49-F238E27FC236}">
                <a16:creationId xmlns:a16="http://schemas.microsoft.com/office/drawing/2014/main" id="{F4BB4ABF-FD35-01F9-DB42-FBFDA0165B9A}"/>
              </a:ext>
            </a:extLst>
          </p:cNvPr>
          <p:cNvSpPr/>
          <p:nvPr/>
        </p:nvSpPr>
        <p:spPr>
          <a:xfrm>
            <a:off x="0" y="61287"/>
            <a:ext cx="21383625" cy="5443577"/>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98" dirty="0"/>
          </a:p>
        </p:txBody>
      </p:sp>
      <p:pic>
        <p:nvPicPr>
          <p:cNvPr id="8" name="Picture 7" descr="A logo on a black background&#10;&#10;AI-generated content may be incorrect.">
            <a:extLst>
              <a:ext uri="{FF2B5EF4-FFF2-40B4-BE49-F238E27FC236}">
                <a16:creationId xmlns:a16="http://schemas.microsoft.com/office/drawing/2014/main" id="{6B3A944F-9B6E-2C94-CEDD-79764B2EE9FB}"/>
              </a:ext>
            </a:extLst>
          </p:cNvPr>
          <p:cNvPicPr>
            <a:picLocks noChangeAspect="1"/>
          </p:cNvPicPr>
          <p:nvPr/>
        </p:nvPicPr>
        <p:blipFill>
          <a:blip r:embed="rId3"/>
          <a:stretch>
            <a:fillRect/>
          </a:stretch>
        </p:blipFill>
        <p:spPr>
          <a:xfrm>
            <a:off x="15826681" y="986631"/>
            <a:ext cx="4469851" cy="3250801"/>
          </a:xfrm>
          <a:prstGeom prst="rect">
            <a:avLst/>
          </a:prstGeom>
        </p:spPr>
      </p:pic>
      <p:sp>
        <p:nvSpPr>
          <p:cNvPr id="9" name="Rectangle 8">
            <a:extLst>
              <a:ext uri="{FF2B5EF4-FFF2-40B4-BE49-F238E27FC236}">
                <a16:creationId xmlns:a16="http://schemas.microsoft.com/office/drawing/2014/main" id="{D001217F-B613-6C9D-FEC9-68BF6574230E}"/>
              </a:ext>
            </a:extLst>
          </p:cNvPr>
          <p:cNvSpPr/>
          <p:nvPr/>
        </p:nvSpPr>
        <p:spPr>
          <a:xfrm>
            <a:off x="-31366" y="28600462"/>
            <a:ext cx="21414991" cy="1635924"/>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98" dirty="0"/>
          </a:p>
        </p:txBody>
      </p:sp>
      <p:sp>
        <p:nvSpPr>
          <p:cNvPr id="11" name="TextBox 10">
            <a:extLst>
              <a:ext uri="{FF2B5EF4-FFF2-40B4-BE49-F238E27FC236}">
                <a16:creationId xmlns:a16="http://schemas.microsoft.com/office/drawing/2014/main" id="{44A2DD26-1269-5BEC-BF03-BA4367F7DB00}"/>
              </a:ext>
            </a:extLst>
          </p:cNvPr>
          <p:cNvSpPr txBox="1"/>
          <p:nvPr/>
        </p:nvSpPr>
        <p:spPr>
          <a:xfrm>
            <a:off x="5776190" y="28816417"/>
            <a:ext cx="9831242" cy="1266244"/>
          </a:xfrm>
          <a:prstGeom prst="rect">
            <a:avLst/>
          </a:prstGeom>
          <a:noFill/>
        </p:spPr>
        <p:txBody>
          <a:bodyPr wrap="square" rtlCol="0">
            <a:spAutoFit/>
          </a:bodyPr>
          <a:lstStyle/>
          <a:p>
            <a:pPr algn="ctr"/>
            <a:r>
              <a:rPr lang="en-US" sz="3814" dirty="0" err="1">
                <a:solidFill>
                  <a:schemeClr val="bg1"/>
                </a:solidFill>
              </a:rPr>
              <a:t>print.enquiries@strath.ac.uk</a:t>
            </a:r>
            <a:endParaRPr lang="en-US" sz="3814" dirty="0">
              <a:solidFill>
                <a:schemeClr val="bg1"/>
              </a:solidFill>
            </a:endParaRPr>
          </a:p>
          <a:p>
            <a:pPr algn="ctr"/>
            <a:r>
              <a:rPr lang="en-US" sz="3814" dirty="0">
                <a:solidFill>
                  <a:schemeClr val="bg1"/>
                </a:solidFill>
              </a:rPr>
              <a:t>0141 548 2829</a:t>
            </a:r>
          </a:p>
        </p:txBody>
      </p:sp>
      <p:pic>
        <p:nvPicPr>
          <p:cNvPr id="19" name="Picture 18" descr="A colorful graph with lines and dots&#10;&#10;AI-generated content may be incorrect.">
            <a:extLst>
              <a:ext uri="{FF2B5EF4-FFF2-40B4-BE49-F238E27FC236}">
                <a16:creationId xmlns:a16="http://schemas.microsoft.com/office/drawing/2014/main" id="{41E200B6-6A16-94BB-B9B9-8ABA5BF6CF44}"/>
              </a:ext>
            </a:extLst>
          </p:cNvPr>
          <p:cNvPicPr>
            <a:picLocks noChangeAspect="1"/>
          </p:cNvPicPr>
          <p:nvPr/>
        </p:nvPicPr>
        <p:blipFill>
          <a:blip r:embed="rId4"/>
          <a:stretch>
            <a:fillRect/>
          </a:stretch>
        </p:blipFill>
        <p:spPr>
          <a:xfrm>
            <a:off x="13399761" y="6137962"/>
            <a:ext cx="6896771" cy="4138062"/>
          </a:xfrm>
          <a:prstGeom prst="rect">
            <a:avLst/>
          </a:prstGeom>
        </p:spPr>
      </p:pic>
      <p:sp>
        <p:nvSpPr>
          <p:cNvPr id="22" name="Subtitle 2">
            <a:extLst>
              <a:ext uri="{FF2B5EF4-FFF2-40B4-BE49-F238E27FC236}">
                <a16:creationId xmlns:a16="http://schemas.microsoft.com/office/drawing/2014/main" id="{F60D5D5E-5C3A-7A71-8764-01EF16A5E462}"/>
              </a:ext>
            </a:extLst>
          </p:cNvPr>
          <p:cNvSpPr txBox="1">
            <a:spLocks/>
          </p:cNvSpPr>
          <p:nvPr/>
        </p:nvSpPr>
        <p:spPr>
          <a:xfrm>
            <a:off x="1395031" y="6128236"/>
            <a:ext cx="11302360" cy="3998426"/>
          </a:xfrm>
          <a:prstGeom prst="rect">
            <a:avLst/>
          </a:prstGeom>
        </p:spPr>
        <p:txBody>
          <a:bodyPr vert="horz" lIns="64585" tIns="32292" rIns="64585" bIns="32292" rtlCol="0">
            <a:normAutofit lnSpcReduction="10000"/>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marL="53820" algn="l">
              <a:lnSpc>
                <a:spcPct val="110000"/>
              </a:lnSpc>
              <a:spcBef>
                <a:spcPts val="0"/>
              </a:spcBef>
              <a:buClr>
                <a:srgbClr val="434343"/>
              </a:buClr>
              <a:buSzPts val="2400"/>
            </a:pPr>
            <a:r>
              <a:rPr lang="en-US" sz="3814" b="1" dirty="0">
                <a:solidFill>
                  <a:schemeClr val="accent1">
                    <a:lumMod val="75000"/>
                  </a:schemeClr>
                </a:solidFill>
                <a:latin typeface="+mj-lt"/>
              </a:rPr>
              <a:t>How to use this Poster Template </a:t>
            </a:r>
          </a:p>
          <a:p>
            <a:pPr marL="53820" algn="l">
              <a:lnSpc>
                <a:spcPct val="110000"/>
              </a:lnSpc>
              <a:spcBef>
                <a:spcPts val="0"/>
              </a:spcBef>
              <a:buClr>
                <a:srgbClr val="434343"/>
              </a:buClr>
              <a:buSzPts val="2400"/>
            </a:pPr>
            <a:endParaRPr lang="en-US" sz="1978" b="1" dirty="0">
              <a:solidFill>
                <a:srgbClr val="434343"/>
              </a:solidFill>
              <a:ea typeface="Droid Serif"/>
              <a:cs typeface="Droid Serif"/>
              <a:sym typeface="Droid Serif"/>
            </a:endParaRPr>
          </a:p>
          <a:p>
            <a:pPr marL="322920" indent="-269100" algn="l">
              <a:lnSpc>
                <a:spcPct val="110000"/>
              </a:lnSpc>
              <a:spcBef>
                <a:spcPts val="0"/>
              </a:spcBef>
              <a:buClr>
                <a:srgbClr val="434343"/>
              </a:buClr>
              <a:buSzPts val="2400"/>
              <a:buFont typeface="Droid Serif"/>
              <a:buChar char="●"/>
            </a:pPr>
            <a:r>
              <a:rPr lang="en-GB" sz="2543" dirty="0">
                <a:solidFill>
                  <a:srgbClr val="434343"/>
                </a:solidFill>
                <a:ea typeface="Droid Serif"/>
                <a:cs typeface="Droid Serif"/>
                <a:sym typeface="Droid Serif"/>
              </a:rPr>
              <a:t>You can use this presentation template to make a poster for your presentation and include snapshots of your research, data collection, analysis, etc. The layouts etc, are for example only, be sure to change all the data to make this poster your own! </a:t>
            </a:r>
          </a:p>
          <a:p>
            <a:pPr algn="l">
              <a:lnSpc>
                <a:spcPct val="110000"/>
              </a:lnSpc>
              <a:spcBef>
                <a:spcPts val="0"/>
              </a:spcBef>
            </a:pPr>
            <a:endParaRPr lang="en-GB" sz="2543" dirty="0">
              <a:solidFill>
                <a:srgbClr val="434343"/>
              </a:solidFill>
              <a:ea typeface="Droid Serif"/>
              <a:cs typeface="Droid Serif"/>
              <a:sym typeface="Droid Serif"/>
            </a:endParaRPr>
          </a:p>
          <a:p>
            <a:pPr marL="322920" indent="-269100" algn="l">
              <a:lnSpc>
                <a:spcPct val="110000"/>
              </a:lnSpc>
              <a:spcBef>
                <a:spcPts val="0"/>
              </a:spcBef>
              <a:buClr>
                <a:srgbClr val="434343"/>
              </a:buClr>
              <a:buSzPts val="2400"/>
              <a:buFont typeface="Droid Serif"/>
              <a:buChar char="●"/>
            </a:pPr>
            <a:r>
              <a:rPr lang="en-GB" sz="2543" dirty="0">
                <a:solidFill>
                  <a:srgbClr val="434343"/>
                </a:solidFill>
                <a:ea typeface="Droid Serif"/>
                <a:cs typeface="Droid Serif"/>
                <a:sym typeface="Droid Serif"/>
              </a:rPr>
              <a:t>You can also put data-driven charts, images, slides and illustrations on each component. </a:t>
            </a:r>
          </a:p>
          <a:p>
            <a:pPr algn="l"/>
            <a:endParaRPr lang="en-US" sz="5612" dirty="0"/>
          </a:p>
        </p:txBody>
      </p:sp>
      <p:sp>
        <p:nvSpPr>
          <p:cNvPr id="23" name="Subtitle 2">
            <a:extLst>
              <a:ext uri="{FF2B5EF4-FFF2-40B4-BE49-F238E27FC236}">
                <a16:creationId xmlns:a16="http://schemas.microsoft.com/office/drawing/2014/main" id="{4943F64A-23A4-2759-7014-E74EB7B851E2}"/>
              </a:ext>
            </a:extLst>
          </p:cNvPr>
          <p:cNvSpPr txBox="1">
            <a:spLocks/>
          </p:cNvSpPr>
          <p:nvPr/>
        </p:nvSpPr>
        <p:spPr>
          <a:xfrm>
            <a:off x="1395031" y="11483820"/>
            <a:ext cx="19252970" cy="3660382"/>
          </a:xfrm>
          <a:prstGeom prst="rect">
            <a:avLst/>
          </a:prstGeom>
        </p:spPr>
        <p:txBody>
          <a:bodyPr vert="horz" lIns="64585" tIns="32292" rIns="64585" bIns="32292" rtlCol="0">
            <a:norm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marL="53820" algn="l">
              <a:lnSpc>
                <a:spcPct val="115000"/>
              </a:lnSpc>
              <a:spcBef>
                <a:spcPts val="0"/>
              </a:spcBef>
              <a:buClr>
                <a:srgbClr val="434343"/>
              </a:buClr>
              <a:buSzPts val="2400"/>
            </a:pPr>
            <a:r>
              <a:rPr lang="en-US" sz="3814" b="1" dirty="0">
                <a:solidFill>
                  <a:schemeClr val="accent1">
                    <a:lumMod val="75000"/>
                  </a:schemeClr>
                </a:solidFill>
                <a:latin typeface="+mj-lt"/>
              </a:rPr>
              <a:t>Text Formatting</a:t>
            </a:r>
          </a:p>
          <a:p>
            <a:pPr marL="53820" algn="l">
              <a:lnSpc>
                <a:spcPct val="115000"/>
              </a:lnSpc>
              <a:spcBef>
                <a:spcPts val="0"/>
              </a:spcBef>
              <a:buClr>
                <a:srgbClr val="434343"/>
              </a:buClr>
              <a:buSzPts val="2400"/>
            </a:pPr>
            <a:endParaRPr lang="en-US" sz="1978" b="1" dirty="0">
              <a:solidFill>
                <a:srgbClr val="434343"/>
              </a:solidFill>
              <a:ea typeface="Droid Serif"/>
              <a:cs typeface="Droid Serif"/>
              <a:sym typeface="Droid Serif"/>
            </a:endParaRPr>
          </a:p>
          <a:p>
            <a:pPr algn="l">
              <a:lnSpc>
                <a:spcPct val="100000"/>
              </a:lnSpc>
              <a:spcBef>
                <a:spcPts val="0"/>
              </a:spcBef>
              <a:buClr>
                <a:schemeClr val="dk1"/>
              </a:buClr>
              <a:buSzPts val="1100"/>
            </a:pPr>
            <a:r>
              <a:rPr lang="en-GB" sz="2543" dirty="0">
                <a:solidFill>
                  <a:srgbClr val="434343"/>
                </a:solidFill>
                <a:ea typeface="Droid Serif"/>
                <a:cs typeface="Droid Serif"/>
                <a:sym typeface="Droid Serif"/>
              </a:rPr>
              <a:t>Try to avoid using ONLY CAPITAL LETTERS and stick to easy-to-read fonts. Make special focus in choosing a good combination of colours to produce a high contrast between the text and backgrounds.</a:t>
            </a:r>
          </a:p>
          <a:p>
            <a:pPr algn="l">
              <a:lnSpc>
                <a:spcPct val="100000"/>
              </a:lnSpc>
              <a:spcBef>
                <a:spcPts val="0"/>
              </a:spcBef>
              <a:buClr>
                <a:schemeClr val="dk1"/>
              </a:buClr>
              <a:buSzPts val="1100"/>
            </a:pPr>
            <a:endParaRPr lang="en-GB" sz="2543" dirty="0">
              <a:solidFill>
                <a:srgbClr val="434343"/>
              </a:solidFill>
              <a:ea typeface="Droid Serif"/>
              <a:cs typeface="Droid Serif"/>
              <a:sym typeface="Droid Serif"/>
            </a:endParaRPr>
          </a:p>
          <a:p>
            <a:pPr algn="l">
              <a:lnSpc>
                <a:spcPct val="100000"/>
              </a:lnSpc>
              <a:spcBef>
                <a:spcPts val="0"/>
              </a:spcBef>
              <a:buClr>
                <a:schemeClr val="dk1"/>
              </a:buClr>
              <a:buSzPts val="1100"/>
            </a:pPr>
            <a:r>
              <a:rPr lang="en-GB" sz="2543" dirty="0">
                <a:solidFill>
                  <a:srgbClr val="434343"/>
                </a:solidFill>
                <a:ea typeface="Droid Serif"/>
                <a:cs typeface="Droid Serif"/>
                <a:sym typeface="Droid Serif"/>
              </a:rPr>
              <a:t>The font can be changed, and you can pick any desired font in PowerPoint. It is recommended to follow a consistency in Font, text size, captions, etc. For A1 we recommend 32-48pt for Headings, and  20-32pt for body text.</a:t>
            </a:r>
          </a:p>
          <a:p>
            <a:pPr algn="l"/>
            <a:endParaRPr lang="en-US" sz="5612" dirty="0"/>
          </a:p>
        </p:txBody>
      </p:sp>
      <p:sp>
        <p:nvSpPr>
          <p:cNvPr id="26" name="Subtitle 2">
            <a:extLst>
              <a:ext uri="{FF2B5EF4-FFF2-40B4-BE49-F238E27FC236}">
                <a16:creationId xmlns:a16="http://schemas.microsoft.com/office/drawing/2014/main" id="{2CFF4D40-6991-CA12-E662-1D187BE13C09}"/>
              </a:ext>
            </a:extLst>
          </p:cNvPr>
          <p:cNvSpPr txBox="1">
            <a:spLocks/>
          </p:cNvSpPr>
          <p:nvPr/>
        </p:nvSpPr>
        <p:spPr>
          <a:xfrm>
            <a:off x="8273693" y="16296880"/>
            <a:ext cx="12374308" cy="4249734"/>
          </a:xfrm>
          <a:prstGeom prst="rect">
            <a:avLst/>
          </a:prstGeom>
        </p:spPr>
        <p:txBody>
          <a:bodyPr vert="horz" lIns="64585" tIns="32292" rIns="64585" bIns="32292" rtlCol="0">
            <a:norm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marL="53820" algn="r">
              <a:lnSpc>
                <a:spcPct val="115000"/>
              </a:lnSpc>
              <a:spcBef>
                <a:spcPts val="0"/>
              </a:spcBef>
              <a:buClr>
                <a:srgbClr val="434343"/>
              </a:buClr>
              <a:buSzPts val="2400"/>
            </a:pPr>
            <a:r>
              <a:rPr lang="en-US" sz="3814" b="1" dirty="0">
                <a:solidFill>
                  <a:schemeClr val="accent1">
                    <a:lumMod val="75000"/>
                  </a:schemeClr>
                </a:solidFill>
                <a:latin typeface="+mj-lt"/>
              </a:rPr>
              <a:t>Images</a:t>
            </a:r>
          </a:p>
          <a:p>
            <a:pPr marL="53820" algn="r">
              <a:lnSpc>
                <a:spcPct val="115000"/>
              </a:lnSpc>
              <a:spcBef>
                <a:spcPts val="0"/>
              </a:spcBef>
              <a:buClr>
                <a:srgbClr val="434343"/>
              </a:buClr>
              <a:buSzPts val="2400"/>
            </a:pPr>
            <a:endParaRPr lang="en-US" sz="1978" b="1" dirty="0">
              <a:solidFill>
                <a:srgbClr val="434343"/>
              </a:solidFill>
              <a:ea typeface="Droid Serif"/>
              <a:cs typeface="Droid Serif"/>
              <a:sym typeface="Droid Serif"/>
            </a:endParaRPr>
          </a:p>
          <a:p>
            <a:pPr algn="r">
              <a:lnSpc>
                <a:spcPct val="100000"/>
              </a:lnSpc>
              <a:spcBef>
                <a:spcPts val="0"/>
              </a:spcBef>
            </a:pPr>
            <a:r>
              <a:rPr lang="en-GB" sz="2755" dirty="0">
                <a:solidFill>
                  <a:srgbClr val="434343"/>
                </a:solidFill>
                <a:ea typeface="Droid Serif"/>
                <a:cs typeface="Droid Serif"/>
                <a:sym typeface="Droid Serif"/>
              </a:rPr>
              <a:t>It is recommended to insert images with a resolution of at least 150 dpi to keep a good quality level once printed. PNG images work best and avoid low resolution JPEGS if possible!</a:t>
            </a:r>
          </a:p>
          <a:p>
            <a:pPr algn="r">
              <a:lnSpc>
                <a:spcPct val="100000"/>
              </a:lnSpc>
              <a:spcBef>
                <a:spcPts val="0"/>
              </a:spcBef>
            </a:pPr>
            <a:endParaRPr lang="en-GB" sz="2755" dirty="0">
              <a:solidFill>
                <a:srgbClr val="434343"/>
              </a:solidFill>
              <a:ea typeface="Droid Serif"/>
              <a:cs typeface="Droid Serif"/>
              <a:sym typeface="Droid Serif"/>
            </a:endParaRPr>
          </a:p>
          <a:p>
            <a:pPr algn="r">
              <a:lnSpc>
                <a:spcPct val="100000"/>
              </a:lnSpc>
              <a:spcBef>
                <a:spcPts val="0"/>
              </a:spcBef>
            </a:pPr>
            <a:r>
              <a:rPr lang="en-GB" sz="2755" dirty="0">
                <a:solidFill>
                  <a:srgbClr val="434343"/>
                </a:solidFill>
                <a:ea typeface="Droid Serif"/>
                <a:cs typeface="Droid Serif"/>
                <a:sym typeface="Droid Serif"/>
              </a:rPr>
              <a:t>Use </a:t>
            </a:r>
            <a:r>
              <a:rPr lang="en-GB" sz="2755" b="1" dirty="0">
                <a:solidFill>
                  <a:srgbClr val="434343"/>
                </a:solidFill>
                <a:ea typeface="Droid Serif"/>
                <a:cs typeface="Droid Serif"/>
                <a:sym typeface="Droid Serif"/>
              </a:rPr>
              <a:t>Insert -&gt; Image </a:t>
            </a:r>
            <a:r>
              <a:rPr lang="en-GB" sz="2755" dirty="0">
                <a:solidFill>
                  <a:srgbClr val="434343"/>
                </a:solidFill>
                <a:ea typeface="Droid Serif"/>
                <a:cs typeface="Droid Serif"/>
                <a:sym typeface="Droid Serif"/>
              </a:rPr>
              <a:t>to insert a new image into any of the available columns. Then, drag the image to any desired position making sure that the borders are aligned with the text.</a:t>
            </a:r>
          </a:p>
          <a:p>
            <a:pPr algn="l"/>
            <a:endParaRPr lang="en-US" sz="5612" dirty="0"/>
          </a:p>
        </p:txBody>
      </p:sp>
      <p:sp>
        <p:nvSpPr>
          <p:cNvPr id="2" name="Title 1">
            <a:extLst>
              <a:ext uri="{FF2B5EF4-FFF2-40B4-BE49-F238E27FC236}">
                <a16:creationId xmlns:a16="http://schemas.microsoft.com/office/drawing/2014/main" id="{AB63CB93-99DD-6916-4EBE-04AF7EDA08D9}"/>
              </a:ext>
            </a:extLst>
          </p:cNvPr>
          <p:cNvSpPr>
            <a:spLocks noGrp="1"/>
          </p:cNvSpPr>
          <p:nvPr>
            <p:ph type="ctrTitle"/>
          </p:nvPr>
        </p:nvSpPr>
        <p:spPr>
          <a:xfrm>
            <a:off x="369020" y="1571322"/>
            <a:ext cx="13596806" cy="2168814"/>
          </a:xfrm>
        </p:spPr>
        <p:txBody>
          <a:bodyPr/>
          <a:lstStyle/>
          <a:p>
            <a:r>
              <a:rPr lang="en-US" dirty="0">
                <a:solidFill>
                  <a:schemeClr val="bg1"/>
                </a:solidFill>
              </a:rPr>
              <a:t>A1 Presentation</a:t>
            </a:r>
          </a:p>
        </p:txBody>
      </p:sp>
      <p:sp>
        <p:nvSpPr>
          <p:cNvPr id="27" name="TextBox 26">
            <a:extLst>
              <a:ext uri="{FF2B5EF4-FFF2-40B4-BE49-F238E27FC236}">
                <a16:creationId xmlns:a16="http://schemas.microsoft.com/office/drawing/2014/main" id="{2A4D519E-E048-F6DB-6937-9E88B749B16F}"/>
              </a:ext>
            </a:extLst>
          </p:cNvPr>
          <p:cNvSpPr txBox="1"/>
          <p:nvPr/>
        </p:nvSpPr>
        <p:spPr>
          <a:xfrm>
            <a:off x="1395031" y="22067309"/>
            <a:ext cx="19145328" cy="6155596"/>
          </a:xfrm>
          <a:prstGeom prst="rect">
            <a:avLst/>
          </a:prstGeom>
          <a:noFill/>
        </p:spPr>
        <p:txBody>
          <a:bodyPr wrap="square" rtlCol="0">
            <a:spAutoFit/>
          </a:bodyPr>
          <a:lstStyle/>
          <a:p>
            <a:pPr lvl="0">
              <a:lnSpc>
                <a:spcPct val="115000"/>
              </a:lnSpc>
            </a:pPr>
            <a:r>
              <a:rPr lang="en-GB" sz="3814" b="1" dirty="0">
                <a:solidFill>
                  <a:schemeClr val="accent1">
                    <a:lumMod val="75000"/>
                  </a:schemeClr>
                </a:solidFill>
                <a:latin typeface="+mj-lt"/>
                <a:ea typeface="Droid Serif"/>
                <a:cs typeface="Droid Serif"/>
                <a:sym typeface="Droid Serif"/>
              </a:rPr>
              <a:t>Convert PowerPoint to PDF</a:t>
            </a:r>
          </a:p>
          <a:p>
            <a:pPr lvl="0">
              <a:lnSpc>
                <a:spcPct val="115000"/>
              </a:lnSpc>
            </a:pPr>
            <a:endParaRPr lang="en-GB" sz="1978" dirty="0">
              <a:solidFill>
                <a:srgbClr val="434343"/>
              </a:solidFill>
              <a:ea typeface="Droid Serif"/>
              <a:cs typeface="Droid Serif"/>
              <a:sym typeface="Droid Serif"/>
            </a:endParaRPr>
          </a:p>
          <a:p>
            <a:pPr lvl="0">
              <a:lnSpc>
                <a:spcPct val="115000"/>
              </a:lnSpc>
            </a:pPr>
            <a:r>
              <a:rPr lang="en-GB" sz="2543" dirty="0">
                <a:solidFill>
                  <a:srgbClr val="434343"/>
                </a:solidFill>
                <a:ea typeface="Droid Serif"/>
                <a:cs typeface="Droid Serif"/>
                <a:sym typeface="Droid Serif"/>
              </a:rPr>
              <a:t>When submitting to us for print, it’s best to save your poster as a PDF. To do this go to..</a:t>
            </a:r>
          </a:p>
          <a:p>
            <a:pPr lvl="0">
              <a:lnSpc>
                <a:spcPct val="115000"/>
              </a:lnSpc>
            </a:pPr>
            <a:endParaRPr lang="en-GB" sz="3108" b="1" dirty="0">
              <a:solidFill>
                <a:srgbClr val="434343"/>
              </a:solidFill>
              <a:ea typeface="Droid Serif"/>
              <a:cs typeface="Droid Serif"/>
              <a:sym typeface="Droid Serif"/>
            </a:endParaRPr>
          </a:p>
          <a:p>
            <a:pPr lvl="0" algn="ctr">
              <a:lnSpc>
                <a:spcPct val="115000"/>
              </a:lnSpc>
            </a:pPr>
            <a:r>
              <a:rPr lang="en-GB" sz="3108" b="1" dirty="0"/>
              <a:t>File &gt; Save As </a:t>
            </a:r>
          </a:p>
          <a:p>
            <a:pPr lvl="0" algn="ctr">
              <a:lnSpc>
                <a:spcPct val="115000"/>
              </a:lnSpc>
            </a:pPr>
            <a:r>
              <a:rPr lang="en-GB" sz="3108" dirty="0"/>
              <a:t>and select </a:t>
            </a:r>
            <a:r>
              <a:rPr lang="en-GB" sz="3108" b="1" dirty="0"/>
              <a:t>"PDF" </a:t>
            </a:r>
            <a:r>
              <a:rPr lang="en-GB" sz="3108" dirty="0"/>
              <a:t>from the </a:t>
            </a:r>
            <a:r>
              <a:rPr lang="en-GB" sz="3108" b="1" dirty="0"/>
              <a:t>"Save as type" </a:t>
            </a:r>
            <a:r>
              <a:rPr lang="en-GB" sz="3108" dirty="0"/>
              <a:t>dropdown menu</a:t>
            </a:r>
          </a:p>
          <a:p>
            <a:pPr lvl="0" algn="ctr">
              <a:lnSpc>
                <a:spcPct val="115000"/>
              </a:lnSpc>
            </a:pPr>
            <a:endParaRPr lang="en-GB" sz="3108" b="1" dirty="0">
              <a:solidFill>
                <a:srgbClr val="434343"/>
              </a:solidFill>
              <a:ea typeface="Droid Serif"/>
              <a:cs typeface="Droid Serif"/>
              <a:sym typeface="Droid Serif"/>
            </a:endParaRPr>
          </a:p>
          <a:p>
            <a:pPr lvl="0">
              <a:lnSpc>
                <a:spcPct val="115000"/>
              </a:lnSpc>
            </a:pPr>
            <a:r>
              <a:rPr lang="en-GB" sz="2543" dirty="0">
                <a:solidFill>
                  <a:srgbClr val="434343"/>
                </a:solidFill>
                <a:ea typeface="Droid Serif"/>
                <a:cs typeface="Droid Serif"/>
                <a:sym typeface="Droid Serif"/>
              </a:rPr>
              <a:t>Once exported to PDF, locate the new file and try to open it just to make sure the process worked as expected. Make sure to check your poster for any mistakes and view your images at 100% to ensure everything looks clear!</a:t>
            </a:r>
          </a:p>
          <a:p>
            <a:pPr lvl="0">
              <a:lnSpc>
                <a:spcPct val="115000"/>
              </a:lnSpc>
            </a:pPr>
            <a:endParaRPr lang="en-GB" sz="2543" dirty="0">
              <a:solidFill>
                <a:srgbClr val="434343"/>
              </a:solidFill>
              <a:ea typeface="Droid Serif"/>
              <a:cs typeface="Droid Serif"/>
              <a:sym typeface="Droid Serif"/>
            </a:endParaRPr>
          </a:p>
          <a:p>
            <a:pPr lvl="0">
              <a:lnSpc>
                <a:spcPct val="115000"/>
              </a:lnSpc>
            </a:pPr>
            <a:r>
              <a:rPr lang="en-GB" sz="2543" dirty="0">
                <a:solidFill>
                  <a:srgbClr val="434343"/>
                </a:solidFill>
                <a:ea typeface="Droid Serif"/>
                <a:cs typeface="Droid Serif"/>
                <a:sym typeface="Droid Serif"/>
              </a:rPr>
              <a:t>In any case, it is recommended to keep a digital version of the presentation poster file as a PowerPoint presentation or Google Drive in case you need to make modifications in the future.</a:t>
            </a:r>
          </a:p>
          <a:p>
            <a:endParaRPr lang="en-US" sz="898" dirty="0"/>
          </a:p>
        </p:txBody>
      </p:sp>
      <p:sp>
        <p:nvSpPr>
          <p:cNvPr id="6" name="Rectangle 5">
            <a:extLst>
              <a:ext uri="{FF2B5EF4-FFF2-40B4-BE49-F238E27FC236}">
                <a16:creationId xmlns:a16="http://schemas.microsoft.com/office/drawing/2014/main" id="{18A8CD6A-D16D-632A-D0F9-2DAB4D292D46}"/>
              </a:ext>
            </a:extLst>
          </p:cNvPr>
          <p:cNvSpPr/>
          <p:nvPr/>
        </p:nvSpPr>
        <p:spPr>
          <a:xfrm>
            <a:off x="773395" y="10782493"/>
            <a:ext cx="19874605" cy="958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98"/>
          </a:p>
        </p:txBody>
      </p:sp>
      <p:sp>
        <p:nvSpPr>
          <p:cNvPr id="7" name="TextBox 6">
            <a:extLst>
              <a:ext uri="{FF2B5EF4-FFF2-40B4-BE49-F238E27FC236}">
                <a16:creationId xmlns:a16="http://schemas.microsoft.com/office/drawing/2014/main" id="{70FC05B0-A522-8AD6-FF8E-A1CEC23BBDF5}"/>
              </a:ext>
            </a:extLst>
          </p:cNvPr>
          <p:cNvSpPr txBox="1"/>
          <p:nvPr/>
        </p:nvSpPr>
        <p:spPr>
          <a:xfrm>
            <a:off x="1395031" y="4069998"/>
            <a:ext cx="11416972" cy="657552"/>
          </a:xfrm>
          <a:prstGeom prst="rect">
            <a:avLst/>
          </a:prstGeom>
          <a:noFill/>
        </p:spPr>
        <p:txBody>
          <a:bodyPr wrap="square" rtlCol="0">
            <a:spAutoFit/>
          </a:bodyPr>
          <a:lstStyle/>
          <a:p>
            <a:r>
              <a:rPr lang="en-US" sz="3673" dirty="0">
                <a:solidFill>
                  <a:schemeClr val="bg1"/>
                </a:solidFill>
              </a:rPr>
              <a:t>Provided by Strathclyde Print</a:t>
            </a:r>
          </a:p>
        </p:txBody>
      </p:sp>
      <p:sp>
        <p:nvSpPr>
          <p:cNvPr id="10" name="Rectangle 9">
            <a:extLst>
              <a:ext uri="{FF2B5EF4-FFF2-40B4-BE49-F238E27FC236}">
                <a16:creationId xmlns:a16="http://schemas.microsoft.com/office/drawing/2014/main" id="{47B60C7B-191F-214F-DCEA-AB4D0ED29391}"/>
              </a:ext>
            </a:extLst>
          </p:cNvPr>
          <p:cNvSpPr/>
          <p:nvPr/>
        </p:nvSpPr>
        <p:spPr>
          <a:xfrm>
            <a:off x="773395" y="15360156"/>
            <a:ext cx="19874605" cy="1272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98"/>
          </a:p>
        </p:txBody>
      </p:sp>
      <p:sp>
        <p:nvSpPr>
          <p:cNvPr id="12" name="Rectangle 11">
            <a:extLst>
              <a:ext uri="{FF2B5EF4-FFF2-40B4-BE49-F238E27FC236}">
                <a16:creationId xmlns:a16="http://schemas.microsoft.com/office/drawing/2014/main" id="{70F7E845-CFFF-4108-E39F-D4B7384EFABD}"/>
              </a:ext>
            </a:extLst>
          </p:cNvPr>
          <p:cNvSpPr/>
          <p:nvPr/>
        </p:nvSpPr>
        <p:spPr>
          <a:xfrm flipV="1">
            <a:off x="773395" y="21377824"/>
            <a:ext cx="19874605" cy="1272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98"/>
          </a:p>
        </p:txBody>
      </p:sp>
      <p:sp>
        <p:nvSpPr>
          <p:cNvPr id="20" name="TextBox 19">
            <a:extLst>
              <a:ext uri="{FF2B5EF4-FFF2-40B4-BE49-F238E27FC236}">
                <a16:creationId xmlns:a16="http://schemas.microsoft.com/office/drawing/2014/main" id="{8CCC225F-20CF-FE35-E931-9998E89067FC}"/>
              </a:ext>
            </a:extLst>
          </p:cNvPr>
          <p:cNvSpPr txBox="1"/>
          <p:nvPr/>
        </p:nvSpPr>
        <p:spPr>
          <a:xfrm>
            <a:off x="934867" y="20738579"/>
            <a:ext cx="8609332" cy="491353"/>
          </a:xfrm>
          <a:prstGeom prst="rect">
            <a:avLst/>
          </a:prstGeom>
          <a:noFill/>
        </p:spPr>
        <p:txBody>
          <a:bodyPr wrap="square" rtlCol="0">
            <a:spAutoFit/>
          </a:bodyPr>
          <a:lstStyle/>
          <a:p>
            <a:r>
              <a:rPr lang="en-GB" sz="1695" dirty="0">
                <a:solidFill>
                  <a:srgbClr val="434343"/>
                </a:solidFill>
                <a:ea typeface="Droid Serif"/>
                <a:cs typeface="Droid Serif"/>
                <a:sym typeface="Droid Serif"/>
              </a:rPr>
              <a:t>This is a caption. You can replace the image and edit this text here.</a:t>
            </a:r>
          </a:p>
          <a:p>
            <a:endParaRPr lang="en-US" sz="898" dirty="0"/>
          </a:p>
        </p:txBody>
      </p:sp>
      <p:pic>
        <p:nvPicPr>
          <p:cNvPr id="25" name="Picture 24" descr="A group of people raising their hands&#10;&#10;AI-generated content may be incorrect.">
            <a:extLst>
              <a:ext uri="{FF2B5EF4-FFF2-40B4-BE49-F238E27FC236}">
                <a16:creationId xmlns:a16="http://schemas.microsoft.com/office/drawing/2014/main" id="{E4E588E4-4395-B156-2914-EA996EC58894}"/>
              </a:ext>
            </a:extLst>
          </p:cNvPr>
          <p:cNvPicPr>
            <a:picLocks noChangeAspect="1"/>
          </p:cNvPicPr>
          <p:nvPr/>
        </p:nvPicPr>
        <p:blipFill>
          <a:blip r:embed="rId5"/>
          <a:stretch>
            <a:fillRect/>
          </a:stretch>
        </p:blipFill>
        <p:spPr>
          <a:xfrm>
            <a:off x="934866" y="16264688"/>
            <a:ext cx="6456505" cy="4311941"/>
          </a:xfrm>
          <a:prstGeom prst="rect">
            <a:avLst/>
          </a:prstGeom>
        </p:spPr>
      </p:pic>
    </p:spTree>
    <p:extLst>
      <p:ext uri="{BB962C8B-B14F-4D97-AF65-F5344CB8AC3E}">
        <p14:creationId xmlns:p14="http://schemas.microsoft.com/office/powerpoint/2010/main" val="4676600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171</TotalTime>
  <Words>388</Words>
  <Application>Microsoft Office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Droid Serif</vt:lpstr>
      <vt:lpstr>Office Theme</vt:lpstr>
      <vt:lpstr>A1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Stephen Brownlie</dc:creator>
  <cp:lastModifiedBy>Martin Dunlop</cp:lastModifiedBy>
  <cp:revision>7</cp:revision>
  <dcterms:created xsi:type="dcterms:W3CDTF">2025-10-23T15:05:36Z</dcterms:created>
  <dcterms:modified xsi:type="dcterms:W3CDTF">2025-11-03T14:42:31Z</dcterms:modified>
</cp:coreProperties>
</file>