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1.xml" ContentType="application/vnd.openxmlformats-officedocument.presentationml.slide+xml"/>
  <Override PartName="/ppt/slideLayouts/slideLayout25.xml" ContentType="application/vnd.openxmlformats-officedocument.presentationml.slideLayout+xml"/>
  <Override PartName="/ppt/slideLayouts/slideLayout27.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26.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1"/>
  </p:sldMasterIdLst>
  <p:notesMasterIdLst>
    <p:notesMasterId r:id="rId31"/>
  </p:notesMasterIdLst>
  <p:handoutMasterIdLst>
    <p:handoutMasterId r:id="rId32"/>
  </p:handoutMasterIdLst>
  <p:sldIdLst>
    <p:sldId id="286" r:id="rId2"/>
    <p:sldId id="404" r:id="rId3"/>
    <p:sldId id="411" r:id="rId4"/>
    <p:sldId id="412" r:id="rId5"/>
    <p:sldId id="313" r:id="rId6"/>
    <p:sldId id="426" r:id="rId7"/>
    <p:sldId id="400" r:id="rId8"/>
    <p:sldId id="427" r:id="rId9"/>
    <p:sldId id="401" r:id="rId10"/>
    <p:sldId id="428" r:id="rId11"/>
    <p:sldId id="418" r:id="rId12"/>
    <p:sldId id="414" r:id="rId13"/>
    <p:sldId id="415" r:id="rId14"/>
    <p:sldId id="416" r:id="rId15"/>
    <p:sldId id="417" r:id="rId16"/>
    <p:sldId id="425" r:id="rId17"/>
    <p:sldId id="413" r:id="rId18"/>
    <p:sldId id="419" r:id="rId19"/>
    <p:sldId id="420" r:id="rId20"/>
    <p:sldId id="423" r:id="rId21"/>
    <p:sldId id="421" r:id="rId22"/>
    <p:sldId id="424" r:id="rId23"/>
    <p:sldId id="422" r:id="rId24"/>
    <p:sldId id="342" r:id="rId25"/>
    <p:sldId id="429" r:id="rId26"/>
    <p:sldId id="326" r:id="rId27"/>
    <p:sldId id="336" r:id="rId28"/>
    <p:sldId id="379" r:id="rId29"/>
    <p:sldId id="431" r:id="rId30"/>
  </p:sldIdLst>
  <p:sldSz cx="12192000" cy="6858000"/>
  <p:notesSz cx="6858000" cy="9144000"/>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lance" id="{705054ED-DB56-FA4C-BB16-D35BDEFFF4C1}">
          <p14:sldIdLst>
            <p14:sldId id="286"/>
            <p14:sldId id="404"/>
            <p14:sldId id="411"/>
            <p14:sldId id="412"/>
            <p14:sldId id="313"/>
            <p14:sldId id="426"/>
            <p14:sldId id="400"/>
            <p14:sldId id="427"/>
            <p14:sldId id="401"/>
            <p14:sldId id="428"/>
            <p14:sldId id="418"/>
            <p14:sldId id="414"/>
            <p14:sldId id="415"/>
            <p14:sldId id="416"/>
            <p14:sldId id="417"/>
            <p14:sldId id="425"/>
            <p14:sldId id="413"/>
            <p14:sldId id="419"/>
            <p14:sldId id="420"/>
            <p14:sldId id="423"/>
            <p14:sldId id="421"/>
            <p14:sldId id="424"/>
            <p14:sldId id="422"/>
            <p14:sldId id="342"/>
            <p14:sldId id="429"/>
            <p14:sldId id="326"/>
            <p14:sldId id="336"/>
            <p14:sldId id="379"/>
            <p14:sldId id="431"/>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92240"/>
    <a:srgbClr val="F8FA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51"/>
    <p:restoredTop sz="96327"/>
  </p:normalViewPr>
  <p:slideViewPr>
    <p:cSldViewPr snapToGrid="0" snapToObjects="1">
      <p:cViewPr varScale="1">
        <p:scale>
          <a:sx n="123" d="100"/>
          <a:sy n="123" d="100"/>
        </p:scale>
        <p:origin x="464" y="19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32" d="100"/>
          <a:sy n="132" d="100"/>
        </p:scale>
        <p:origin x="5344" y="1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40EBAF-D955-C443-AB02-2BCBC7797572}" type="datetimeFigureOut">
              <a:rPr lang="en-US" smtClean="0"/>
              <a:t>12/13/24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E1DC8B-0A09-DC4E-ABCE-FAAA12F0302B}" type="slidenum">
              <a:rPr lang="en-US" smtClean="0"/>
              <a:t>‹#›</a:t>
            </a:fld>
            <a:endParaRPr lang="en-US"/>
          </a:p>
        </p:txBody>
      </p:sp>
    </p:spTree>
    <p:extLst>
      <p:ext uri="{BB962C8B-B14F-4D97-AF65-F5344CB8AC3E}">
        <p14:creationId xmlns:p14="http://schemas.microsoft.com/office/powerpoint/2010/main" val="2068574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A641A-FC50-3840-A830-42D90553FE8C}" type="datetimeFigureOut">
              <a:rPr lang="en-US" smtClean="0"/>
              <a:t>12/13/24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96355-3DDC-9949-861F-AD0908BFCC23}" type="slidenum">
              <a:rPr lang="en-US" smtClean="0"/>
              <a:t>‹#›</a:t>
            </a:fld>
            <a:endParaRPr lang="en-US"/>
          </a:p>
        </p:txBody>
      </p:sp>
    </p:spTree>
    <p:extLst>
      <p:ext uri="{BB962C8B-B14F-4D97-AF65-F5344CB8AC3E}">
        <p14:creationId xmlns:p14="http://schemas.microsoft.com/office/powerpoint/2010/main" val="20997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896355-3DDC-9949-861F-AD0908BFCC23}" type="slidenum">
              <a:rPr lang="en-US" smtClean="0"/>
              <a:t>29</a:t>
            </a:fld>
            <a:endParaRPr lang="en-US"/>
          </a:p>
        </p:txBody>
      </p:sp>
    </p:spTree>
    <p:extLst>
      <p:ext uri="{BB962C8B-B14F-4D97-AF65-F5344CB8AC3E}">
        <p14:creationId xmlns:p14="http://schemas.microsoft.com/office/powerpoint/2010/main" val="1218302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7" name="Picture Placeholder 4"/>
          <p:cNvSpPr>
            <a:spLocks noGrp="1"/>
          </p:cNvSpPr>
          <p:nvPr>
            <p:ph type="pic" sz="quarter" idx="13" hasCustomPrompt="1"/>
          </p:nvPr>
        </p:nvSpPr>
        <p:spPr>
          <a:xfrm>
            <a:off x="7843520" y="1"/>
            <a:ext cx="4348481" cy="3429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664930"/>
            <a:ext cx="5570220" cy="1387389"/>
          </a:xfrm>
        </p:spPr>
        <p:txBody>
          <a:bodyPr/>
          <a:lstStyle>
            <a:lvl1pPr>
              <a:defRPr sz="3600" spc="0"/>
            </a:lvl1pPr>
          </a:lstStyle>
          <a:p>
            <a:r>
              <a:rPr lang="en-US" dirty="0"/>
              <a:t>CLICK TO EDIT MASTER TITLE STYLE</a:t>
            </a:r>
          </a:p>
        </p:txBody>
      </p:sp>
      <p:sp>
        <p:nvSpPr>
          <p:cNvPr id="9" name="Content Placeholder 2">
            <a:extLst>
              <a:ext uri="{FF2B5EF4-FFF2-40B4-BE49-F238E27FC236}">
                <a16:creationId xmlns:a16="http://schemas.microsoft.com/office/drawing/2014/main" id="{5D294FF8-6963-C348-83CE-28D3491B5C0B}"/>
              </a:ext>
            </a:extLst>
          </p:cNvPr>
          <p:cNvSpPr>
            <a:spLocks noGrp="1"/>
          </p:cNvSpPr>
          <p:nvPr>
            <p:ph idx="1"/>
          </p:nvPr>
        </p:nvSpPr>
        <p:spPr>
          <a:xfrm>
            <a:off x="1866900" y="2157025"/>
            <a:ext cx="5570220" cy="405073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4">
            <a:extLst>
              <a:ext uri="{FF2B5EF4-FFF2-40B4-BE49-F238E27FC236}">
                <a16:creationId xmlns:a16="http://schemas.microsoft.com/office/drawing/2014/main" id="{A5082EFB-1114-FE47-B838-2915F2B9B91D}"/>
              </a:ext>
            </a:extLst>
          </p:cNvPr>
          <p:cNvSpPr>
            <a:spLocks noGrp="1"/>
          </p:cNvSpPr>
          <p:nvPr>
            <p:ph type="pic" sz="quarter" idx="14" hasCustomPrompt="1"/>
          </p:nvPr>
        </p:nvSpPr>
        <p:spPr>
          <a:xfrm>
            <a:off x="7843520" y="3444241"/>
            <a:ext cx="4348481" cy="341375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410928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8593373" y="1"/>
            <a:ext cx="3598627" cy="228997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2" hasCustomPrompt="1"/>
          </p:nvPr>
        </p:nvSpPr>
        <p:spPr>
          <a:xfrm>
            <a:off x="8593373" y="2289977"/>
            <a:ext cx="3598627" cy="228997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3" hasCustomPrompt="1"/>
          </p:nvPr>
        </p:nvSpPr>
        <p:spPr>
          <a:xfrm>
            <a:off x="8593373" y="4573989"/>
            <a:ext cx="3598627" cy="228401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9" name="Title 4">
            <a:extLst>
              <a:ext uri="{FF2B5EF4-FFF2-40B4-BE49-F238E27FC236}">
                <a16:creationId xmlns:a16="http://schemas.microsoft.com/office/drawing/2014/main" id="{65D61D25-2C22-8E45-A9B3-AAB911B769EF}"/>
              </a:ext>
            </a:extLst>
          </p:cNvPr>
          <p:cNvSpPr>
            <a:spLocks noGrp="1"/>
          </p:cNvSpPr>
          <p:nvPr>
            <p:ph type="title" hasCustomPrompt="1"/>
          </p:nvPr>
        </p:nvSpPr>
        <p:spPr>
          <a:xfrm>
            <a:off x="1866900" y="664930"/>
            <a:ext cx="6129020" cy="1459697"/>
          </a:xfrm>
        </p:spPr>
        <p:txBody>
          <a:bodyPr/>
          <a:lstStyle>
            <a:lvl1pPr>
              <a:defRPr sz="3600" spc="0"/>
            </a:lvl1pPr>
          </a:lstStyle>
          <a:p>
            <a:r>
              <a:rPr lang="en-US" dirty="0"/>
              <a:t>CLICK TO EDIT MASTER TITLE STYLE</a:t>
            </a:r>
          </a:p>
        </p:txBody>
      </p:sp>
      <p:sp>
        <p:nvSpPr>
          <p:cNvPr id="10" name="Content Placeholder 2">
            <a:extLst>
              <a:ext uri="{FF2B5EF4-FFF2-40B4-BE49-F238E27FC236}">
                <a16:creationId xmlns:a16="http://schemas.microsoft.com/office/drawing/2014/main" id="{4712658E-CB5A-AF48-A644-353403DB00D4}"/>
              </a:ext>
            </a:extLst>
          </p:cNvPr>
          <p:cNvSpPr>
            <a:spLocks noGrp="1"/>
          </p:cNvSpPr>
          <p:nvPr>
            <p:ph idx="1"/>
          </p:nvPr>
        </p:nvSpPr>
        <p:spPr>
          <a:xfrm>
            <a:off x="1866900" y="2157025"/>
            <a:ext cx="6129020" cy="426185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6645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2" hasCustomPrompt="1"/>
          </p:nvPr>
        </p:nvSpPr>
        <p:spPr>
          <a:xfrm>
            <a:off x="1866901" y="1561736"/>
            <a:ext cx="2385785" cy="31278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3" name="Picture Placeholder 4"/>
          <p:cNvSpPr>
            <a:spLocks noGrp="1"/>
          </p:cNvSpPr>
          <p:nvPr>
            <p:ph type="pic" sz="quarter" idx="13" hasCustomPrompt="1"/>
          </p:nvPr>
        </p:nvSpPr>
        <p:spPr>
          <a:xfrm>
            <a:off x="4322839" y="1561736"/>
            <a:ext cx="2385785" cy="31278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4" name="Picture Placeholder 4"/>
          <p:cNvSpPr>
            <a:spLocks noGrp="1"/>
          </p:cNvSpPr>
          <p:nvPr>
            <p:ph type="pic" sz="quarter" idx="14" hasCustomPrompt="1"/>
          </p:nvPr>
        </p:nvSpPr>
        <p:spPr>
          <a:xfrm>
            <a:off x="6778777" y="1561736"/>
            <a:ext cx="4841723" cy="31278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a:extLst>
              <a:ext uri="{FF2B5EF4-FFF2-40B4-BE49-F238E27FC236}">
                <a16:creationId xmlns:a16="http://schemas.microsoft.com/office/drawing/2014/main" id="{167AA0B1-6033-2F4D-A765-7D17EAA0292C}"/>
              </a:ext>
            </a:extLst>
          </p:cNvPr>
          <p:cNvSpPr>
            <a:spLocks noGrp="1"/>
          </p:cNvSpPr>
          <p:nvPr>
            <p:ph type="title" hasCustomPrompt="1"/>
          </p:nvPr>
        </p:nvSpPr>
        <p:spPr>
          <a:xfrm>
            <a:off x="1866900" y="664931"/>
            <a:ext cx="9753600" cy="726990"/>
          </a:xfrm>
        </p:spPr>
        <p:txBody>
          <a:bodyPr/>
          <a:lstStyle>
            <a:lvl1pPr>
              <a:defRPr sz="3600" spc="0"/>
            </a:lvl1pPr>
          </a:lstStyle>
          <a:p>
            <a:r>
              <a:rPr lang="en-US" dirty="0"/>
              <a:t>CLICK TO EDIT MASTER TITLE STYLE</a:t>
            </a:r>
          </a:p>
        </p:txBody>
      </p:sp>
      <p:sp>
        <p:nvSpPr>
          <p:cNvPr id="9" name="Content Placeholder 2">
            <a:extLst>
              <a:ext uri="{FF2B5EF4-FFF2-40B4-BE49-F238E27FC236}">
                <a16:creationId xmlns:a16="http://schemas.microsoft.com/office/drawing/2014/main" id="{F259E27A-E0B3-884A-B625-74AD7AB9771C}"/>
              </a:ext>
            </a:extLst>
          </p:cNvPr>
          <p:cNvSpPr>
            <a:spLocks noGrp="1"/>
          </p:cNvSpPr>
          <p:nvPr>
            <p:ph idx="1"/>
          </p:nvPr>
        </p:nvSpPr>
        <p:spPr>
          <a:xfrm>
            <a:off x="1866900" y="4859381"/>
            <a:ext cx="9753600" cy="17866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671005"/>
            <a:ext cx="9753600" cy="710756"/>
          </a:xfrm>
        </p:spPr>
        <p:txBody>
          <a:bodyPr/>
          <a:lstStyle>
            <a:lvl1pPr>
              <a:defRPr sz="3600"/>
            </a:lvl1pPr>
          </a:lstStyle>
          <a:p>
            <a:r>
              <a:rPr lang="en-US" dirty="0"/>
              <a:t>CLICK TO EDIT MASTER TITLE STYLE</a:t>
            </a:r>
          </a:p>
        </p:txBody>
      </p:sp>
      <p:sp>
        <p:nvSpPr>
          <p:cNvPr id="6" name="Picture Placeholder 4"/>
          <p:cNvSpPr>
            <a:spLocks noGrp="1"/>
          </p:cNvSpPr>
          <p:nvPr>
            <p:ph type="pic" sz="quarter" idx="11" hasCustomPrompt="1"/>
          </p:nvPr>
        </p:nvSpPr>
        <p:spPr>
          <a:xfrm>
            <a:off x="1866900" y="1607819"/>
            <a:ext cx="9753600" cy="481105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1662482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6624320" y="0"/>
            <a:ext cx="556768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1866900" y="990269"/>
            <a:ext cx="6414052" cy="2438731"/>
          </a:xfrm>
        </p:spPr>
        <p:txBody>
          <a:bodyPr/>
          <a:lstStyle>
            <a:lvl1pPr>
              <a:defRPr sz="5400"/>
            </a:lvl1pPr>
          </a:lstStyle>
          <a:p>
            <a:r>
              <a:rPr lang="en-US" dirty="0"/>
              <a:t>CLICK TO EDIT MASTER TITLE STYLE</a:t>
            </a:r>
          </a:p>
        </p:txBody>
      </p:sp>
      <p:sp>
        <p:nvSpPr>
          <p:cNvPr id="7" name="Content Placeholder 2">
            <a:extLst>
              <a:ext uri="{FF2B5EF4-FFF2-40B4-BE49-F238E27FC236}">
                <a16:creationId xmlns:a16="http://schemas.microsoft.com/office/drawing/2014/main" id="{9B443B03-7CB5-694C-A06A-B8D051D07491}"/>
              </a:ext>
            </a:extLst>
          </p:cNvPr>
          <p:cNvSpPr>
            <a:spLocks noGrp="1"/>
          </p:cNvSpPr>
          <p:nvPr>
            <p:ph idx="1"/>
          </p:nvPr>
        </p:nvSpPr>
        <p:spPr>
          <a:xfrm>
            <a:off x="1866900" y="3667761"/>
            <a:ext cx="4229100" cy="29782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1207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6624320" y="0"/>
            <a:ext cx="556768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a:extLst>
              <a:ext uri="{FF2B5EF4-FFF2-40B4-BE49-F238E27FC236}">
                <a16:creationId xmlns:a16="http://schemas.microsoft.com/office/drawing/2014/main" id="{B7763118-0811-A045-907D-A37A39B473C7}"/>
              </a:ext>
            </a:extLst>
          </p:cNvPr>
          <p:cNvSpPr>
            <a:spLocks noGrp="1"/>
          </p:cNvSpPr>
          <p:nvPr>
            <p:ph type="title" hasCustomPrompt="1"/>
          </p:nvPr>
        </p:nvSpPr>
        <p:spPr>
          <a:xfrm>
            <a:off x="1535249" y="664745"/>
            <a:ext cx="4560751" cy="1621619"/>
          </a:xfrm>
        </p:spPr>
        <p:txBody>
          <a:bodyPr/>
          <a:lstStyle>
            <a:lvl1pPr>
              <a:defRPr sz="3600" spc="0"/>
            </a:lvl1pPr>
          </a:lstStyle>
          <a:p>
            <a:r>
              <a:rPr lang="en-US" dirty="0"/>
              <a:t>CLICK TO EDIT MASTER TITLE STYLE</a:t>
            </a:r>
          </a:p>
        </p:txBody>
      </p:sp>
      <p:sp>
        <p:nvSpPr>
          <p:cNvPr id="9" name="Content Placeholder 2">
            <a:extLst>
              <a:ext uri="{FF2B5EF4-FFF2-40B4-BE49-F238E27FC236}">
                <a16:creationId xmlns:a16="http://schemas.microsoft.com/office/drawing/2014/main" id="{E2C4E96E-0DBC-9741-978E-351DF7CF4BEA}"/>
              </a:ext>
            </a:extLst>
          </p:cNvPr>
          <p:cNvSpPr>
            <a:spLocks noGrp="1"/>
          </p:cNvSpPr>
          <p:nvPr>
            <p:ph idx="1"/>
          </p:nvPr>
        </p:nvSpPr>
        <p:spPr>
          <a:xfrm>
            <a:off x="1535249" y="2526750"/>
            <a:ext cx="4560751" cy="3670850"/>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235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0"/>
            <a:ext cx="556768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206448" y="990269"/>
            <a:ext cx="6414052" cy="2438731"/>
          </a:xfrm>
        </p:spPr>
        <p:txBody>
          <a:bodyPr/>
          <a:lstStyle>
            <a:lvl1pPr algn="r">
              <a:defRPr sz="5400"/>
            </a:lvl1pPr>
          </a:lstStyle>
          <a:p>
            <a:r>
              <a:rPr lang="en-US" dirty="0"/>
              <a:t>CLICK TO EDIT MASTER TITLE STYLE</a:t>
            </a:r>
          </a:p>
        </p:txBody>
      </p:sp>
      <p:sp>
        <p:nvSpPr>
          <p:cNvPr id="7" name="Content Placeholder 2">
            <a:extLst>
              <a:ext uri="{FF2B5EF4-FFF2-40B4-BE49-F238E27FC236}">
                <a16:creationId xmlns:a16="http://schemas.microsoft.com/office/drawing/2014/main" id="{9B443B03-7CB5-694C-A06A-B8D051D07491}"/>
              </a:ext>
            </a:extLst>
          </p:cNvPr>
          <p:cNvSpPr>
            <a:spLocks noGrp="1"/>
          </p:cNvSpPr>
          <p:nvPr>
            <p:ph idx="1"/>
          </p:nvPr>
        </p:nvSpPr>
        <p:spPr>
          <a:xfrm>
            <a:off x="7112000" y="3667761"/>
            <a:ext cx="4508500" cy="29782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3050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0"/>
            <a:ext cx="51054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6531429" y="664745"/>
            <a:ext cx="5089071" cy="1621619"/>
          </a:xfrm>
        </p:spPr>
        <p:txBody>
          <a:bodyPr/>
          <a:lstStyle>
            <a:lvl1pPr>
              <a:defRPr sz="3600" spc="0"/>
            </a:lvl1pPr>
          </a:lstStyle>
          <a:p>
            <a:r>
              <a:rPr lang="en-US" dirty="0"/>
              <a:t>CLICK TO EDIT MASTER TITLE STYLE</a:t>
            </a:r>
          </a:p>
        </p:txBody>
      </p:sp>
      <p:sp>
        <p:nvSpPr>
          <p:cNvPr id="7" name="Content Placeholder 2">
            <a:extLst>
              <a:ext uri="{FF2B5EF4-FFF2-40B4-BE49-F238E27FC236}">
                <a16:creationId xmlns:a16="http://schemas.microsoft.com/office/drawing/2014/main" id="{0353C0E3-CA06-FF4E-9268-38C763A245CD}"/>
              </a:ext>
            </a:extLst>
          </p:cNvPr>
          <p:cNvSpPr>
            <a:spLocks noGrp="1"/>
          </p:cNvSpPr>
          <p:nvPr>
            <p:ph idx="1"/>
          </p:nvPr>
        </p:nvSpPr>
        <p:spPr>
          <a:xfrm>
            <a:off x="6531429" y="2526750"/>
            <a:ext cx="5089071" cy="36708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3987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0"/>
            <a:ext cx="11201401" cy="3429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Title 4"/>
          <p:cNvSpPr>
            <a:spLocks noGrp="1"/>
          </p:cNvSpPr>
          <p:nvPr>
            <p:ph type="title" hasCustomPrompt="1"/>
          </p:nvPr>
        </p:nvSpPr>
        <p:spPr>
          <a:xfrm>
            <a:off x="1866900" y="3715470"/>
            <a:ext cx="4229100" cy="1621619"/>
          </a:xfrm>
        </p:spPr>
        <p:txBody>
          <a:bodyPr/>
          <a:lstStyle>
            <a:lvl1pPr>
              <a:defRPr sz="3600"/>
            </a:lvl1pPr>
          </a:lstStyle>
          <a:p>
            <a:r>
              <a:rPr lang="en-US" dirty="0"/>
              <a:t>CLICK TO EDIT MASTER TITLE STYLE</a:t>
            </a:r>
          </a:p>
        </p:txBody>
      </p:sp>
      <p:sp>
        <p:nvSpPr>
          <p:cNvPr id="6" name="Content Placeholder 2">
            <a:extLst>
              <a:ext uri="{FF2B5EF4-FFF2-40B4-BE49-F238E27FC236}">
                <a16:creationId xmlns:a16="http://schemas.microsoft.com/office/drawing/2014/main" id="{E8A2D389-5092-B541-B85C-948DD9C9B7AA}"/>
              </a:ext>
            </a:extLst>
          </p:cNvPr>
          <p:cNvSpPr>
            <a:spLocks noGrp="1"/>
          </p:cNvSpPr>
          <p:nvPr>
            <p:ph idx="1"/>
          </p:nvPr>
        </p:nvSpPr>
        <p:spPr>
          <a:xfrm>
            <a:off x="6380480" y="3715470"/>
            <a:ext cx="5240020" cy="293057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18061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1866900" y="3429000"/>
            <a:ext cx="10325101" cy="3429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Title 4"/>
          <p:cNvSpPr>
            <a:spLocks noGrp="1"/>
          </p:cNvSpPr>
          <p:nvPr>
            <p:ph type="title" hasCustomPrompt="1"/>
          </p:nvPr>
        </p:nvSpPr>
        <p:spPr>
          <a:xfrm>
            <a:off x="1866900" y="691324"/>
            <a:ext cx="4229100" cy="1621619"/>
          </a:xfrm>
        </p:spPr>
        <p:txBody>
          <a:bodyPr/>
          <a:lstStyle>
            <a:lvl1pPr>
              <a:defRPr sz="3600"/>
            </a:lvl1pPr>
          </a:lstStyle>
          <a:p>
            <a:r>
              <a:rPr lang="en-US" dirty="0"/>
              <a:t>CLICK TO EDIT MASTER TITLE STYLE</a:t>
            </a:r>
          </a:p>
        </p:txBody>
      </p:sp>
      <p:sp>
        <p:nvSpPr>
          <p:cNvPr id="6" name="Content Placeholder 2">
            <a:extLst>
              <a:ext uri="{FF2B5EF4-FFF2-40B4-BE49-F238E27FC236}">
                <a16:creationId xmlns:a16="http://schemas.microsoft.com/office/drawing/2014/main" id="{A64CFFCC-3559-F84D-A042-1BAFB259196A}"/>
              </a:ext>
            </a:extLst>
          </p:cNvPr>
          <p:cNvSpPr>
            <a:spLocks noGrp="1"/>
          </p:cNvSpPr>
          <p:nvPr>
            <p:ph idx="1"/>
          </p:nvPr>
        </p:nvSpPr>
        <p:spPr>
          <a:xfrm>
            <a:off x="6380480" y="691325"/>
            <a:ext cx="5240020" cy="228555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6660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Номер слайда 21"/>
          <p:cNvSpPr txBox="1">
            <a:spLocks/>
          </p:cNvSpPr>
          <p:nvPr userDrawn="1"/>
        </p:nvSpPr>
        <p:spPr>
          <a:xfrm>
            <a:off x="388273" y="6571277"/>
            <a:ext cx="513735" cy="227164"/>
          </a:xfrm>
          <a:prstGeom prst="rect">
            <a:avLst/>
          </a:prstGeom>
          <a:noFill/>
        </p:spPr>
        <p:txBody>
          <a:bodyPr vert="horz" lIns="0" tIns="0" rIns="0" bIns="0" rtlCol="0" anchor="ctr"/>
          <a:lstStyle>
            <a:defPPr>
              <a:defRPr lang="en-US"/>
            </a:defPPr>
            <a:lvl1pPr marL="0" algn="ctr" defTabSz="914330" rtl="0" eaLnBrk="1" latinLnBrk="0" hangingPunct="1">
              <a:defRPr sz="1000" b="0" i="0" kern="1200">
                <a:solidFill>
                  <a:schemeClr val="tx1">
                    <a:alpha val="70000"/>
                  </a:schemeClr>
                </a:solidFill>
                <a:latin typeface="Montserrat Medium" charset="0"/>
                <a:ea typeface="Montserrat Medium" charset="0"/>
                <a:cs typeface="Montserrat Medium"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D8D877B3-D348-4611-9BDB-C5374591D951}" type="slidenum">
              <a:rPr lang="en-US" smtClean="0"/>
              <a:pPr/>
              <a:t>‹#›</a:t>
            </a:fld>
            <a:endParaRPr lang="en-US" dirty="0"/>
          </a:p>
        </p:txBody>
      </p:sp>
      <p:sp>
        <p:nvSpPr>
          <p:cNvPr id="6" name="Title 4"/>
          <p:cNvSpPr>
            <a:spLocks noGrp="1"/>
          </p:cNvSpPr>
          <p:nvPr>
            <p:ph type="title" hasCustomPrompt="1"/>
          </p:nvPr>
        </p:nvSpPr>
        <p:spPr>
          <a:xfrm>
            <a:off x="1866899" y="4246128"/>
            <a:ext cx="8046357" cy="2438731"/>
          </a:xfrm>
        </p:spPr>
        <p:txBody>
          <a:bodyPr/>
          <a:lstStyle>
            <a:lvl1pPr>
              <a:defRPr sz="5400"/>
            </a:lvl1pPr>
          </a:lstStyle>
          <a:p>
            <a:r>
              <a:rPr lang="en-US" dirty="0"/>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2" hasCustomPrompt="1"/>
          </p:nvPr>
        </p:nvSpPr>
        <p:spPr>
          <a:xfrm>
            <a:off x="1866900" y="190862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Title 4">
            <a:extLst>
              <a:ext uri="{FF2B5EF4-FFF2-40B4-BE49-F238E27FC236}">
                <a16:creationId xmlns:a16="http://schemas.microsoft.com/office/drawing/2014/main" id="{9F1E9CA4-55FC-8A40-824F-09EDA9DCB9E9}"/>
              </a:ext>
            </a:extLst>
          </p:cNvPr>
          <p:cNvSpPr>
            <a:spLocks noGrp="1"/>
          </p:cNvSpPr>
          <p:nvPr>
            <p:ph type="title" hasCustomPrompt="1"/>
          </p:nvPr>
        </p:nvSpPr>
        <p:spPr>
          <a:xfrm>
            <a:off x="1866900" y="671005"/>
            <a:ext cx="9753600" cy="710756"/>
          </a:xfrm>
        </p:spPr>
        <p:txBody>
          <a:bodyPr/>
          <a:lstStyle>
            <a:lvl1pPr>
              <a:defRPr sz="3600"/>
            </a:lvl1pPr>
          </a:lstStyle>
          <a:p>
            <a:r>
              <a:rPr lang="en-US" dirty="0"/>
              <a:t>CLICK TO EDIT MASTER TITLE STYLE</a:t>
            </a:r>
          </a:p>
        </p:txBody>
      </p:sp>
      <p:sp>
        <p:nvSpPr>
          <p:cNvPr id="11" name="Picture Placeholder 4">
            <a:extLst>
              <a:ext uri="{FF2B5EF4-FFF2-40B4-BE49-F238E27FC236}">
                <a16:creationId xmlns:a16="http://schemas.microsoft.com/office/drawing/2014/main" id="{D910E763-4396-F74C-8903-82D9802B2D74}"/>
              </a:ext>
            </a:extLst>
          </p:cNvPr>
          <p:cNvSpPr>
            <a:spLocks noGrp="1"/>
          </p:cNvSpPr>
          <p:nvPr>
            <p:ph type="pic" sz="quarter" idx="13" hasCustomPrompt="1"/>
          </p:nvPr>
        </p:nvSpPr>
        <p:spPr>
          <a:xfrm>
            <a:off x="3479701" y="190862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icture Placeholder 4">
            <a:extLst>
              <a:ext uri="{FF2B5EF4-FFF2-40B4-BE49-F238E27FC236}">
                <a16:creationId xmlns:a16="http://schemas.microsoft.com/office/drawing/2014/main" id="{E94BA5C2-38F4-E14F-AA9C-C3DFC999753E}"/>
              </a:ext>
            </a:extLst>
          </p:cNvPr>
          <p:cNvSpPr>
            <a:spLocks noGrp="1"/>
          </p:cNvSpPr>
          <p:nvPr>
            <p:ph type="pic" sz="quarter" idx="14" hasCustomPrompt="1"/>
          </p:nvPr>
        </p:nvSpPr>
        <p:spPr>
          <a:xfrm>
            <a:off x="5092502" y="190862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3" name="Picture Placeholder 4">
            <a:extLst>
              <a:ext uri="{FF2B5EF4-FFF2-40B4-BE49-F238E27FC236}">
                <a16:creationId xmlns:a16="http://schemas.microsoft.com/office/drawing/2014/main" id="{A9FCD912-C26A-6644-A093-938CD0712E60}"/>
              </a:ext>
            </a:extLst>
          </p:cNvPr>
          <p:cNvSpPr>
            <a:spLocks noGrp="1"/>
          </p:cNvSpPr>
          <p:nvPr>
            <p:ph type="pic" sz="quarter" idx="15" hasCustomPrompt="1"/>
          </p:nvPr>
        </p:nvSpPr>
        <p:spPr>
          <a:xfrm>
            <a:off x="6743700" y="190862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2" name="Picture Placeholder 4">
            <a:extLst>
              <a:ext uri="{FF2B5EF4-FFF2-40B4-BE49-F238E27FC236}">
                <a16:creationId xmlns:a16="http://schemas.microsoft.com/office/drawing/2014/main" id="{2B2E5B3A-B4B2-BD4F-AB85-BFF95E3A2AD7}"/>
              </a:ext>
            </a:extLst>
          </p:cNvPr>
          <p:cNvSpPr>
            <a:spLocks noGrp="1"/>
          </p:cNvSpPr>
          <p:nvPr>
            <p:ph type="pic" sz="quarter" idx="24" hasCustomPrompt="1"/>
          </p:nvPr>
        </p:nvSpPr>
        <p:spPr>
          <a:xfrm>
            <a:off x="8394898" y="190862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3" name="Picture Placeholder 4">
            <a:extLst>
              <a:ext uri="{FF2B5EF4-FFF2-40B4-BE49-F238E27FC236}">
                <a16:creationId xmlns:a16="http://schemas.microsoft.com/office/drawing/2014/main" id="{CC35ADD1-35FD-C44E-BAE2-21F1D63D4DEC}"/>
              </a:ext>
            </a:extLst>
          </p:cNvPr>
          <p:cNvSpPr>
            <a:spLocks noGrp="1"/>
          </p:cNvSpPr>
          <p:nvPr>
            <p:ph type="pic" sz="quarter" idx="25" hasCustomPrompt="1"/>
          </p:nvPr>
        </p:nvSpPr>
        <p:spPr>
          <a:xfrm>
            <a:off x="10046096" y="190862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4" name="Picture Placeholder 4">
            <a:extLst>
              <a:ext uri="{FF2B5EF4-FFF2-40B4-BE49-F238E27FC236}">
                <a16:creationId xmlns:a16="http://schemas.microsoft.com/office/drawing/2014/main" id="{4A064768-5B8B-5740-B764-CCD1215AD7E3}"/>
              </a:ext>
            </a:extLst>
          </p:cNvPr>
          <p:cNvSpPr>
            <a:spLocks noGrp="1"/>
          </p:cNvSpPr>
          <p:nvPr>
            <p:ph type="pic" sz="quarter" idx="26" hasCustomPrompt="1"/>
          </p:nvPr>
        </p:nvSpPr>
        <p:spPr>
          <a:xfrm>
            <a:off x="1866900" y="296526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5" name="Picture Placeholder 4">
            <a:extLst>
              <a:ext uri="{FF2B5EF4-FFF2-40B4-BE49-F238E27FC236}">
                <a16:creationId xmlns:a16="http://schemas.microsoft.com/office/drawing/2014/main" id="{A8ACE225-1838-3544-957D-AACCA7BE3A1A}"/>
              </a:ext>
            </a:extLst>
          </p:cNvPr>
          <p:cNvSpPr>
            <a:spLocks noGrp="1"/>
          </p:cNvSpPr>
          <p:nvPr>
            <p:ph type="pic" sz="quarter" idx="27" hasCustomPrompt="1"/>
          </p:nvPr>
        </p:nvSpPr>
        <p:spPr>
          <a:xfrm>
            <a:off x="3479701" y="296526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6" name="Picture Placeholder 4">
            <a:extLst>
              <a:ext uri="{FF2B5EF4-FFF2-40B4-BE49-F238E27FC236}">
                <a16:creationId xmlns:a16="http://schemas.microsoft.com/office/drawing/2014/main" id="{FD0641E4-640F-8D4E-8C69-BFEE014364E3}"/>
              </a:ext>
            </a:extLst>
          </p:cNvPr>
          <p:cNvSpPr>
            <a:spLocks noGrp="1"/>
          </p:cNvSpPr>
          <p:nvPr>
            <p:ph type="pic" sz="quarter" idx="28" hasCustomPrompt="1"/>
          </p:nvPr>
        </p:nvSpPr>
        <p:spPr>
          <a:xfrm>
            <a:off x="5092502" y="296526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7" name="Picture Placeholder 4">
            <a:extLst>
              <a:ext uri="{FF2B5EF4-FFF2-40B4-BE49-F238E27FC236}">
                <a16:creationId xmlns:a16="http://schemas.microsoft.com/office/drawing/2014/main" id="{0DBFC0DE-039B-2F4E-BFBC-2E3DA0364347}"/>
              </a:ext>
            </a:extLst>
          </p:cNvPr>
          <p:cNvSpPr>
            <a:spLocks noGrp="1"/>
          </p:cNvSpPr>
          <p:nvPr>
            <p:ph type="pic" sz="quarter" idx="29" hasCustomPrompt="1"/>
          </p:nvPr>
        </p:nvSpPr>
        <p:spPr>
          <a:xfrm>
            <a:off x="6743700" y="296526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8" name="Picture Placeholder 4">
            <a:extLst>
              <a:ext uri="{FF2B5EF4-FFF2-40B4-BE49-F238E27FC236}">
                <a16:creationId xmlns:a16="http://schemas.microsoft.com/office/drawing/2014/main" id="{25EA1B11-E5B8-9149-BBE6-13ADFB08F8B5}"/>
              </a:ext>
            </a:extLst>
          </p:cNvPr>
          <p:cNvSpPr>
            <a:spLocks noGrp="1"/>
          </p:cNvSpPr>
          <p:nvPr>
            <p:ph type="pic" sz="quarter" idx="30" hasCustomPrompt="1"/>
          </p:nvPr>
        </p:nvSpPr>
        <p:spPr>
          <a:xfrm>
            <a:off x="8394898" y="296526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icture Placeholder 4">
            <a:extLst>
              <a:ext uri="{FF2B5EF4-FFF2-40B4-BE49-F238E27FC236}">
                <a16:creationId xmlns:a16="http://schemas.microsoft.com/office/drawing/2014/main" id="{ECDDA7D5-E29D-2F4F-9BBE-E4BC874FC1DF}"/>
              </a:ext>
            </a:extLst>
          </p:cNvPr>
          <p:cNvSpPr>
            <a:spLocks noGrp="1"/>
          </p:cNvSpPr>
          <p:nvPr>
            <p:ph type="pic" sz="quarter" idx="31" hasCustomPrompt="1"/>
          </p:nvPr>
        </p:nvSpPr>
        <p:spPr>
          <a:xfrm>
            <a:off x="10046096" y="296526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0" name="Picture Placeholder 4">
            <a:extLst>
              <a:ext uri="{FF2B5EF4-FFF2-40B4-BE49-F238E27FC236}">
                <a16:creationId xmlns:a16="http://schemas.microsoft.com/office/drawing/2014/main" id="{D39CEE3D-7E7A-494C-B8D1-6A561A1F8C67}"/>
              </a:ext>
            </a:extLst>
          </p:cNvPr>
          <p:cNvSpPr>
            <a:spLocks noGrp="1"/>
          </p:cNvSpPr>
          <p:nvPr>
            <p:ph type="pic" sz="quarter" idx="32" hasCustomPrompt="1"/>
          </p:nvPr>
        </p:nvSpPr>
        <p:spPr>
          <a:xfrm>
            <a:off x="1866900" y="402190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1" name="Picture Placeholder 4">
            <a:extLst>
              <a:ext uri="{FF2B5EF4-FFF2-40B4-BE49-F238E27FC236}">
                <a16:creationId xmlns:a16="http://schemas.microsoft.com/office/drawing/2014/main" id="{D2F2FBF1-42C4-084B-9B8F-8A6BB412FDFF}"/>
              </a:ext>
            </a:extLst>
          </p:cNvPr>
          <p:cNvSpPr>
            <a:spLocks noGrp="1"/>
          </p:cNvSpPr>
          <p:nvPr>
            <p:ph type="pic" sz="quarter" idx="33" hasCustomPrompt="1"/>
          </p:nvPr>
        </p:nvSpPr>
        <p:spPr>
          <a:xfrm>
            <a:off x="3479701" y="402190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2" name="Picture Placeholder 4">
            <a:extLst>
              <a:ext uri="{FF2B5EF4-FFF2-40B4-BE49-F238E27FC236}">
                <a16:creationId xmlns:a16="http://schemas.microsoft.com/office/drawing/2014/main" id="{99001851-0A29-5945-8461-09C32A1DF560}"/>
              </a:ext>
            </a:extLst>
          </p:cNvPr>
          <p:cNvSpPr>
            <a:spLocks noGrp="1"/>
          </p:cNvSpPr>
          <p:nvPr>
            <p:ph type="pic" sz="quarter" idx="34" hasCustomPrompt="1"/>
          </p:nvPr>
        </p:nvSpPr>
        <p:spPr>
          <a:xfrm>
            <a:off x="5092502" y="402190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3" name="Picture Placeholder 4">
            <a:extLst>
              <a:ext uri="{FF2B5EF4-FFF2-40B4-BE49-F238E27FC236}">
                <a16:creationId xmlns:a16="http://schemas.microsoft.com/office/drawing/2014/main" id="{DC1D8B20-1A51-9C4A-ABDD-DD48B5D1C275}"/>
              </a:ext>
            </a:extLst>
          </p:cNvPr>
          <p:cNvSpPr>
            <a:spLocks noGrp="1"/>
          </p:cNvSpPr>
          <p:nvPr>
            <p:ph type="pic" sz="quarter" idx="35" hasCustomPrompt="1"/>
          </p:nvPr>
        </p:nvSpPr>
        <p:spPr>
          <a:xfrm>
            <a:off x="6743700" y="402190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4" name="Picture Placeholder 4">
            <a:extLst>
              <a:ext uri="{FF2B5EF4-FFF2-40B4-BE49-F238E27FC236}">
                <a16:creationId xmlns:a16="http://schemas.microsoft.com/office/drawing/2014/main" id="{5AA24CC2-0B66-B34D-A228-6AE40A8DE753}"/>
              </a:ext>
            </a:extLst>
          </p:cNvPr>
          <p:cNvSpPr>
            <a:spLocks noGrp="1"/>
          </p:cNvSpPr>
          <p:nvPr>
            <p:ph type="pic" sz="quarter" idx="36" hasCustomPrompt="1"/>
          </p:nvPr>
        </p:nvSpPr>
        <p:spPr>
          <a:xfrm>
            <a:off x="8394898" y="402190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5" name="Picture Placeholder 4">
            <a:extLst>
              <a:ext uri="{FF2B5EF4-FFF2-40B4-BE49-F238E27FC236}">
                <a16:creationId xmlns:a16="http://schemas.microsoft.com/office/drawing/2014/main" id="{5FA8BDB8-5757-C142-AC90-BC8AD95844D0}"/>
              </a:ext>
            </a:extLst>
          </p:cNvPr>
          <p:cNvSpPr>
            <a:spLocks noGrp="1"/>
          </p:cNvSpPr>
          <p:nvPr>
            <p:ph type="pic" sz="quarter" idx="37" hasCustomPrompt="1"/>
          </p:nvPr>
        </p:nvSpPr>
        <p:spPr>
          <a:xfrm>
            <a:off x="10046096" y="402190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6" name="Picture Placeholder 4">
            <a:extLst>
              <a:ext uri="{FF2B5EF4-FFF2-40B4-BE49-F238E27FC236}">
                <a16:creationId xmlns:a16="http://schemas.microsoft.com/office/drawing/2014/main" id="{65AA2FDC-1BAC-F24E-85E0-00EBEC7473C7}"/>
              </a:ext>
            </a:extLst>
          </p:cNvPr>
          <p:cNvSpPr>
            <a:spLocks noGrp="1"/>
          </p:cNvSpPr>
          <p:nvPr>
            <p:ph type="pic" sz="quarter" idx="38" hasCustomPrompt="1"/>
          </p:nvPr>
        </p:nvSpPr>
        <p:spPr>
          <a:xfrm>
            <a:off x="1866900" y="507854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7" name="Picture Placeholder 4">
            <a:extLst>
              <a:ext uri="{FF2B5EF4-FFF2-40B4-BE49-F238E27FC236}">
                <a16:creationId xmlns:a16="http://schemas.microsoft.com/office/drawing/2014/main" id="{72982FDD-C863-2C47-A976-BFBF4777637D}"/>
              </a:ext>
            </a:extLst>
          </p:cNvPr>
          <p:cNvSpPr>
            <a:spLocks noGrp="1"/>
          </p:cNvSpPr>
          <p:nvPr>
            <p:ph type="pic" sz="quarter" idx="39" hasCustomPrompt="1"/>
          </p:nvPr>
        </p:nvSpPr>
        <p:spPr>
          <a:xfrm>
            <a:off x="3479701" y="507854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8" name="Picture Placeholder 4">
            <a:extLst>
              <a:ext uri="{FF2B5EF4-FFF2-40B4-BE49-F238E27FC236}">
                <a16:creationId xmlns:a16="http://schemas.microsoft.com/office/drawing/2014/main" id="{1D2AA8B1-2C53-7940-A97F-72E577896EC9}"/>
              </a:ext>
            </a:extLst>
          </p:cNvPr>
          <p:cNvSpPr>
            <a:spLocks noGrp="1"/>
          </p:cNvSpPr>
          <p:nvPr>
            <p:ph type="pic" sz="quarter" idx="40" hasCustomPrompt="1"/>
          </p:nvPr>
        </p:nvSpPr>
        <p:spPr>
          <a:xfrm>
            <a:off x="5092502" y="507854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9" name="Picture Placeholder 4">
            <a:extLst>
              <a:ext uri="{FF2B5EF4-FFF2-40B4-BE49-F238E27FC236}">
                <a16:creationId xmlns:a16="http://schemas.microsoft.com/office/drawing/2014/main" id="{B695AF4D-D6DC-0944-98EC-F2C964A6D132}"/>
              </a:ext>
            </a:extLst>
          </p:cNvPr>
          <p:cNvSpPr>
            <a:spLocks noGrp="1"/>
          </p:cNvSpPr>
          <p:nvPr>
            <p:ph type="pic" sz="quarter" idx="41" hasCustomPrompt="1"/>
          </p:nvPr>
        </p:nvSpPr>
        <p:spPr>
          <a:xfrm>
            <a:off x="6743700" y="507854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0" name="Picture Placeholder 4">
            <a:extLst>
              <a:ext uri="{FF2B5EF4-FFF2-40B4-BE49-F238E27FC236}">
                <a16:creationId xmlns:a16="http://schemas.microsoft.com/office/drawing/2014/main" id="{002E033C-4E61-6B4F-B553-C83E76F94D8B}"/>
              </a:ext>
            </a:extLst>
          </p:cNvPr>
          <p:cNvSpPr>
            <a:spLocks noGrp="1"/>
          </p:cNvSpPr>
          <p:nvPr>
            <p:ph type="pic" sz="quarter" idx="42" hasCustomPrompt="1"/>
          </p:nvPr>
        </p:nvSpPr>
        <p:spPr>
          <a:xfrm>
            <a:off x="8394898" y="507854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1" name="Picture Placeholder 4">
            <a:extLst>
              <a:ext uri="{FF2B5EF4-FFF2-40B4-BE49-F238E27FC236}">
                <a16:creationId xmlns:a16="http://schemas.microsoft.com/office/drawing/2014/main" id="{750A9437-CEAD-0741-8012-DFC58613492D}"/>
              </a:ext>
            </a:extLst>
          </p:cNvPr>
          <p:cNvSpPr>
            <a:spLocks noGrp="1"/>
          </p:cNvSpPr>
          <p:nvPr>
            <p:ph type="pic" sz="quarter" idx="43" hasCustomPrompt="1"/>
          </p:nvPr>
        </p:nvSpPr>
        <p:spPr>
          <a:xfrm>
            <a:off x="10046096" y="507854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611979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2" hasCustomPrompt="1"/>
          </p:nvPr>
        </p:nvSpPr>
        <p:spPr>
          <a:xfrm>
            <a:off x="1866900" y="163896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Title 4">
            <a:extLst>
              <a:ext uri="{FF2B5EF4-FFF2-40B4-BE49-F238E27FC236}">
                <a16:creationId xmlns:a16="http://schemas.microsoft.com/office/drawing/2014/main" id="{9F1E9CA4-55FC-8A40-824F-09EDA9DCB9E9}"/>
              </a:ext>
            </a:extLst>
          </p:cNvPr>
          <p:cNvSpPr>
            <a:spLocks noGrp="1"/>
          </p:cNvSpPr>
          <p:nvPr>
            <p:ph type="title" hasCustomPrompt="1"/>
          </p:nvPr>
        </p:nvSpPr>
        <p:spPr>
          <a:xfrm>
            <a:off x="1866900" y="671005"/>
            <a:ext cx="9753600" cy="710756"/>
          </a:xfrm>
        </p:spPr>
        <p:txBody>
          <a:bodyPr/>
          <a:lstStyle>
            <a:lvl1pPr>
              <a:defRPr sz="3600"/>
            </a:lvl1pPr>
          </a:lstStyle>
          <a:p>
            <a:r>
              <a:rPr lang="en-US" dirty="0"/>
              <a:t>CLICK TO EDIT MASTER TITLE STYLE</a:t>
            </a:r>
          </a:p>
        </p:txBody>
      </p:sp>
      <p:sp>
        <p:nvSpPr>
          <p:cNvPr id="42" name="Picture Placeholder 4">
            <a:extLst>
              <a:ext uri="{FF2B5EF4-FFF2-40B4-BE49-F238E27FC236}">
                <a16:creationId xmlns:a16="http://schemas.microsoft.com/office/drawing/2014/main" id="{AB69879B-EE95-2340-855D-A9E3FF45B369}"/>
              </a:ext>
            </a:extLst>
          </p:cNvPr>
          <p:cNvSpPr>
            <a:spLocks noGrp="1"/>
          </p:cNvSpPr>
          <p:nvPr>
            <p:ph type="pic" sz="quarter" idx="13" hasCustomPrompt="1"/>
          </p:nvPr>
        </p:nvSpPr>
        <p:spPr>
          <a:xfrm>
            <a:off x="1866900" y="332552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3" name="Picture Placeholder 4">
            <a:extLst>
              <a:ext uri="{FF2B5EF4-FFF2-40B4-BE49-F238E27FC236}">
                <a16:creationId xmlns:a16="http://schemas.microsoft.com/office/drawing/2014/main" id="{81755F83-CEE1-CA4F-9CB2-AD8AF9461FE6}"/>
              </a:ext>
            </a:extLst>
          </p:cNvPr>
          <p:cNvSpPr>
            <a:spLocks noGrp="1"/>
          </p:cNvSpPr>
          <p:nvPr>
            <p:ph type="pic" sz="quarter" idx="14" hasCustomPrompt="1"/>
          </p:nvPr>
        </p:nvSpPr>
        <p:spPr>
          <a:xfrm>
            <a:off x="1866900" y="501208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4" name="Picture Placeholder 4">
            <a:extLst>
              <a:ext uri="{FF2B5EF4-FFF2-40B4-BE49-F238E27FC236}">
                <a16:creationId xmlns:a16="http://schemas.microsoft.com/office/drawing/2014/main" id="{34924851-6C37-C84F-A630-EA87C879C7DF}"/>
              </a:ext>
            </a:extLst>
          </p:cNvPr>
          <p:cNvSpPr>
            <a:spLocks noGrp="1"/>
          </p:cNvSpPr>
          <p:nvPr>
            <p:ph type="pic" sz="quarter" idx="15" hasCustomPrompt="1"/>
          </p:nvPr>
        </p:nvSpPr>
        <p:spPr>
          <a:xfrm>
            <a:off x="4396740" y="163896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5" name="Picture Placeholder 4">
            <a:extLst>
              <a:ext uri="{FF2B5EF4-FFF2-40B4-BE49-F238E27FC236}">
                <a16:creationId xmlns:a16="http://schemas.microsoft.com/office/drawing/2014/main" id="{1591A003-2C51-8747-8121-A00901B69530}"/>
              </a:ext>
            </a:extLst>
          </p:cNvPr>
          <p:cNvSpPr>
            <a:spLocks noGrp="1"/>
          </p:cNvSpPr>
          <p:nvPr>
            <p:ph type="pic" sz="quarter" idx="16" hasCustomPrompt="1"/>
          </p:nvPr>
        </p:nvSpPr>
        <p:spPr>
          <a:xfrm>
            <a:off x="6926580" y="163896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6" name="Picture Placeholder 4">
            <a:extLst>
              <a:ext uri="{FF2B5EF4-FFF2-40B4-BE49-F238E27FC236}">
                <a16:creationId xmlns:a16="http://schemas.microsoft.com/office/drawing/2014/main" id="{E5FC3E9F-0D6F-1A4B-9B98-7EEBF5AEADC0}"/>
              </a:ext>
            </a:extLst>
          </p:cNvPr>
          <p:cNvSpPr>
            <a:spLocks noGrp="1"/>
          </p:cNvSpPr>
          <p:nvPr>
            <p:ph type="pic" sz="quarter" idx="17" hasCustomPrompt="1"/>
          </p:nvPr>
        </p:nvSpPr>
        <p:spPr>
          <a:xfrm>
            <a:off x="9456420" y="163896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7" name="Picture Placeholder 4">
            <a:extLst>
              <a:ext uri="{FF2B5EF4-FFF2-40B4-BE49-F238E27FC236}">
                <a16:creationId xmlns:a16="http://schemas.microsoft.com/office/drawing/2014/main" id="{CEC3CD0E-BFD8-D741-B22E-22F2F41C4FAF}"/>
              </a:ext>
            </a:extLst>
          </p:cNvPr>
          <p:cNvSpPr>
            <a:spLocks noGrp="1"/>
          </p:cNvSpPr>
          <p:nvPr>
            <p:ph type="pic" sz="quarter" idx="18" hasCustomPrompt="1"/>
          </p:nvPr>
        </p:nvSpPr>
        <p:spPr>
          <a:xfrm>
            <a:off x="4396740" y="332552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8" name="Picture Placeholder 4">
            <a:extLst>
              <a:ext uri="{FF2B5EF4-FFF2-40B4-BE49-F238E27FC236}">
                <a16:creationId xmlns:a16="http://schemas.microsoft.com/office/drawing/2014/main" id="{0460D3CE-95FD-684A-91A1-6CCB6968556D}"/>
              </a:ext>
            </a:extLst>
          </p:cNvPr>
          <p:cNvSpPr>
            <a:spLocks noGrp="1"/>
          </p:cNvSpPr>
          <p:nvPr>
            <p:ph type="pic" sz="quarter" idx="19" hasCustomPrompt="1"/>
          </p:nvPr>
        </p:nvSpPr>
        <p:spPr>
          <a:xfrm>
            <a:off x="6926580" y="332552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9" name="Picture Placeholder 4">
            <a:extLst>
              <a:ext uri="{FF2B5EF4-FFF2-40B4-BE49-F238E27FC236}">
                <a16:creationId xmlns:a16="http://schemas.microsoft.com/office/drawing/2014/main" id="{B8B8D087-5B4B-8141-8DB9-81770800BD18}"/>
              </a:ext>
            </a:extLst>
          </p:cNvPr>
          <p:cNvSpPr>
            <a:spLocks noGrp="1"/>
          </p:cNvSpPr>
          <p:nvPr>
            <p:ph type="pic" sz="quarter" idx="20" hasCustomPrompt="1"/>
          </p:nvPr>
        </p:nvSpPr>
        <p:spPr>
          <a:xfrm>
            <a:off x="9456420" y="332552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0" name="Picture Placeholder 4">
            <a:extLst>
              <a:ext uri="{FF2B5EF4-FFF2-40B4-BE49-F238E27FC236}">
                <a16:creationId xmlns:a16="http://schemas.microsoft.com/office/drawing/2014/main" id="{BB5C1B6D-1803-8645-8E13-7DE2A58DE4D3}"/>
              </a:ext>
            </a:extLst>
          </p:cNvPr>
          <p:cNvSpPr>
            <a:spLocks noGrp="1"/>
          </p:cNvSpPr>
          <p:nvPr>
            <p:ph type="pic" sz="quarter" idx="21" hasCustomPrompt="1"/>
          </p:nvPr>
        </p:nvSpPr>
        <p:spPr>
          <a:xfrm>
            <a:off x="4396740" y="501208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1" name="Picture Placeholder 4">
            <a:extLst>
              <a:ext uri="{FF2B5EF4-FFF2-40B4-BE49-F238E27FC236}">
                <a16:creationId xmlns:a16="http://schemas.microsoft.com/office/drawing/2014/main" id="{285C2B50-7632-3747-84F1-900493205CDB}"/>
              </a:ext>
            </a:extLst>
          </p:cNvPr>
          <p:cNvSpPr>
            <a:spLocks noGrp="1"/>
          </p:cNvSpPr>
          <p:nvPr>
            <p:ph type="pic" sz="quarter" idx="22" hasCustomPrompt="1"/>
          </p:nvPr>
        </p:nvSpPr>
        <p:spPr>
          <a:xfrm>
            <a:off x="6926580" y="501208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2" name="Picture Placeholder 4">
            <a:extLst>
              <a:ext uri="{FF2B5EF4-FFF2-40B4-BE49-F238E27FC236}">
                <a16:creationId xmlns:a16="http://schemas.microsoft.com/office/drawing/2014/main" id="{B105B2B0-0C44-D34D-837F-9F695FD2187F}"/>
              </a:ext>
            </a:extLst>
          </p:cNvPr>
          <p:cNvSpPr>
            <a:spLocks noGrp="1"/>
          </p:cNvSpPr>
          <p:nvPr>
            <p:ph type="pic" sz="quarter" idx="23" hasCustomPrompt="1"/>
          </p:nvPr>
        </p:nvSpPr>
        <p:spPr>
          <a:xfrm>
            <a:off x="9456420" y="501208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1240515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7" hasCustomPrompt="1"/>
          </p:nvPr>
        </p:nvSpPr>
        <p:spPr>
          <a:xfrm>
            <a:off x="1866900" y="1634553"/>
            <a:ext cx="2997925" cy="2997925"/>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8" hasCustomPrompt="1"/>
          </p:nvPr>
        </p:nvSpPr>
        <p:spPr>
          <a:xfrm>
            <a:off x="5244737" y="1634553"/>
            <a:ext cx="2997925" cy="2997925"/>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9" hasCustomPrompt="1"/>
          </p:nvPr>
        </p:nvSpPr>
        <p:spPr>
          <a:xfrm>
            <a:off x="8622575" y="1634553"/>
            <a:ext cx="2997925" cy="2997925"/>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664745"/>
            <a:ext cx="9753600" cy="757655"/>
          </a:xfrm>
        </p:spPr>
        <p:txBody>
          <a:bodyPr/>
          <a:lstStyle>
            <a:lvl1pPr>
              <a:defRPr sz="3600" spc="0"/>
            </a:lvl1pPr>
          </a:lstStyle>
          <a:p>
            <a:r>
              <a:rPr lang="en-US" dirty="0"/>
              <a:t>CLICK TO EDIT MASTER TITLE STYLE</a:t>
            </a:r>
          </a:p>
        </p:txBody>
      </p:sp>
      <p:sp>
        <p:nvSpPr>
          <p:cNvPr id="9" name="Content Placeholder 2">
            <a:extLst>
              <a:ext uri="{FF2B5EF4-FFF2-40B4-BE49-F238E27FC236}">
                <a16:creationId xmlns:a16="http://schemas.microsoft.com/office/drawing/2014/main" id="{68F39EDD-56E0-DB41-A5F7-712481027C17}"/>
              </a:ext>
            </a:extLst>
          </p:cNvPr>
          <p:cNvSpPr>
            <a:spLocks noGrp="1"/>
          </p:cNvSpPr>
          <p:nvPr>
            <p:ph idx="1"/>
          </p:nvPr>
        </p:nvSpPr>
        <p:spPr>
          <a:xfrm>
            <a:off x="1866900" y="4844631"/>
            <a:ext cx="9753600" cy="180141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643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4"/>
          <p:cNvSpPr>
            <a:spLocks noGrp="1"/>
          </p:cNvSpPr>
          <p:nvPr>
            <p:ph type="pic" sz="quarter" idx="11" hasCustomPrompt="1"/>
          </p:nvPr>
        </p:nvSpPr>
        <p:spPr>
          <a:xfrm>
            <a:off x="7086600" y="0"/>
            <a:ext cx="51054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1866900" y="2618190"/>
            <a:ext cx="4229100" cy="1621619"/>
          </a:xfrm>
        </p:spPr>
        <p:txBody>
          <a:bodyPr/>
          <a:lstStyle>
            <a:lvl1pPr>
              <a:defRPr sz="3600"/>
            </a:lvl1pPr>
          </a:lstStyle>
          <a:p>
            <a:r>
              <a:rPr lang="en-US" dirty="0"/>
              <a:t>CLICK TO EDIT MASTER 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7" hasCustomPrompt="1"/>
          </p:nvPr>
        </p:nvSpPr>
        <p:spPr>
          <a:xfrm>
            <a:off x="1866901" y="1181100"/>
            <a:ext cx="1406070" cy="1406070"/>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Oval 5"/>
          <p:cNvSpPr/>
          <p:nvPr userDrawn="1"/>
        </p:nvSpPr>
        <p:spPr>
          <a:xfrm>
            <a:off x="1448707" y="762906"/>
            <a:ext cx="2242457" cy="2242457"/>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3547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6" name="Picture Placeholder 4"/>
          <p:cNvSpPr>
            <a:spLocks noGrp="1"/>
          </p:cNvSpPr>
          <p:nvPr>
            <p:ph type="pic" sz="quarter" idx="11" hasCustomPrompt="1"/>
          </p:nvPr>
        </p:nvSpPr>
        <p:spPr>
          <a:xfrm>
            <a:off x="990600" y="0"/>
            <a:ext cx="11201400" cy="685799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20603505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664745"/>
            <a:ext cx="7510780" cy="1621619"/>
          </a:xfrm>
        </p:spPr>
        <p:txBody>
          <a:bodyPr/>
          <a:lstStyle>
            <a:lvl1pPr>
              <a:defRPr sz="3600" spc="0"/>
            </a:lvl1pPr>
          </a:lstStyle>
          <a:p>
            <a:r>
              <a:rPr lang="en-US" dirty="0"/>
              <a:t>CLICK TO EDIT MASTER TITLE STYLE</a:t>
            </a:r>
          </a:p>
        </p:txBody>
      </p:sp>
      <p:sp>
        <p:nvSpPr>
          <p:cNvPr id="10" name="Picture Placeholder 4"/>
          <p:cNvSpPr>
            <a:spLocks noGrp="1"/>
          </p:cNvSpPr>
          <p:nvPr>
            <p:ph type="pic" sz="quarter" idx="17" hasCustomPrompt="1"/>
          </p:nvPr>
        </p:nvSpPr>
        <p:spPr>
          <a:xfrm>
            <a:off x="186690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1" name="Picture Placeholder 4"/>
          <p:cNvSpPr>
            <a:spLocks noGrp="1"/>
          </p:cNvSpPr>
          <p:nvPr>
            <p:ph type="pic" sz="quarter" idx="18" hasCustomPrompt="1"/>
          </p:nvPr>
        </p:nvSpPr>
        <p:spPr>
          <a:xfrm>
            <a:off x="394335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icture Placeholder 4"/>
          <p:cNvSpPr>
            <a:spLocks noGrp="1"/>
          </p:cNvSpPr>
          <p:nvPr>
            <p:ph type="pic" sz="quarter" idx="19" hasCustomPrompt="1"/>
          </p:nvPr>
        </p:nvSpPr>
        <p:spPr>
          <a:xfrm>
            <a:off x="601980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3" name="Picture Placeholder 4"/>
          <p:cNvSpPr>
            <a:spLocks noGrp="1"/>
          </p:cNvSpPr>
          <p:nvPr>
            <p:ph type="pic" sz="quarter" idx="20" hasCustomPrompt="1"/>
          </p:nvPr>
        </p:nvSpPr>
        <p:spPr>
          <a:xfrm>
            <a:off x="809625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4" name="Picture Placeholder 4"/>
          <p:cNvSpPr>
            <a:spLocks noGrp="1"/>
          </p:cNvSpPr>
          <p:nvPr>
            <p:ph type="pic" sz="quarter" idx="21" hasCustomPrompt="1"/>
          </p:nvPr>
        </p:nvSpPr>
        <p:spPr>
          <a:xfrm>
            <a:off x="10172700"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5" name="Picture Placeholder 4"/>
          <p:cNvSpPr>
            <a:spLocks noGrp="1"/>
          </p:cNvSpPr>
          <p:nvPr>
            <p:ph type="pic" sz="quarter" idx="22" hasCustomPrompt="1"/>
          </p:nvPr>
        </p:nvSpPr>
        <p:spPr>
          <a:xfrm>
            <a:off x="186690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6" name="Picture Placeholder 4"/>
          <p:cNvSpPr>
            <a:spLocks noGrp="1"/>
          </p:cNvSpPr>
          <p:nvPr>
            <p:ph type="pic" sz="quarter" idx="23" hasCustomPrompt="1"/>
          </p:nvPr>
        </p:nvSpPr>
        <p:spPr>
          <a:xfrm>
            <a:off x="394335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7" name="Picture Placeholder 4"/>
          <p:cNvSpPr>
            <a:spLocks noGrp="1"/>
          </p:cNvSpPr>
          <p:nvPr>
            <p:ph type="pic" sz="quarter" idx="24" hasCustomPrompt="1"/>
          </p:nvPr>
        </p:nvSpPr>
        <p:spPr>
          <a:xfrm>
            <a:off x="601980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8" name="Picture Placeholder 4"/>
          <p:cNvSpPr>
            <a:spLocks noGrp="1"/>
          </p:cNvSpPr>
          <p:nvPr>
            <p:ph type="pic" sz="quarter" idx="25" hasCustomPrompt="1"/>
          </p:nvPr>
        </p:nvSpPr>
        <p:spPr>
          <a:xfrm>
            <a:off x="809625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9" name="Picture Placeholder 4"/>
          <p:cNvSpPr>
            <a:spLocks noGrp="1"/>
          </p:cNvSpPr>
          <p:nvPr>
            <p:ph type="pic" sz="quarter" idx="26" hasCustomPrompt="1"/>
          </p:nvPr>
        </p:nvSpPr>
        <p:spPr>
          <a:xfrm>
            <a:off x="10172700"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654585"/>
            <a:ext cx="5935980" cy="1621619"/>
          </a:xfrm>
        </p:spPr>
        <p:txBody>
          <a:bodyPr/>
          <a:lstStyle>
            <a:lvl1pPr>
              <a:defRPr sz="3600" spc="0"/>
            </a:lvl1pPr>
          </a:lstStyle>
          <a:p>
            <a:r>
              <a:rPr lang="en-US" dirty="0"/>
              <a:t>CLICK TO EDIT MASTER TITLE STYLE</a:t>
            </a:r>
          </a:p>
        </p:txBody>
      </p:sp>
      <p:sp>
        <p:nvSpPr>
          <p:cNvPr id="10" name="Picture Placeholder 4"/>
          <p:cNvSpPr>
            <a:spLocks noGrp="1"/>
          </p:cNvSpPr>
          <p:nvPr>
            <p:ph type="pic" sz="quarter" idx="17" hasCustomPrompt="1"/>
          </p:nvPr>
        </p:nvSpPr>
        <p:spPr>
          <a:xfrm>
            <a:off x="186690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1" name="Picture Placeholder 4"/>
          <p:cNvSpPr>
            <a:spLocks noGrp="1"/>
          </p:cNvSpPr>
          <p:nvPr>
            <p:ph type="pic" sz="quarter" idx="18" hasCustomPrompt="1"/>
          </p:nvPr>
        </p:nvSpPr>
        <p:spPr>
          <a:xfrm>
            <a:off x="394335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icture Placeholder 4"/>
          <p:cNvSpPr>
            <a:spLocks noGrp="1"/>
          </p:cNvSpPr>
          <p:nvPr>
            <p:ph type="pic" sz="quarter" idx="19" hasCustomPrompt="1"/>
          </p:nvPr>
        </p:nvSpPr>
        <p:spPr>
          <a:xfrm>
            <a:off x="601980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3" name="Picture Placeholder 4"/>
          <p:cNvSpPr>
            <a:spLocks noGrp="1"/>
          </p:cNvSpPr>
          <p:nvPr>
            <p:ph type="pic" sz="quarter" idx="20" hasCustomPrompt="1"/>
          </p:nvPr>
        </p:nvSpPr>
        <p:spPr>
          <a:xfrm>
            <a:off x="809625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4" name="Picture Placeholder 4"/>
          <p:cNvSpPr>
            <a:spLocks noGrp="1"/>
          </p:cNvSpPr>
          <p:nvPr>
            <p:ph type="pic" sz="quarter" idx="21" hasCustomPrompt="1"/>
          </p:nvPr>
        </p:nvSpPr>
        <p:spPr>
          <a:xfrm>
            <a:off x="10172700"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2618190"/>
            <a:ext cx="4747260" cy="1621619"/>
          </a:xfrm>
        </p:spPr>
        <p:txBody>
          <a:bodyPr/>
          <a:lstStyle>
            <a:lvl1pPr>
              <a:defRPr sz="3600" spc="0"/>
            </a:lvl1pPr>
          </a:lstStyle>
          <a:p>
            <a:r>
              <a:rPr lang="en-US" dirty="0"/>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996124"/>
            <a:ext cx="4229100" cy="1621619"/>
          </a:xfrm>
        </p:spPr>
        <p:txBody>
          <a:bodyPr/>
          <a:lstStyle>
            <a:lvl1pPr>
              <a:defRPr sz="3600" spc="0"/>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671005"/>
            <a:ext cx="9753600" cy="745212"/>
          </a:xfrm>
        </p:spPr>
        <p:txBody>
          <a:bodyPr>
            <a:noAutofit/>
          </a:bodyPr>
          <a:lstStyle>
            <a:lvl1pPr algn="l">
              <a:defRPr sz="3600" spc="0"/>
            </a:lvl1pPr>
          </a:lstStyle>
          <a:p>
            <a:r>
              <a:rPr lang="en-US" dirty="0"/>
              <a:t>CLICK TO EDIT MASTER TITLE STYLE</a:t>
            </a:r>
          </a:p>
        </p:txBody>
      </p:sp>
      <p:sp>
        <p:nvSpPr>
          <p:cNvPr id="4" name="Text Placeholder 10">
            <a:extLst>
              <a:ext uri="{FF2B5EF4-FFF2-40B4-BE49-F238E27FC236}">
                <a16:creationId xmlns:a16="http://schemas.microsoft.com/office/drawing/2014/main" id="{67C995C6-BBB5-3B4F-9763-5F55B3916FE7}"/>
              </a:ext>
            </a:extLst>
          </p:cNvPr>
          <p:cNvSpPr>
            <a:spLocks noGrp="1"/>
          </p:cNvSpPr>
          <p:nvPr>
            <p:ph idx="1"/>
          </p:nvPr>
        </p:nvSpPr>
        <p:spPr>
          <a:xfrm>
            <a:off x="1866900" y="1661159"/>
            <a:ext cx="9753600" cy="4757717"/>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1181100"/>
            <a:ext cx="6972300" cy="1621619"/>
          </a:xfrm>
        </p:spPr>
        <p:txBody>
          <a:bodyPr/>
          <a:lstStyle>
            <a:lvl1pPr>
              <a:defRPr sz="3600"/>
            </a:lvl1pPr>
          </a:lstStyle>
          <a:p>
            <a:r>
              <a:rPr lang="en-US" dirty="0"/>
              <a:t>CLICK TO EDIT MASTER TITLE STYLE</a:t>
            </a:r>
          </a:p>
        </p:txBody>
      </p:sp>
      <p:sp>
        <p:nvSpPr>
          <p:cNvPr id="6" name="Picture Placeholder 4"/>
          <p:cNvSpPr>
            <a:spLocks noGrp="1"/>
          </p:cNvSpPr>
          <p:nvPr>
            <p:ph type="pic" sz="quarter" idx="11" hasCustomPrompt="1"/>
          </p:nvPr>
        </p:nvSpPr>
        <p:spPr>
          <a:xfrm>
            <a:off x="990600" y="3927944"/>
            <a:ext cx="11201400" cy="293005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498607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4055602"/>
            <a:ext cx="3748377"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2" hasCustomPrompt="1"/>
          </p:nvPr>
        </p:nvSpPr>
        <p:spPr>
          <a:xfrm>
            <a:off x="4738977" y="4055602"/>
            <a:ext cx="3748377"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3" hasCustomPrompt="1"/>
          </p:nvPr>
        </p:nvSpPr>
        <p:spPr>
          <a:xfrm>
            <a:off x="8487355" y="4055602"/>
            <a:ext cx="3704646"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441411"/>
            <a:ext cx="9753600" cy="810810"/>
          </a:xfrm>
        </p:spPr>
        <p:txBody>
          <a:bodyPr/>
          <a:lstStyle>
            <a:lvl1pPr>
              <a:defRPr sz="3600" spc="0"/>
            </a:lvl1pPr>
          </a:lstStyle>
          <a:p>
            <a:r>
              <a:rPr lang="en-US" dirty="0"/>
              <a:t>CLICK TO EDIT MASTER TITLE STYLE</a:t>
            </a:r>
          </a:p>
        </p:txBody>
      </p:sp>
      <p:sp>
        <p:nvSpPr>
          <p:cNvPr id="9" name="Content Placeholder 2">
            <a:extLst>
              <a:ext uri="{FF2B5EF4-FFF2-40B4-BE49-F238E27FC236}">
                <a16:creationId xmlns:a16="http://schemas.microsoft.com/office/drawing/2014/main" id="{5D294FF8-6963-C348-83CE-28D3491B5C0B}"/>
              </a:ext>
            </a:extLst>
          </p:cNvPr>
          <p:cNvSpPr>
            <a:spLocks noGrp="1"/>
          </p:cNvSpPr>
          <p:nvPr>
            <p:ph idx="1"/>
          </p:nvPr>
        </p:nvSpPr>
        <p:spPr>
          <a:xfrm>
            <a:off x="1866900" y="1493520"/>
            <a:ext cx="9753600" cy="2286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8669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1349951"/>
            <a:ext cx="3748377"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2" hasCustomPrompt="1"/>
          </p:nvPr>
        </p:nvSpPr>
        <p:spPr>
          <a:xfrm>
            <a:off x="4738977" y="1349951"/>
            <a:ext cx="3748377"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3" hasCustomPrompt="1"/>
          </p:nvPr>
        </p:nvSpPr>
        <p:spPr>
          <a:xfrm>
            <a:off x="8487355" y="1349951"/>
            <a:ext cx="3704646"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441411"/>
            <a:ext cx="9753600" cy="810810"/>
          </a:xfrm>
        </p:spPr>
        <p:txBody>
          <a:bodyPr/>
          <a:lstStyle>
            <a:lvl1pPr>
              <a:defRPr sz="3600"/>
            </a:lvl1pPr>
          </a:lstStyle>
          <a:p>
            <a:r>
              <a:rPr lang="en-US" dirty="0"/>
              <a:t>CLICK TO EDIT MASTER TITLE STYLE</a:t>
            </a:r>
          </a:p>
        </p:txBody>
      </p:sp>
      <p:sp>
        <p:nvSpPr>
          <p:cNvPr id="9" name="Content Placeholder 2">
            <a:extLst>
              <a:ext uri="{FF2B5EF4-FFF2-40B4-BE49-F238E27FC236}">
                <a16:creationId xmlns:a16="http://schemas.microsoft.com/office/drawing/2014/main" id="{5D294FF8-6963-C348-83CE-28D3491B5C0B}"/>
              </a:ext>
            </a:extLst>
          </p:cNvPr>
          <p:cNvSpPr>
            <a:spLocks noGrp="1"/>
          </p:cNvSpPr>
          <p:nvPr>
            <p:ph idx="1"/>
          </p:nvPr>
        </p:nvSpPr>
        <p:spPr>
          <a:xfrm>
            <a:off x="1866900" y="4500542"/>
            <a:ext cx="9753600" cy="205041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7444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7" name="Picture Placeholder 4"/>
          <p:cNvSpPr>
            <a:spLocks noGrp="1"/>
          </p:cNvSpPr>
          <p:nvPr>
            <p:ph type="pic" sz="quarter" idx="13" hasCustomPrompt="1"/>
          </p:nvPr>
        </p:nvSpPr>
        <p:spPr>
          <a:xfrm>
            <a:off x="7843520" y="0"/>
            <a:ext cx="4348481" cy="685446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664930"/>
            <a:ext cx="5570220" cy="1387389"/>
          </a:xfrm>
        </p:spPr>
        <p:txBody>
          <a:bodyPr/>
          <a:lstStyle>
            <a:lvl1pPr>
              <a:defRPr sz="3600" spc="0"/>
            </a:lvl1pPr>
          </a:lstStyle>
          <a:p>
            <a:r>
              <a:rPr lang="en-US" dirty="0"/>
              <a:t>CLICK TO EDIT MASTER TITLE STYLE</a:t>
            </a:r>
          </a:p>
        </p:txBody>
      </p:sp>
      <p:sp>
        <p:nvSpPr>
          <p:cNvPr id="9" name="Content Placeholder 2">
            <a:extLst>
              <a:ext uri="{FF2B5EF4-FFF2-40B4-BE49-F238E27FC236}">
                <a16:creationId xmlns:a16="http://schemas.microsoft.com/office/drawing/2014/main" id="{5D294FF8-6963-C348-83CE-28D3491B5C0B}"/>
              </a:ext>
            </a:extLst>
          </p:cNvPr>
          <p:cNvSpPr>
            <a:spLocks noGrp="1"/>
          </p:cNvSpPr>
          <p:nvPr>
            <p:ph idx="1"/>
          </p:nvPr>
        </p:nvSpPr>
        <p:spPr>
          <a:xfrm>
            <a:off x="1866900" y="2157025"/>
            <a:ext cx="5570220" cy="405073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2104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66900" y="994934"/>
            <a:ext cx="9753600" cy="148786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235873" y="6418877"/>
            <a:ext cx="513735" cy="227164"/>
          </a:xfrm>
          <a:prstGeom prst="rect">
            <a:avLst/>
          </a:prstGeom>
          <a:noFill/>
        </p:spPr>
        <p:txBody>
          <a:bodyPr vert="horz" lIns="0" tIns="0" rIns="0" bIns="0" rtlCol="0" anchor="ctr"/>
          <a:lstStyle>
            <a:lvl1pPr algn="ctr">
              <a:defRPr sz="1000" b="0" i="0">
                <a:solidFill>
                  <a:schemeClr val="tx1">
                    <a:alpha val="70000"/>
                  </a:schemeClr>
                </a:solidFill>
                <a:latin typeface="Arial" panose="020B0604020202020204" pitchFamily="34" charset="0"/>
                <a:ea typeface="Arial" panose="020B0604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11" name="Text Placeholder 10"/>
          <p:cNvSpPr>
            <a:spLocks noGrp="1"/>
          </p:cNvSpPr>
          <p:nvPr>
            <p:ph type="body" idx="1"/>
          </p:nvPr>
        </p:nvSpPr>
        <p:spPr>
          <a:xfrm>
            <a:off x="1866900" y="2514600"/>
            <a:ext cx="9753600" cy="3110442"/>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98548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A5E9AFA-5FE4-944B-BC1C-BFB852B88888}"/>
              </a:ext>
            </a:extLst>
          </p:cNvPr>
          <p:cNvSpPr txBox="1"/>
          <p:nvPr userDrawn="1"/>
        </p:nvSpPr>
        <p:spPr>
          <a:xfrm rot="5400000">
            <a:off x="-2107580" y="2687443"/>
            <a:ext cx="5185317" cy="276999"/>
          </a:xfrm>
          <a:prstGeom prst="rect">
            <a:avLst/>
          </a:prstGeom>
          <a:noFill/>
        </p:spPr>
        <p:txBody>
          <a:bodyPr wrap="square" rtlCol="0">
            <a:spAutoFit/>
          </a:bodyPr>
          <a:lstStyle/>
          <a:p>
            <a:r>
              <a:rPr lang="en-US" sz="1200" spc="300" dirty="0">
                <a:solidFill>
                  <a:schemeClr val="bg1">
                    <a:lumMod val="65000"/>
                  </a:schemeClr>
                </a:solidFill>
                <a:latin typeface="Arial" panose="020B0604020202020204" pitchFamily="34" charset="0"/>
                <a:cs typeface="Arial" panose="020B0604020202020204" pitchFamily="34" charset="0"/>
              </a:rPr>
              <a:t>X</a:t>
            </a:r>
            <a:r>
              <a:rPr lang="en-US" sz="1200" spc="300" dirty="0">
                <a:latin typeface="Arial" panose="020B0604020202020204" pitchFamily="34" charset="0"/>
                <a:cs typeface="Arial" panose="020B0604020202020204" pitchFamily="34" charset="0"/>
              </a:rPr>
              <a:t>   THE UNIVERSITY OF STRATHCLYDE</a:t>
            </a:r>
          </a:p>
        </p:txBody>
      </p:sp>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23" r:id="rId1"/>
    <p:sldLayoutId id="2147484035" r:id="rId2"/>
    <p:sldLayoutId id="2147484011" r:id="rId3"/>
    <p:sldLayoutId id="2147484012" r:id="rId4"/>
    <p:sldLayoutId id="2147484013" r:id="rId5"/>
    <p:sldLayoutId id="2147484014" r:id="rId6"/>
    <p:sldLayoutId id="2147484015" r:id="rId7"/>
    <p:sldLayoutId id="2147484073" r:id="rId8"/>
    <p:sldLayoutId id="2147484074" r:id="rId9"/>
    <p:sldLayoutId id="2147484076" r:id="rId10"/>
    <p:sldLayoutId id="2147484016" r:id="rId11"/>
    <p:sldLayoutId id="2147484048" r:id="rId12"/>
    <p:sldLayoutId id="2147484024" r:id="rId13"/>
    <p:sldLayoutId id="2147484078" r:id="rId14"/>
    <p:sldLayoutId id="2147484029" r:id="rId15"/>
    <p:sldLayoutId id="2147484075" r:id="rId16"/>
    <p:sldLayoutId id="2147484040" r:id="rId17"/>
    <p:sldLayoutId id="2147484030" r:id="rId18"/>
    <p:sldLayoutId id="2147484031" r:id="rId19"/>
    <p:sldLayoutId id="2147484032" r:id="rId20"/>
    <p:sldLayoutId id="2147484077" r:id="rId21"/>
    <p:sldLayoutId id="2147484036" r:id="rId22"/>
    <p:sldLayoutId id="2147484044" r:id="rId23"/>
    <p:sldLayoutId id="2147484045" r:id="rId24"/>
    <p:sldLayoutId id="2147484046" r:id="rId25"/>
    <p:sldLayoutId id="2147484049" r:id="rId26"/>
    <p:sldLayoutId id="2147484050" r:id="rId27"/>
  </p:sldLayoutIdLst>
  <p:hf hdr="0" ftr="0" dt="0"/>
  <p:txStyles>
    <p:titleStyle>
      <a:lvl1pPr algn="l" defTabSz="914318" rtl="0" eaLnBrk="1" latinLnBrk="0" hangingPunct="1">
        <a:lnSpc>
          <a:spcPct val="80000"/>
        </a:lnSpc>
        <a:spcBef>
          <a:spcPct val="0"/>
        </a:spcBef>
        <a:buNone/>
        <a:defRPr sz="4400" kern="1200" spc="-151" baseline="0">
          <a:solidFill>
            <a:schemeClr val="tx1"/>
          </a:solidFill>
          <a:latin typeface="+mj-lt"/>
          <a:ea typeface="+mj-ea"/>
          <a:cs typeface="+mj-cs"/>
        </a:defRPr>
      </a:lvl1pPr>
    </p:titleStyle>
    <p:bodyStyle>
      <a:lvl1pPr marL="0" indent="0" algn="l" defTabSz="914318" rtl="0" eaLnBrk="1" latinLnBrk="0" hangingPunct="1">
        <a:lnSpc>
          <a:spcPct val="120000"/>
        </a:lnSpc>
        <a:spcBef>
          <a:spcPts val="1000"/>
        </a:spcBef>
        <a:buClr>
          <a:srgbClr val="002060"/>
        </a:buClr>
        <a:buFont typeface="Wingdings" pitchFamily="2" charset="2"/>
        <a:buNone/>
        <a:defRPr sz="2800" kern="1200">
          <a:solidFill>
            <a:schemeClr val="tx1"/>
          </a:solidFill>
          <a:latin typeface="+mn-lt"/>
          <a:ea typeface="+mn-ea"/>
          <a:cs typeface="+mn-cs"/>
        </a:defRPr>
      </a:lvl1pPr>
      <a:lvl2pPr marL="0" indent="0" algn="l" defTabSz="914318" rtl="0" eaLnBrk="1" latinLnBrk="0" hangingPunct="1">
        <a:lnSpc>
          <a:spcPct val="120000"/>
        </a:lnSpc>
        <a:spcBef>
          <a:spcPts val="499"/>
        </a:spcBef>
        <a:buClr>
          <a:srgbClr val="002060"/>
        </a:buClr>
        <a:buFont typeface="Wingdings" pitchFamily="2" charset="2"/>
        <a:buNone/>
        <a:defRPr sz="1800" kern="1200">
          <a:solidFill>
            <a:schemeClr val="tx1"/>
          </a:solidFill>
          <a:latin typeface="+mn-lt"/>
          <a:ea typeface="+mn-ea"/>
          <a:cs typeface="+mn-cs"/>
        </a:defRPr>
      </a:lvl2pPr>
      <a:lvl3pPr marL="0" indent="0" algn="l" defTabSz="914318" rtl="0" eaLnBrk="1" latinLnBrk="0" hangingPunct="1">
        <a:lnSpc>
          <a:spcPct val="120000"/>
        </a:lnSpc>
        <a:spcBef>
          <a:spcPts val="499"/>
        </a:spcBef>
        <a:buClr>
          <a:srgbClr val="002060"/>
        </a:buClr>
        <a:buFont typeface="Wingdings" pitchFamily="2" charset="2"/>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Clr>
          <a:srgbClr val="002060"/>
        </a:buClr>
        <a:buFont typeface="Wingdings" pitchFamily="2" charset="2"/>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Clr>
          <a:srgbClr val="002060"/>
        </a:buClr>
        <a:buFont typeface="Wingdings" pitchFamily="2" charset="2"/>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28" pos="624" userDrawn="1">
          <p15:clr>
            <a:srgbClr val="F26B43"/>
          </p15:clr>
        </p15:guide>
        <p15:guide id="29" pos="7320" userDrawn="1">
          <p15:clr>
            <a:srgbClr val="F26B43"/>
          </p15:clr>
        </p15:guide>
        <p15:guide id="48" pos="1176" userDrawn="1">
          <p15:clr>
            <a:srgbClr val="F26B43"/>
          </p15:clr>
        </p15:guide>
        <p15:guide id="51" orient="horz" pos="74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1.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2.xm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narrow city street with cars parked on the side of a road&#10;&#10;Description automatically generated">
            <a:extLst>
              <a:ext uri="{FF2B5EF4-FFF2-40B4-BE49-F238E27FC236}">
                <a16:creationId xmlns:a16="http://schemas.microsoft.com/office/drawing/2014/main" id="{619D7341-5CAA-754C-9379-7814F0B5C2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0"/>
            <a:ext cx="12191999" cy="6858000"/>
          </a:xfrm>
          <a:prstGeom prst="rect">
            <a:avLst/>
          </a:prstGeom>
          <a:solidFill>
            <a:srgbClr val="00206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Slide Number Placeholder 1"/>
          <p:cNvSpPr>
            <a:spLocks noGrp="1"/>
          </p:cNvSpPr>
          <p:nvPr>
            <p:ph type="sldNum" sz="quarter" idx="10"/>
          </p:nvPr>
        </p:nvSpPr>
        <p:spPr/>
        <p:txBody>
          <a:bodyPr/>
          <a:lstStyle/>
          <a:p>
            <a:fld id="{D8D877B3-D348-4611-9BDB-C5374591D951}" type="slidenum">
              <a:rPr lang="en-US" smtClean="0">
                <a:solidFill>
                  <a:schemeClr val="bg1">
                    <a:alpha val="70000"/>
                  </a:schemeClr>
                </a:solidFill>
              </a:rPr>
              <a:pPr/>
              <a:t>1</a:t>
            </a:fld>
            <a:endParaRPr lang="en-US" dirty="0">
              <a:solidFill>
                <a:schemeClr val="bg1">
                  <a:alpha val="70000"/>
                </a:schemeClr>
              </a:solidFill>
            </a:endParaRPr>
          </a:p>
        </p:txBody>
      </p:sp>
      <p:cxnSp>
        <p:nvCxnSpPr>
          <p:cNvPr id="7" name="Straight Connector 6"/>
          <p:cNvCxnSpPr/>
          <p:nvPr/>
        </p:nvCxnSpPr>
        <p:spPr>
          <a:xfrm>
            <a:off x="986110" y="0"/>
            <a:ext cx="0" cy="685800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10" name="Title 2"/>
          <p:cNvSpPr txBox="1">
            <a:spLocks/>
          </p:cNvSpPr>
          <p:nvPr/>
        </p:nvSpPr>
        <p:spPr>
          <a:xfrm>
            <a:off x="2011864" y="2073146"/>
            <a:ext cx="7156871" cy="3221644"/>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4400" kern="1200" spc="-151" baseline="0">
                <a:solidFill>
                  <a:schemeClr val="tx1"/>
                </a:solidFill>
                <a:latin typeface="+mj-lt"/>
                <a:ea typeface="+mj-ea"/>
                <a:cs typeface="+mj-cs"/>
              </a:defRPr>
            </a:lvl1pPr>
          </a:lstStyle>
          <a:p>
            <a:r>
              <a:rPr lang="en-US" sz="6000" spc="0" dirty="0">
                <a:solidFill>
                  <a:schemeClr val="bg1"/>
                </a:solidFill>
              </a:rPr>
              <a:t>THE UNIVERSITY</a:t>
            </a:r>
          </a:p>
          <a:p>
            <a:r>
              <a:rPr lang="en-US" sz="6000" spc="0" dirty="0">
                <a:solidFill>
                  <a:schemeClr val="bg1"/>
                </a:solidFill>
              </a:rPr>
              <a:t>OF STRATHCLYDE</a:t>
            </a:r>
          </a:p>
        </p:txBody>
      </p:sp>
      <p:sp>
        <p:nvSpPr>
          <p:cNvPr id="11" name="TextBox 10"/>
          <p:cNvSpPr txBox="1"/>
          <p:nvPr/>
        </p:nvSpPr>
        <p:spPr>
          <a:xfrm>
            <a:off x="2067621" y="5405793"/>
            <a:ext cx="5693627" cy="435504"/>
          </a:xfrm>
          <a:prstGeom prst="rect">
            <a:avLst/>
          </a:prstGeom>
          <a:noFill/>
        </p:spPr>
        <p:txBody>
          <a:bodyPr wrap="square" lIns="0" rIns="0" rtlCol="0">
            <a:spAutoFit/>
          </a:bodyPr>
          <a:lstStyle/>
          <a:p>
            <a:pPr>
              <a:lnSpc>
                <a:spcPct val="120000"/>
              </a:lnSpc>
            </a:pPr>
            <a:r>
              <a:rPr lang="en-US" sz="2000">
                <a:solidFill>
                  <a:schemeClr val="bg1"/>
                </a:solidFill>
                <a:latin typeface="Arial" panose="020B0604020202020204" pitchFamily="34" charset="0"/>
                <a:ea typeface="Open Sans" panose="020B0606030504020204" pitchFamily="34" charset="0"/>
                <a:cs typeface="Arial" panose="020B0604020202020204" pitchFamily="34" charset="0"/>
              </a:rPr>
              <a:t>www.strath</a:t>
            </a:r>
            <a:r>
              <a:rPr lang="en-US" sz="2000" dirty="0" err="1">
                <a:solidFill>
                  <a:schemeClr val="bg1"/>
                </a:solidFill>
                <a:latin typeface="Arial" panose="020B0604020202020204" pitchFamily="34" charset="0"/>
                <a:ea typeface="Open Sans" panose="020B0606030504020204" pitchFamily="34" charset="0"/>
                <a:cs typeface="Arial" panose="020B0604020202020204" pitchFamily="34" charset="0"/>
              </a:rPr>
              <a:t>.ac.uk</a:t>
            </a:r>
            <a:endParaRPr lang="en-US" sz="2000"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A126385C-432A-3144-9F69-E71B7958A415}"/>
              </a:ext>
            </a:extLst>
          </p:cNvPr>
          <p:cNvSpPr txBox="1"/>
          <p:nvPr/>
        </p:nvSpPr>
        <p:spPr>
          <a:xfrm rot="5400000">
            <a:off x="-2107580" y="2687443"/>
            <a:ext cx="5185317" cy="276999"/>
          </a:xfrm>
          <a:prstGeom prst="rect">
            <a:avLst/>
          </a:prstGeom>
          <a:noFill/>
        </p:spPr>
        <p:txBody>
          <a:bodyPr wrap="square" rtlCol="0">
            <a:spAutoFit/>
          </a:bodyPr>
          <a:lstStyle/>
          <a:p>
            <a:r>
              <a:rPr lang="en-US" sz="1200" spc="300" dirty="0">
                <a:solidFill>
                  <a:schemeClr val="bg1"/>
                </a:solidFill>
                <a:latin typeface="Montserrat" pitchFamily="2" charset="77"/>
              </a:rPr>
              <a:t>X</a:t>
            </a:r>
            <a:r>
              <a:rPr lang="en-US" sz="1200" spc="300" dirty="0"/>
              <a:t>  </a:t>
            </a:r>
            <a:r>
              <a:rPr lang="en-US" sz="1200" spc="300" dirty="0">
                <a:solidFill>
                  <a:schemeClr val="bg1"/>
                </a:solidFill>
              </a:rPr>
              <a:t> THE PLACE OF USEFUL LEARNING</a:t>
            </a:r>
          </a:p>
        </p:txBody>
      </p:sp>
      <p:pic>
        <p:nvPicPr>
          <p:cNvPr id="3" name="Picture 2" descr="A black background with white text&#10;&#10;Description automatically generated">
            <a:extLst>
              <a:ext uri="{FF2B5EF4-FFF2-40B4-BE49-F238E27FC236}">
                <a16:creationId xmlns:a16="http://schemas.microsoft.com/office/drawing/2014/main" id="{ACF9FDDF-CABC-9BA3-9639-E8CEEBE39C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0003" y="618471"/>
            <a:ext cx="2757234" cy="815095"/>
          </a:xfrm>
          <a:prstGeom prst="rect">
            <a:avLst/>
          </a:prstGeom>
        </p:spPr>
      </p:pic>
    </p:spTree>
    <p:extLst>
      <p:ext uri="{BB962C8B-B14F-4D97-AF65-F5344CB8AC3E}">
        <p14:creationId xmlns:p14="http://schemas.microsoft.com/office/powerpoint/2010/main" val="1773102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p:txBody>
          <a:bodyPr/>
          <a:lstStyle/>
          <a:p>
            <a:fld id="{D8D877B3-D348-4611-9BDB-C5374591D951}" type="slidenum">
              <a:rPr lang="en-US" smtClean="0"/>
              <a:pPr/>
              <a:t>10</a:t>
            </a:fld>
            <a:endParaRPr lang="en-US" dirty="0"/>
          </a:p>
        </p:txBody>
      </p:sp>
      <p:sp>
        <p:nvSpPr>
          <p:cNvPr id="13" name="TextBox 12">
            <a:extLst>
              <a:ext uri="{FF2B5EF4-FFF2-40B4-BE49-F238E27FC236}">
                <a16:creationId xmlns:a16="http://schemas.microsoft.com/office/drawing/2014/main" id="{1508B883-589D-4E46-BFE4-3884BE15A3D1}"/>
              </a:ext>
            </a:extLst>
          </p:cNvPr>
          <p:cNvSpPr txBox="1"/>
          <p:nvPr/>
        </p:nvSpPr>
        <p:spPr>
          <a:xfrm>
            <a:off x="1866900" y="1719208"/>
            <a:ext cx="9753600" cy="3617852"/>
          </a:xfrm>
          <a:prstGeom prst="rect">
            <a:avLst/>
          </a:prstGeom>
          <a:noFill/>
        </p:spPr>
        <p:txBody>
          <a:bodyPr wrap="square" lIns="0" rIns="0" numCol="3" spcCol="365760" rtlCol="0">
            <a:noAutofit/>
          </a:bodyPr>
          <a:lstStyle/>
          <a:p>
            <a:pPr>
              <a:lnSpc>
                <a:spcPct val="120000"/>
              </a:lnSpc>
            </a:pPr>
            <a:r>
              <a:rPr lang="en-US" sz="1100" dirty="0">
                <a:solidFill>
                  <a:schemeClr val="tx1">
                    <a:alpha val="80000"/>
                  </a:schemeClr>
                </a:solidFill>
              </a:rPr>
              <a:t>There are many variations of passages of Lorem Ipsum available, but the majority have suffered alteration in some form, by injected </a:t>
            </a:r>
            <a:r>
              <a:rPr lang="en-US" sz="1100" dirty="0" err="1">
                <a:solidFill>
                  <a:schemeClr val="tx1">
                    <a:alpha val="80000"/>
                  </a:schemeClr>
                </a:solidFill>
              </a:rPr>
              <a:t>humour</a:t>
            </a:r>
            <a:r>
              <a:rPr lang="en-US" sz="1100" dirty="0">
                <a:solidFill>
                  <a:schemeClr val="tx1">
                    <a:alpha val="80000"/>
                  </a:schemeClr>
                </a:solidFill>
              </a:rPr>
              <a:t>, or </a:t>
            </a:r>
            <a:r>
              <a:rPr lang="en-US" sz="1100" dirty="0" err="1">
                <a:solidFill>
                  <a:schemeClr val="tx1">
                    <a:alpha val="80000"/>
                  </a:schemeClr>
                </a:solidFill>
              </a:rPr>
              <a:t>randomised</a:t>
            </a:r>
            <a:r>
              <a:rPr lang="en-US" sz="1100" dirty="0">
                <a:solidFill>
                  <a:schemeClr val="tx1">
                    <a:alpha val="80000"/>
                  </a:schemeClr>
                </a:solidFill>
              </a:rPr>
              <a:t> words which don't look even slightly believable. If you are going to use a passage of Lorem Ipsum, you need to be sure there isn't anything embarrassing hidden in the middle of text. There are many variations of passages of Lorem Ipsum available, but the majority have suffered alteration in some form, by injected </a:t>
            </a:r>
            <a:r>
              <a:rPr lang="en-US" sz="1100" dirty="0" err="1">
                <a:solidFill>
                  <a:schemeClr val="tx1">
                    <a:alpha val="80000"/>
                  </a:schemeClr>
                </a:solidFill>
              </a:rPr>
              <a:t>humour</a:t>
            </a:r>
            <a:r>
              <a:rPr lang="en-US" sz="1100" dirty="0">
                <a:solidFill>
                  <a:schemeClr val="tx1">
                    <a:alpha val="80000"/>
                  </a:schemeClr>
                </a:solidFill>
              </a:rPr>
              <a:t>.</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Many desktop publishing packages and web page editors now use Lorem Ipsum as their default model text, and a search for 'lorem ipsum' will uncover many web sites still in their infancy. Various versions have evolved over the years, sometimes by accident, sometimes on purpose (injected </a:t>
            </a:r>
            <a:r>
              <a:rPr lang="en-US" sz="1100" dirty="0" err="1">
                <a:solidFill>
                  <a:schemeClr val="tx1">
                    <a:alpha val="80000"/>
                  </a:schemeClr>
                </a:solidFill>
              </a:rPr>
              <a:t>humour</a:t>
            </a:r>
            <a:r>
              <a:rPr lang="en-US" sz="1100" dirty="0">
                <a:solidFill>
                  <a:schemeClr val="tx1">
                    <a:alpha val="80000"/>
                  </a:schemeClr>
                </a:solidFill>
              </a:rPr>
              <a:t> and the like).</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a:t>
            </a:r>
            <a:r>
              <a:rPr lang="en-US" sz="1100" dirty="0" err="1">
                <a:solidFill>
                  <a:schemeClr val="tx1">
                    <a:alpha val="80000"/>
                  </a:schemeClr>
                </a:solidFill>
              </a:rPr>
              <a:t>consectetur</a:t>
            </a:r>
            <a:r>
              <a:rPr lang="en-US" sz="1100" dirty="0">
                <a:solidFill>
                  <a:schemeClr val="tx1">
                    <a:alpha val="80000"/>
                  </a:schemeClr>
                </a:solidFill>
              </a:rPr>
              <a:t>, from a Lorem Ipsum passage, and going through the cites of the word in classical literature, discovered the undoubtable source. Lorem Ipsum comes from sections 1.10.32 and 1.10.33 of "de </a:t>
            </a:r>
            <a:r>
              <a:rPr lang="en-US" sz="1100" dirty="0" err="1">
                <a:solidFill>
                  <a:schemeClr val="tx1">
                    <a:alpha val="80000"/>
                  </a:schemeClr>
                </a:solidFill>
              </a:rPr>
              <a:t>Finibus</a:t>
            </a:r>
            <a:r>
              <a:rPr lang="en-US" sz="1100" dirty="0">
                <a:solidFill>
                  <a:schemeClr val="tx1">
                    <a:alpha val="80000"/>
                  </a:schemeClr>
                </a:solidFill>
              </a:rPr>
              <a:t> </a:t>
            </a:r>
            <a:r>
              <a:rPr lang="en-US" sz="1100" dirty="0" err="1">
                <a:solidFill>
                  <a:schemeClr val="tx1">
                    <a:alpha val="80000"/>
                  </a:schemeClr>
                </a:solidFill>
              </a:rPr>
              <a:t>Bonorum</a:t>
            </a:r>
            <a:r>
              <a:rPr lang="en-US" sz="1100" dirty="0">
                <a:solidFill>
                  <a:schemeClr val="tx1">
                    <a:alpha val="80000"/>
                  </a:schemeClr>
                </a:solidFill>
              </a:rPr>
              <a:t> et </a:t>
            </a:r>
            <a:r>
              <a:rPr lang="en-US" sz="1100" dirty="0" err="1">
                <a:solidFill>
                  <a:schemeClr val="tx1">
                    <a:alpha val="80000"/>
                  </a:schemeClr>
                </a:solidFill>
              </a:rPr>
              <a:t>Malorum</a:t>
            </a:r>
            <a:r>
              <a:rPr lang="en-US" sz="1100" dirty="0">
                <a:solidFill>
                  <a:schemeClr val="tx1">
                    <a:alpha val="80000"/>
                  </a:schemeClr>
                </a:solidFill>
              </a:rPr>
              <a:t>" (The Extremes of Good and Evil) by Cicero, written in 45 BC. This book is a treatise on the theory of ethics, very popular during the Renaissance.</a:t>
            </a:r>
          </a:p>
        </p:txBody>
      </p:sp>
      <p:sp>
        <p:nvSpPr>
          <p:cNvPr id="7" name="Title 2">
            <a:extLst>
              <a:ext uri="{FF2B5EF4-FFF2-40B4-BE49-F238E27FC236}">
                <a16:creationId xmlns:a16="http://schemas.microsoft.com/office/drawing/2014/main" id="{1D03A5DE-E9D8-BC4A-AFA9-ADD52CCDE895}"/>
              </a:ext>
            </a:extLst>
          </p:cNvPr>
          <p:cNvSpPr>
            <a:spLocks noGrp="1"/>
          </p:cNvSpPr>
          <p:nvPr>
            <p:ph type="title"/>
          </p:nvPr>
        </p:nvSpPr>
        <p:spPr>
          <a:xfrm>
            <a:off x="1866900" y="671005"/>
            <a:ext cx="9753600" cy="745212"/>
          </a:xfrm>
          <a:prstGeom prst="rect">
            <a:avLst/>
          </a:prstGeom>
          <a:effectLst/>
        </p:spPr>
        <p:txBody>
          <a:bodyPr vert="horz" lIns="0" tIns="192024" rIns="0" bIns="0" rtlCol="0" anchor="t" anchorCtr="0">
            <a:normAutofit/>
          </a:bodyPr>
          <a:lstStyle/>
          <a:p>
            <a:r>
              <a:rPr lang="en-US" kern="1200" spc="0" baseline="0" dirty="0">
                <a:latin typeface="+mj-lt"/>
                <a:ea typeface="+mj-ea"/>
                <a:cs typeface="+mj-cs"/>
              </a:rPr>
              <a:t>THREE COLUMN</a:t>
            </a:r>
            <a:r>
              <a:rPr lang="en-US" dirty="0"/>
              <a:t> </a:t>
            </a:r>
            <a:r>
              <a:rPr lang="en-US" kern="1200" spc="0" baseline="0" dirty="0">
                <a:latin typeface="+mj-lt"/>
                <a:ea typeface="+mj-ea"/>
                <a:cs typeface="+mj-cs"/>
              </a:rPr>
              <a:t>TITLE</a:t>
            </a:r>
          </a:p>
        </p:txBody>
      </p:sp>
    </p:spTree>
    <p:extLst>
      <p:ext uri="{BB962C8B-B14F-4D97-AF65-F5344CB8AC3E}">
        <p14:creationId xmlns:p14="http://schemas.microsoft.com/office/powerpoint/2010/main" val="172999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DCDB34-5F7E-D843-ABEC-32F0572A8813}"/>
              </a:ext>
            </a:extLst>
          </p:cNvPr>
          <p:cNvSpPr>
            <a:spLocks noGrp="1"/>
          </p:cNvSpPr>
          <p:nvPr>
            <p:ph type="sldNum" sz="quarter" idx="10"/>
          </p:nvPr>
        </p:nvSpPr>
        <p:spPr/>
        <p:txBody>
          <a:bodyPr/>
          <a:lstStyle/>
          <a:p>
            <a:fld id="{D8D877B3-D348-4611-9BDB-C5374591D951}" type="slidenum">
              <a:rPr lang="en-US" smtClean="0"/>
              <a:pPr/>
              <a:t>11</a:t>
            </a:fld>
            <a:endParaRPr lang="en-US" dirty="0"/>
          </a:p>
        </p:txBody>
      </p:sp>
      <p:sp>
        <p:nvSpPr>
          <p:cNvPr id="6" name="Title 5">
            <a:extLst>
              <a:ext uri="{FF2B5EF4-FFF2-40B4-BE49-F238E27FC236}">
                <a16:creationId xmlns:a16="http://schemas.microsoft.com/office/drawing/2014/main" id="{8E18E88C-B238-CB46-B5D8-76D5299E8434}"/>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64DD85F6-A87E-8C40-BDA0-52F3997A793F}"/>
              </a:ext>
            </a:extLst>
          </p:cNvPr>
          <p:cNvSpPr>
            <a:spLocks noGrp="1"/>
          </p:cNvSpPr>
          <p:nvPr>
            <p:ph idx="1"/>
          </p:nvPr>
        </p:nvSpPr>
        <p:spPr/>
        <p:txBody>
          <a:bodyPr/>
          <a:lstStyle/>
          <a:p>
            <a:pPr marL="0" indent="0">
              <a:buNone/>
            </a:pPr>
            <a:endParaRPr lang="en-US" sz="1800" dirty="0"/>
          </a:p>
        </p:txBody>
      </p:sp>
      <p:pic>
        <p:nvPicPr>
          <p:cNvPr id="8" name="Picture Placeholder 7">
            <a:extLst>
              <a:ext uri="{FF2B5EF4-FFF2-40B4-BE49-F238E27FC236}">
                <a16:creationId xmlns:a16="http://schemas.microsoft.com/office/drawing/2014/main" id="{6B9F792B-A891-4A42-A5DE-62DAFEB80B1B}"/>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219" b="219"/>
          <a:stretch>
            <a:fillRect/>
          </a:stretch>
        </p:blipFill>
        <p:spPr>
          <a:prstGeom prst="rect">
            <a:avLst/>
          </a:prstGeom>
        </p:spPr>
      </p:pic>
      <p:pic>
        <p:nvPicPr>
          <p:cNvPr id="11" name="Picture Placeholder 10">
            <a:extLst>
              <a:ext uri="{FF2B5EF4-FFF2-40B4-BE49-F238E27FC236}">
                <a16:creationId xmlns:a16="http://schemas.microsoft.com/office/drawing/2014/main" id="{94AD7AB3-E8F2-1646-89DF-C64B2AFB635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5793" r="5793"/>
          <a:stretch>
            <a:fillRect/>
          </a:stretch>
        </p:blipFill>
        <p:spPr/>
      </p:pic>
      <p:pic>
        <p:nvPicPr>
          <p:cNvPr id="15" name="Picture Placeholder 14">
            <a:extLst>
              <a:ext uri="{FF2B5EF4-FFF2-40B4-BE49-F238E27FC236}">
                <a16:creationId xmlns:a16="http://schemas.microsoft.com/office/drawing/2014/main" id="{5576869D-BF6A-B343-BCB3-0C8D6A12998E}"/>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5281" r="5281"/>
          <a:stretch>
            <a:fillRect/>
          </a:stretch>
        </p:blipFill>
        <p:spPr/>
      </p:pic>
    </p:spTree>
    <p:extLst>
      <p:ext uri="{BB962C8B-B14F-4D97-AF65-F5344CB8AC3E}">
        <p14:creationId xmlns:p14="http://schemas.microsoft.com/office/powerpoint/2010/main" val="2771856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2391CE-2838-1A4D-962B-E3B142F33358}"/>
              </a:ext>
            </a:extLst>
          </p:cNvPr>
          <p:cNvSpPr>
            <a:spLocks noGrp="1"/>
          </p:cNvSpPr>
          <p:nvPr>
            <p:ph type="sldNum" sz="quarter" idx="10"/>
          </p:nvPr>
        </p:nvSpPr>
        <p:spPr/>
        <p:txBody>
          <a:bodyPr/>
          <a:lstStyle/>
          <a:p>
            <a:fld id="{D8D877B3-D348-4611-9BDB-C5374591D951}" type="slidenum">
              <a:rPr lang="en-US" smtClean="0"/>
              <a:pPr/>
              <a:t>12</a:t>
            </a:fld>
            <a:endParaRPr lang="en-US" dirty="0"/>
          </a:p>
        </p:txBody>
      </p:sp>
      <p:sp>
        <p:nvSpPr>
          <p:cNvPr id="4" name="Title 3">
            <a:extLst>
              <a:ext uri="{FF2B5EF4-FFF2-40B4-BE49-F238E27FC236}">
                <a16:creationId xmlns:a16="http://schemas.microsoft.com/office/drawing/2014/main" id="{D6FB5943-B82A-6B47-8FC1-CD76AFAE7938}"/>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51C621F1-1B19-6B42-83CF-495F34CB7536}"/>
              </a:ext>
            </a:extLst>
          </p:cNvPr>
          <p:cNvSpPr>
            <a:spLocks noGrp="1"/>
          </p:cNvSpPr>
          <p:nvPr>
            <p:ph idx="1"/>
          </p:nvPr>
        </p:nvSpPr>
        <p:spPr/>
        <p:txBody>
          <a:bodyPr/>
          <a:lstStyle/>
          <a:p>
            <a:pPr marL="0" indent="0">
              <a:buNone/>
            </a:pPr>
            <a:endParaRPr lang="en-US" sz="1800" dirty="0"/>
          </a:p>
        </p:txBody>
      </p:sp>
      <p:pic>
        <p:nvPicPr>
          <p:cNvPr id="7" name="Picture Placeholder 6">
            <a:extLst>
              <a:ext uri="{FF2B5EF4-FFF2-40B4-BE49-F238E27FC236}">
                <a16:creationId xmlns:a16="http://schemas.microsoft.com/office/drawing/2014/main" id="{CBB6B4CA-DE83-6342-95A9-2A696A21DF63}"/>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24" r="2624"/>
          <a:stretch>
            <a:fillRect/>
          </a:stretch>
        </p:blipFill>
        <p:spPr>
          <a:prstGeom prst="rect">
            <a:avLst/>
          </a:prstGeom>
        </p:spPr>
      </p:pic>
      <p:pic>
        <p:nvPicPr>
          <p:cNvPr id="8" name="Picture Placeholder 7">
            <a:extLst>
              <a:ext uri="{FF2B5EF4-FFF2-40B4-BE49-F238E27FC236}">
                <a16:creationId xmlns:a16="http://schemas.microsoft.com/office/drawing/2014/main" id="{F42AC891-E8A6-804E-819F-4A6D14B2304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404" r="2404"/>
          <a:stretch>
            <a:fillRect/>
          </a:stretch>
        </p:blipFill>
        <p:spPr>
          <a:prstGeom prst="rect">
            <a:avLst/>
          </a:prstGeom>
        </p:spPr>
      </p:pic>
    </p:spTree>
    <p:extLst>
      <p:ext uri="{BB962C8B-B14F-4D97-AF65-F5344CB8AC3E}">
        <p14:creationId xmlns:p14="http://schemas.microsoft.com/office/powerpoint/2010/main" val="2931659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675CC0-E046-4B4D-8653-24BF49AD46C0}"/>
              </a:ext>
            </a:extLst>
          </p:cNvPr>
          <p:cNvSpPr>
            <a:spLocks noGrp="1"/>
          </p:cNvSpPr>
          <p:nvPr>
            <p:ph type="sldNum" sz="quarter" idx="10"/>
          </p:nvPr>
        </p:nvSpPr>
        <p:spPr/>
        <p:txBody>
          <a:bodyPr/>
          <a:lstStyle/>
          <a:p>
            <a:fld id="{D8D877B3-D348-4611-9BDB-C5374591D951}" type="slidenum">
              <a:rPr lang="en-US" smtClean="0"/>
              <a:pPr/>
              <a:t>13</a:t>
            </a:fld>
            <a:endParaRPr lang="en-US" dirty="0"/>
          </a:p>
        </p:txBody>
      </p:sp>
      <p:sp>
        <p:nvSpPr>
          <p:cNvPr id="6" name="Title 5">
            <a:extLst>
              <a:ext uri="{FF2B5EF4-FFF2-40B4-BE49-F238E27FC236}">
                <a16:creationId xmlns:a16="http://schemas.microsoft.com/office/drawing/2014/main" id="{50317161-E8C5-0B4E-9A18-296C48D99D15}"/>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31630559-B0B4-4C4A-86E5-3AF6BA80E6A4}"/>
              </a:ext>
            </a:extLst>
          </p:cNvPr>
          <p:cNvSpPr>
            <a:spLocks noGrp="1"/>
          </p:cNvSpPr>
          <p:nvPr>
            <p:ph idx="1"/>
          </p:nvPr>
        </p:nvSpPr>
        <p:spPr/>
        <p:txBody>
          <a:bodyPr/>
          <a:lstStyle/>
          <a:p>
            <a:pPr marL="0" indent="0">
              <a:buNone/>
            </a:pPr>
            <a:endParaRPr lang="en-US" sz="1800" dirty="0"/>
          </a:p>
        </p:txBody>
      </p:sp>
      <p:pic>
        <p:nvPicPr>
          <p:cNvPr id="8" name="Picture Placeholder 7">
            <a:extLst>
              <a:ext uri="{FF2B5EF4-FFF2-40B4-BE49-F238E27FC236}">
                <a16:creationId xmlns:a16="http://schemas.microsoft.com/office/drawing/2014/main" id="{DD1044F1-C31E-5142-BBFE-1F97C66CD3B0}"/>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7407" b="7407"/>
          <a:stretch>
            <a:fillRect/>
          </a:stretch>
        </p:blipFill>
        <p:spPr>
          <a:prstGeom prst="rect">
            <a:avLst/>
          </a:prstGeom>
        </p:spPr>
      </p:pic>
      <p:pic>
        <p:nvPicPr>
          <p:cNvPr id="9" name="Picture Placeholder 8">
            <a:extLst>
              <a:ext uri="{FF2B5EF4-FFF2-40B4-BE49-F238E27FC236}">
                <a16:creationId xmlns:a16="http://schemas.microsoft.com/office/drawing/2014/main" id="{CB9CF222-FCCC-D74A-B342-7F78C412D108}"/>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7437" b="7437"/>
          <a:stretch>
            <a:fillRect/>
          </a:stretch>
        </p:blipFill>
        <p:spPr>
          <a:prstGeom prst="rect">
            <a:avLst/>
          </a:prstGeom>
        </p:spPr>
      </p:pic>
      <p:pic>
        <p:nvPicPr>
          <p:cNvPr id="11" name="Picture Placeholder 10">
            <a:extLst>
              <a:ext uri="{FF2B5EF4-FFF2-40B4-BE49-F238E27FC236}">
                <a16:creationId xmlns:a16="http://schemas.microsoft.com/office/drawing/2014/main" id="{DDC6874C-28B9-0F45-B9A3-7427C2A1B2F7}"/>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7525" b="7525"/>
          <a:stretch>
            <a:fillRect/>
          </a:stretch>
        </p:blipFill>
        <p:spPr>
          <a:prstGeom prst="rect">
            <a:avLst/>
          </a:prstGeom>
        </p:spPr>
      </p:pic>
    </p:spTree>
    <p:extLst>
      <p:ext uri="{BB962C8B-B14F-4D97-AF65-F5344CB8AC3E}">
        <p14:creationId xmlns:p14="http://schemas.microsoft.com/office/powerpoint/2010/main" val="3679756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A6FD08-FBAD-3D41-AB35-AF5262D4D65C}"/>
              </a:ext>
            </a:extLst>
          </p:cNvPr>
          <p:cNvSpPr>
            <a:spLocks noGrp="1"/>
          </p:cNvSpPr>
          <p:nvPr>
            <p:ph type="sldNum" sz="quarter" idx="10"/>
          </p:nvPr>
        </p:nvSpPr>
        <p:spPr/>
        <p:txBody>
          <a:bodyPr/>
          <a:lstStyle/>
          <a:p>
            <a:fld id="{D8D877B3-D348-4611-9BDB-C5374591D951}" type="slidenum">
              <a:rPr lang="en-US" smtClean="0"/>
              <a:pPr/>
              <a:t>14</a:t>
            </a:fld>
            <a:endParaRPr lang="en-US" dirty="0"/>
          </a:p>
        </p:txBody>
      </p:sp>
      <p:sp>
        <p:nvSpPr>
          <p:cNvPr id="3" name="Title 2">
            <a:extLst>
              <a:ext uri="{FF2B5EF4-FFF2-40B4-BE49-F238E27FC236}">
                <a16:creationId xmlns:a16="http://schemas.microsoft.com/office/drawing/2014/main" id="{FEBE0EB4-9F45-F244-9542-80AB2A3662BF}"/>
              </a:ext>
            </a:extLst>
          </p:cNvPr>
          <p:cNvSpPr>
            <a:spLocks noGrp="1"/>
          </p:cNvSpPr>
          <p:nvPr>
            <p:ph type="title"/>
          </p:nvPr>
        </p:nvSpPr>
        <p:spPr/>
        <p:txBody>
          <a:bodyPr/>
          <a:lstStyle/>
          <a:p>
            <a:endParaRPr lang="en-US"/>
          </a:p>
        </p:txBody>
      </p:sp>
      <p:pic>
        <p:nvPicPr>
          <p:cNvPr id="5" name="Picture Placeholder 4">
            <a:extLst>
              <a:ext uri="{FF2B5EF4-FFF2-40B4-BE49-F238E27FC236}">
                <a16:creationId xmlns:a16="http://schemas.microsoft.com/office/drawing/2014/main" id="{491589A1-C0D9-AA43-8896-03DC5AB99BA1}"/>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7000" b="17000"/>
          <a:stretch>
            <a:fillRect/>
          </a:stretch>
        </p:blipFill>
        <p:spPr>
          <a:prstGeom prst="rect">
            <a:avLst/>
          </a:prstGeom>
        </p:spPr>
      </p:pic>
    </p:spTree>
    <p:extLst>
      <p:ext uri="{BB962C8B-B14F-4D97-AF65-F5344CB8AC3E}">
        <p14:creationId xmlns:p14="http://schemas.microsoft.com/office/powerpoint/2010/main" val="3174519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A536AF-A138-CB4A-908C-B48336A0BBBC}"/>
              </a:ext>
            </a:extLst>
          </p:cNvPr>
          <p:cNvSpPr>
            <a:spLocks noGrp="1"/>
          </p:cNvSpPr>
          <p:nvPr>
            <p:ph type="sldNum" sz="quarter" idx="10"/>
          </p:nvPr>
        </p:nvSpPr>
        <p:spPr/>
        <p:txBody>
          <a:bodyPr/>
          <a:lstStyle/>
          <a:p>
            <a:fld id="{D8D877B3-D348-4611-9BDB-C5374591D951}" type="slidenum">
              <a:rPr lang="en-US" smtClean="0"/>
              <a:pPr/>
              <a:t>15</a:t>
            </a:fld>
            <a:endParaRPr lang="en-US" dirty="0"/>
          </a:p>
        </p:txBody>
      </p:sp>
      <p:sp>
        <p:nvSpPr>
          <p:cNvPr id="4" name="Title 3">
            <a:extLst>
              <a:ext uri="{FF2B5EF4-FFF2-40B4-BE49-F238E27FC236}">
                <a16:creationId xmlns:a16="http://schemas.microsoft.com/office/drawing/2014/main" id="{47DC45B9-47A3-C340-B9F8-9E5EA1AC75D8}"/>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D188AF04-C635-094C-929D-B591858266EC}"/>
              </a:ext>
            </a:extLst>
          </p:cNvPr>
          <p:cNvSpPr>
            <a:spLocks noGrp="1"/>
          </p:cNvSpPr>
          <p:nvPr>
            <p:ph idx="1"/>
          </p:nvPr>
        </p:nvSpPr>
        <p:spPr/>
        <p:txBody>
          <a:bodyPr/>
          <a:lstStyle/>
          <a:p>
            <a:pPr marL="0" indent="0">
              <a:buNone/>
            </a:pPr>
            <a:endParaRPr lang="en-US" sz="1400" dirty="0"/>
          </a:p>
        </p:txBody>
      </p:sp>
      <p:pic>
        <p:nvPicPr>
          <p:cNvPr id="9" name="Picture Placeholder 8">
            <a:extLst>
              <a:ext uri="{FF2B5EF4-FFF2-40B4-BE49-F238E27FC236}">
                <a16:creationId xmlns:a16="http://schemas.microsoft.com/office/drawing/2014/main" id="{98A8E8EE-3A5B-454D-95D9-A33D08936990}"/>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t="19524" b="39508"/>
          <a:stretch/>
        </p:blipFill>
        <p:spPr>
          <a:xfrm>
            <a:off x="990600" y="0"/>
            <a:ext cx="11201401" cy="3429000"/>
          </a:xfrm>
          <a:prstGeom prst="rect">
            <a:avLst/>
          </a:prstGeom>
        </p:spPr>
      </p:pic>
    </p:spTree>
    <p:extLst>
      <p:ext uri="{BB962C8B-B14F-4D97-AF65-F5344CB8AC3E}">
        <p14:creationId xmlns:p14="http://schemas.microsoft.com/office/powerpoint/2010/main" val="3028144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7B7835-2C75-3E4C-A82C-36918955FE80}"/>
              </a:ext>
            </a:extLst>
          </p:cNvPr>
          <p:cNvSpPr>
            <a:spLocks noGrp="1"/>
          </p:cNvSpPr>
          <p:nvPr>
            <p:ph type="sldNum" sz="quarter" idx="10"/>
          </p:nvPr>
        </p:nvSpPr>
        <p:spPr/>
        <p:txBody>
          <a:bodyPr/>
          <a:lstStyle/>
          <a:p>
            <a:fld id="{D8D877B3-D348-4611-9BDB-C5374591D951}" type="slidenum">
              <a:rPr lang="en-US" smtClean="0"/>
              <a:pPr/>
              <a:t>16</a:t>
            </a:fld>
            <a:endParaRPr lang="en-US" dirty="0"/>
          </a:p>
        </p:txBody>
      </p:sp>
      <p:sp>
        <p:nvSpPr>
          <p:cNvPr id="4" name="Title 3">
            <a:extLst>
              <a:ext uri="{FF2B5EF4-FFF2-40B4-BE49-F238E27FC236}">
                <a16:creationId xmlns:a16="http://schemas.microsoft.com/office/drawing/2014/main" id="{2E8E389F-CD62-2043-A4D8-D693A5A96FEB}"/>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85537718-550F-3944-9A13-EA1D1621FB31}"/>
              </a:ext>
            </a:extLst>
          </p:cNvPr>
          <p:cNvSpPr>
            <a:spLocks noGrp="1"/>
          </p:cNvSpPr>
          <p:nvPr>
            <p:ph idx="1"/>
          </p:nvPr>
        </p:nvSpPr>
        <p:spPr/>
        <p:txBody>
          <a:bodyPr/>
          <a:lstStyle/>
          <a:p>
            <a:pPr marL="0" indent="0">
              <a:buNone/>
            </a:pPr>
            <a:endParaRPr lang="en-US" sz="1800" dirty="0"/>
          </a:p>
        </p:txBody>
      </p:sp>
      <p:pic>
        <p:nvPicPr>
          <p:cNvPr id="6" name="Picture Placeholder 5">
            <a:extLst>
              <a:ext uri="{FF2B5EF4-FFF2-40B4-BE49-F238E27FC236}">
                <a16:creationId xmlns:a16="http://schemas.microsoft.com/office/drawing/2014/main" id="{9A540D84-F8C8-B64A-B33E-0B2753ECE572}"/>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t="22820" b="32900"/>
          <a:stretch/>
        </p:blipFill>
        <p:spPr>
          <a:xfrm>
            <a:off x="1866900" y="3429000"/>
            <a:ext cx="10325101" cy="3429000"/>
          </a:xfrm>
          <a:prstGeom prst="rect">
            <a:avLst/>
          </a:prstGeom>
        </p:spPr>
      </p:pic>
    </p:spTree>
    <p:extLst>
      <p:ext uri="{BB962C8B-B14F-4D97-AF65-F5344CB8AC3E}">
        <p14:creationId xmlns:p14="http://schemas.microsoft.com/office/powerpoint/2010/main" val="3152335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EF0E8E-9A33-664E-8E51-323238491119}"/>
              </a:ext>
            </a:extLst>
          </p:cNvPr>
          <p:cNvSpPr>
            <a:spLocks noGrp="1"/>
          </p:cNvSpPr>
          <p:nvPr>
            <p:ph type="sldNum" sz="quarter" idx="10"/>
          </p:nvPr>
        </p:nvSpPr>
        <p:spPr>
          <a:xfrm>
            <a:off x="235873" y="6418877"/>
            <a:ext cx="513735" cy="227164"/>
          </a:xfrm>
          <a:prstGeom prst="rect">
            <a:avLst/>
          </a:prstGeom>
          <a:noFill/>
        </p:spPr>
        <p:txBody>
          <a:bodyPr anchor="ctr">
            <a:normAutofit/>
          </a:bodyPr>
          <a:lstStyle/>
          <a:p>
            <a:pPr>
              <a:spcAft>
                <a:spcPts val="600"/>
              </a:spcAft>
            </a:pPr>
            <a:fld id="{D8D877B3-D348-4611-9BDB-C5374591D951}" type="slidenum">
              <a:rPr lang="en-US" smtClean="0"/>
              <a:pPr>
                <a:spcAft>
                  <a:spcPts val="600"/>
                </a:spcAft>
              </a:pPr>
              <a:t>17</a:t>
            </a:fld>
            <a:endParaRPr lang="en-US"/>
          </a:p>
        </p:txBody>
      </p:sp>
      <p:pic>
        <p:nvPicPr>
          <p:cNvPr id="9" name="Picture Placeholder 8" descr="A large brick building&#10;&#10;Description automatically generated">
            <a:extLst>
              <a:ext uri="{FF2B5EF4-FFF2-40B4-BE49-F238E27FC236}">
                <a16:creationId xmlns:a16="http://schemas.microsoft.com/office/drawing/2014/main" id="{A258870E-1C56-0242-B78C-3147438906DB}"/>
              </a:ext>
            </a:extLst>
          </p:cNvPr>
          <p:cNvPicPr>
            <a:picLocks noGrp="1" noChangeAspect="1"/>
          </p:cNvPicPr>
          <p:nvPr>
            <p:ph type="pic" sz="quarter" idx="17"/>
          </p:nvPr>
        </p:nvPicPr>
        <p:blipFill rotWithShape="1">
          <a:blip r:embed="rId2">
            <a:extLst>
              <a:ext uri="{28A0092B-C50C-407E-A947-70E740481C1C}">
                <a14:useLocalDpi xmlns:a14="http://schemas.microsoft.com/office/drawing/2010/main" val="0"/>
              </a:ext>
            </a:extLst>
          </a:blip>
          <a:srcRect r="25254" b="5"/>
          <a:stretch/>
        </p:blipFill>
        <p:spPr>
          <a:xfrm>
            <a:off x="1866900" y="1634553"/>
            <a:ext cx="2997925" cy="2997925"/>
          </a:xfrm>
          <a:prstGeom prst="ellipse">
            <a:avLst/>
          </a:prstGeom>
          <a:noFill/>
        </p:spPr>
      </p:pic>
      <p:pic>
        <p:nvPicPr>
          <p:cNvPr id="8" name="Picture Placeholder 7" descr="A person sitting in a room&#10;&#10;Description automatically generated">
            <a:extLst>
              <a:ext uri="{FF2B5EF4-FFF2-40B4-BE49-F238E27FC236}">
                <a16:creationId xmlns:a16="http://schemas.microsoft.com/office/drawing/2014/main" id="{B99DD4C5-D17B-264B-AABA-447B727DF322}"/>
              </a:ext>
            </a:extLst>
          </p:cNvPr>
          <p:cNvPicPr>
            <a:picLocks noGrp="1" noChangeAspect="1"/>
          </p:cNvPicPr>
          <p:nvPr>
            <p:ph type="pic" sz="quarter" idx="18"/>
          </p:nvPr>
        </p:nvPicPr>
        <p:blipFill rotWithShape="1">
          <a:blip r:embed="rId3">
            <a:extLst>
              <a:ext uri="{28A0092B-C50C-407E-A947-70E740481C1C}">
                <a14:useLocalDpi xmlns:a14="http://schemas.microsoft.com/office/drawing/2010/main" val="0"/>
              </a:ext>
            </a:extLst>
          </a:blip>
          <a:srcRect r="25254" b="5"/>
          <a:stretch/>
        </p:blipFill>
        <p:spPr>
          <a:xfrm>
            <a:off x="5244737" y="1634553"/>
            <a:ext cx="2997925" cy="2997925"/>
          </a:xfrm>
          <a:prstGeom prst="ellipse">
            <a:avLst/>
          </a:prstGeom>
          <a:noFill/>
        </p:spPr>
      </p:pic>
      <p:pic>
        <p:nvPicPr>
          <p:cNvPr id="10" name="Picture Placeholder 9" descr="A group of people standing in a room&#10;&#10;Description automatically generated">
            <a:extLst>
              <a:ext uri="{FF2B5EF4-FFF2-40B4-BE49-F238E27FC236}">
                <a16:creationId xmlns:a16="http://schemas.microsoft.com/office/drawing/2014/main" id="{860907D8-773E-394B-ABF3-738EC2939165}"/>
              </a:ext>
            </a:extLst>
          </p:cNvPr>
          <p:cNvPicPr>
            <a:picLocks noGrp="1" noChangeAspect="1"/>
          </p:cNvPicPr>
          <p:nvPr>
            <p:ph type="pic" sz="quarter" idx="19"/>
          </p:nvPr>
        </p:nvPicPr>
        <p:blipFill rotWithShape="1">
          <a:blip r:embed="rId4">
            <a:extLst>
              <a:ext uri="{28A0092B-C50C-407E-A947-70E740481C1C}">
                <a14:useLocalDpi xmlns:a14="http://schemas.microsoft.com/office/drawing/2010/main" val="0"/>
              </a:ext>
            </a:extLst>
          </a:blip>
          <a:srcRect l="14202" r="11051" b="5"/>
          <a:stretch/>
        </p:blipFill>
        <p:spPr>
          <a:xfrm>
            <a:off x="8622575" y="1634553"/>
            <a:ext cx="2997925" cy="2997925"/>
          </a:xfrm>
          <a:prstGeom prst="ellipse">
            <a:avLst/>
          </a:prstGeom>
          <a:noFill/>
        </p:spPr>
      </p:pic>
      <p:sp>
        <p:nvSpPr>
          <p:cNvPr id="15" name="Title 5">
            <a:extLst>
              <a:ext uri="{FF2B5EF4-FFF2-40B4-BE49-F238E27FC236}">
                <a16:creationId xmlns:a16="http://schemas.microsoft.com/office/drawing/2014/main" id="{F8D130AF-3BA1-4E93-B436-C0386950CC54}"/>
              </a:ext>
            </a:extLst>
          </p:cNvPr>
          <p:cNvSpPr>
            <a:spLocks noGrp="1"/>
          </p:cNvSpPr>
          <p:nvPr>
            <p:ph type="title"/>
          </p:nvPr>
        </p:nvSpPr>
        <p:spPr>
          <a:xfrm>
            <a:off x="1866900" y="664745"/>
            <a:ext cx="9753600" cy="757655"/>
          </a:xfrm>
        </p:spPr>
        <p:txBody>
          <a:bodyPr/>
          <a:lstStyle/>
          <a:p>
            <a:endParaRPr lang="en-US"/>
          </a:p>
        </p:txBody>
      </p:sp>
      <p:sp>
        <p:nvSpPr>
          <p:cNvPr id="17" name="Content Placeholder 6">
            <a:extLst>
              <a:ext uri="{FF2B5EF4-FFF2-40B4-BE49-F238E27FC236}">
                <a16:creationId xmlns:a16="http://schemas.microsoft.com/office/drawing/2014/main" id="{E908EF42-34CC-4715-808F-7B6E8773FF27}"/>
              </a:ext>
            </a:extLst>
          </p:cNvPr>
          <p:cNvSpPr>
            <a:spLocks noGrp="1"/>
          </p:cNvSpPr>
          <p:nvPr>
            <p:ph idx="1"/>
          </p:nvPr>
        </p:nvSpPr>
        <p:spPr>
          <a:xfrm>
            <a:off x="1866900" y="4844631"/>
            <a:ext cx="9753600" cy="1801410"/>
          </a:xfrm>
        </p:spPr>
        <p:txBody>
          <a:bodyPr/>
          <a:lstStyle/>
          <a:p>
            <a:pPr marL="0" indent="0">
              <a:buNone/>
            </a:pPr>
            <a:endParaRPr lang="en-US" sz="1400" dirty="0"/>
          </a:p>
        </p:txBody>
      </p:sp>
    </p:spTree>
    <p:extLst>
      <p:ext uri="{BB962C8B-B14F-4D97-AF65-F5344CB8AC3E}">
        <p14:creationId xmlns:p14="http://schemas.microsoft.com/office/powerpoint/2010/main" val="2796803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8776F2-9307-2341-BA41-44D9AEEA2CC7}"/>
              </a:ext>
            </a:extLst>
          </p:cNvPr>
          <p:cNvSpPr>
            <a:spLocks noGrp="1"/>
          </p:cNvSpPr>
          <p:nvPr>
            <p:ph type="sldNum" sz="quarter" idx="10"/>
          </p:nvPr>
        </p:nvSpPr>
        <p:spPr/>
        <p:txBody>
          <a:bodyPr/>
          <a:lstStyle/>
          <a:p>
            <a:fld id="{D8D877B3-D348-4611-9BDB-C5374591D951}" type="slidenum">
              <a:rPr lang="en-US" smtClean="0"/>
              <a:pPr/>
              <a:t>18</a:t>
            </a:fld>
            <a:endParaRPr lang="en-US" dirty="0"/>
          </a:p>
        </p:txBody>
      </p:sp>
      <p:sp>
        <p:nvSpPr>
          <p:cNvPr id="6" name="Title 5">
            <a:extLst>
              <a:ext uri="{FF2B5EF4-FFF2-40B4-BE49-F238E27FC236}">
                <a16:creationId xmlns:a16="http://schemas.microsoft.com/office/drawing/2014/main" id="{63C74F77-F156-C940-9364-EA34F08FAD11}"/>
              </a:ext>
            </a:extLst>
          </p:cNvPr>
          <p:cNvSpPr>
            <a:spLocks noGrp="1"/>
          </p:cNvSpPr>
          <p:nvPr>
            <p:ph type="title"/>
          </p:nvPr>
        </p:nvSpPr>
        <p:spPr/>
        <p:txBody>
          <a:bodyPr/>
          <a:lstStyle/>
          <a:p>
            <a:endParaRPr lang="en-US" dirty="0"/>
          </a:p>
        </p:txBody>
      </p:sp>
      <p:sp>
        <p:nvSpPr>
          <p:cNvPr id="7" name="Content Placeholder 6">
            <a:extLst>
              <a:ext uri="{FF2B5EF4-FFF2-40B4-BE49-F238E27FC236}">
                <a16:creationId xmlns:a16="http://schemas.microsoft.com/office/drawing/2014/main" id="{6960F684-5128-244A-90B2-1BF79B36B9B0}"/>
              </a:ext>
            </a:extLst>
          </p:cNvPr>
          <p:cNvSpPr>
            <a:spLocks noGrp="1"/>
          </p:cNvSpPr>
          <p:nvPr>
            <p:ph idx="1"/>
          </p:nvPr>
        </p:nvSpPr>
        <p:spPr/>
        <p:txBody>
          <a:bodyPr/>
          <a:lstStyle/>
          <a:p>
            <a:pPr marL="0" indent="0">
              <a:buNone/>
            </a:pPr>
            <a:endParaRPr lang="en-US" sz="1800" dirty="0"/>
          </a:p>
        </p:txBody>
      </p:sp>
      <p:pic>
        <p:nvPicPr>
          <p:cNvPr id="8" name="Picture Placeholder 7">
            <a:extLst>
              <a:ext uri="{FF2B5EF4-FFF2-40B4-BE49-F238E27FC236}">
                <a16:creationId xmlns:a16="http://schemas.microsoft.com/office/drawing/2014/main" id="{809B1EE8-5BD9-824D-9C2F-FCAEE547BD1B}"/>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1496" r="21496"/>
          <a:stretch>
            <a:fillRect/>
          </a:stretch>
        </p:blipFill>
        <p:spPr>
          <a:prstGeom prst="rect">
            <a:avLst/>
          </a:prstGeom>
        </p:spPr>
      </p:pic>
      <p:pic>
        <p:nvPicPr>
          <p:cNvPr id="9" name="Picture Placeholder 8">
            <a:extLst>
              <a:ext uri="{FF2B5EF4-FFF2-40B4-BE49-F238E27FC236}">
                <a16:creationId xmlns:a16="http://schemas.microsoft.com/office/drawing/2014/main" id="{EFB98E36-1F34-4742-A4C0-E3528F8C05C7}"/>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6780" b="6780"/>
          <a:stretch>
            <a:fillRect/>
          </a:stretch>
        </p:blipFill>
        <p:spPr>
          <a:prstGeom prst="rect">
            <a:avLst/>
          </a:prstGeom>
        </p:spPr>
      </p:pic>
      <p:pic>
        <p:nvPicPr>
          <p:cNvPr id="10" name="Picture Placeholder 9">
            <a:extLst>
              <a:ext uri="{FF2B5EF4-FFF2-40B4-BE49-F238E27FC236}">
                <a16:creationId xmlns:a16="http://schemas.microsoft.com/office/drawing/2014/main" id="{51FEC0C6-4902-2D4A-93AC-26CAA65D410E}"/>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21496" r="21496"/>
          <a:stretch>
            <a:fillRect/>
          </a:stretch>
        </p:blipFill>
        <p:spPr>
          <a:prstGeom prst="rect">
            <a:avLst/>
          </a:prstGeom>
        </p:spPr>
      </p:pic>
    </p:spTree>
    <p:extLst>
      <p:ext uri="{BB962C8B-B14F-4D97-AF65-F5344CB8AC3E}">
        <p14:creationId xmlns:p14="http://schemas.microsoft.com/office/powerpoint/2010/main" val="2741477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BADBC847-0D0D-B141-AB71-4E98AC2C264B}"/>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9557" r="19557"/>
          <a:stretch>
            <a:fillRect/>
          </a:stretch>
        </p:blipFill>
        <p:spPr>
          <a:prstGeom prst="rect">
            <a:avLst/>
          </a:prstGeom>
        </p:spPr>
      </p:pic>
      <p:sp>
        <p:nvSpPr>
          <p:cNvPr id="2" name="Slide Number Placeholder 1">
            <a:extLst>
              <a:ext uri="{FF2B5EF4-FFF2-40B4-BE49-F238E27FC236}">
                <a16:creationId xmlns:a16="http://schemas.microsoft.com/office/drawing/2014/main" id="{BECFAB1B-712B-9841-AEF4-D3AAA01AD166}"/>
              </a:ext>
            </a:extLst>
          </p:cNvPr>
          <p:cNvSpPr>
            <a:spLocks noGrp="1"/>
          </p:cNvSpPr>
          <p:nvPr>
            <p:ph type="sldNum" sz="quarter" idx="10"/>
          </p:nvPr>
        </p:nvSpPr>
        <p:spPr/>
        <p:txBody>
          <a:bodyPr/>
          <a:lstStyle/>
          <a:p>
            <a:fld id="{D8D877B3-D348-4611-9BDB-C5374591D951}" type="slidenum">
              <a:rPr lang="en-US" smtClean="0"/>
              <a:pPr/>
              <a:t>19</a:t>
            </a:fld>
            <a:endParaRPr lang="en-US" dirty="0"/>
          </a:p>
        </p:txBody>
      </p:sp>
      <p:sp>
        <p:nvSpPr>
          <p:cNvPr id="4" name="Title 3">
            <a:extLst>
              <a:ext uri="{FF2B5EF4-FFF2-40B4-BE49-F238E27FC236}">
                <a16:creationId xmlns:a16="http://schemas.microsoft.com/office/drawing/2014/main" id="{4DADFB75-E6D3-454E-B5E7-911F8D8C5D7E}"/>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D7EBF5B8-D9A7-BA4D-88D6-31E97F757CA5}"/>
              </a:ext>
            </a:extLst>
          </p:cNvPr>
          <p:cNvSpPr>
            <a:spLocks noGrp="1"/>
          </p:cNvSpPr>
          <p:nvPr>
            <p:ph idx="1"/>
          </p:nvPr>
        </p:nvSpPr>
        <p:spPr/>
        <p:txBody>
          <a:bodyPr/>
          <a:lstStyle/>
          <a:p>
            <a:pPr marL="0" indent="0">
              <a:buNone/>
            </a:pPr>
            <a:endParaRPr lang="en-US" sz="1800" dirty="0"/>
          </a:p>
        </p:txBody>
      </p:sp>
    </p:spTree>
    <p:extLst>
      <p:ext uri="{BB962C8B-B14F-4D97-AF65-F5344CB8AC3E}">
        <p14:creationId xmlns:p14="http://schemas.microsoft.com/office/powerpoint/2010/main" val="2979081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descr="A black screen with a white and red logo&#10;&#10;Description automatically generated">
            <a:extLst>
              <a:ext uri="{FF2B5EF4-FFF2-40B4-BE49-F238E27FC236}">
                <a16:creationId xmlns:a16="http://schemas.microsoft.com/office/drawing/2014/main" id="{E0892B02-4E6B-61C5-252F-5FF660BAC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6700" y="298450"/>
            <a:ext cx="4038600" cy="6261100"/>
          </a:xfrm>
          <a:prstGeom prst="rect">
            <a:avLst/>
          </a:prstGeom>
        </p:spPr>
      </p:pic>
    </p:spTree>
    <p:extLst>
      <p:ext uri="{BB962C8B-B14F-4D97-AF65-F5344CB8AC3E}">
        <p14:creationId xmlns:p14="http://schemas.microsoft.com/office/powerpoint/2010/main" val="377480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32983A-82B8-F442-89AA-737DB4CDAFBD}"/>
              </a:ext>
            </a:extLst>
          </p:cNvPr>
          <p:cNvSpPr>
            <a:spLocks noGrp="1"/>
          </p:cNvSpPr>
          <p:nvPr>
            <p:ph type="sldNum" sz="quarter" idx="10"/>
          </p:nvPr>
        </p:nvSpPr>
        <p:spPr/>
        <p:txBody>
          <a:bodyPr/>
          <a:lstStyle/>
          <a:p>
            <a:fld id="{D8D877B3-D348-4611-9BDB-C5374591D951}" type="slidenum">
              <a:rPr lang="en-US" smtClean="0"/>
              <a:pPr/>
              <a:t>20</a:t>
            </a:fld>
            <a:endParaRPr lang="en-US" dirty="0"/>
          </a:p>
        </p:txBody>
      </p:sp>
      <p:sp>
        <p:nvSpPr>
          <p:cNvPr id="4" name="Title 3">
            <a:extLst>
              <a:ext uri="{FF2B5EF4-FFF2-40B4-BE49-F238E27FC236}">
                <a16:creationId xmlns:a16="http://schemas.microsoft.com/office/drawing/2014/main" id="{8D3ECCF7-CD22-5F4D-8730-D985D04FA632}"/>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01689706-BD6C-9F46-AF97-911575B21670}"/>
              </a:ext>
            </a:extLst>
          </p:cNvPr>
          <p:cNvSpPr>
            <a:spLocks noGrp="1"/>
          </p:cNvSpPr>
          <p:nvPr>
            <p:ph idx="1"/>
          </p:nvPr>
        </p:nvSpPr>
        <p:spPr/>
        <p:txBody>
          <a:bodyPr/>
          <a:lstStyle/>
          <a:p>
            <a:pPr marL="0" indent="0">
              <a:buNone/>
            </a:pPr>
            <a:endParaRPr lang="en-US" sz="1800" dirty="0"/>
          </a:p>
        </p:txBody>
      </p:sp>
      <p:pic>
        <p:nvPicPr>
          <p:cNvPr id="6" name="Picture Placeholder 5">
            <a:extLst>
              <a:ext uri="{FF2B5EF4-FFF2-40B4-BE49-F238E27FC236}">
                <a16:creationId xmlns:a16="http://schemas.microsoft.com/office/drawing/2014/main" id="{FBBD9533-B8AB-7945-930B-C5B25F5F115F}"/>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301" r="26301"/>
          <a:stretch>
            <a:fillRect/>
          </a:stretch>
        </p:blipFill>
        <p:spPr>
          <a:prstGeom prst="rect">
            <a:avLst/>
          </a:prstGeom>
        </p:spPr>
      </p:pic>
    </p:spTree>
    <p:extLst>
      <p:ext uri="{BB962C8B-B14F-4D97-AF65-F5344CB8AC3E}">
        <p14:creationId xmlns:p14="http://schemas.microsoft.com/office/powerpoint/2010/main" val="496250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42D5144-96B9-0A49-BE00-69E37D2D5823}"/>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9670" r="19670"/>
          <a:stretch>
            <a:fillRect/>
          </a:stretch>
        </p:blipFill>
        <p:spPr>
          <a:prstGeom prst="rect">
            <a:avLst/>
          </a:prstGeom>
        </p:spPr>
      </p:pic>
      <p:sp>
        <p:nvSpPr>
          <p:cNvPr id="2" name="Slide Number Placeholder 1">
            <a:extLst>
              <a:ext uri="{FF2B5EF4-FFF2-40B4-BE49-F238E27FC236}">
                <a16:creationId xmlns:a16="http://schemas.microsoft.com/office/drawing/2014/main" id="{18E057C5-5E79-EB40-89EB-3C2E331DDBF0}"/>
              </a:ext>
            </a:extLst>
          </p:cNvPr>
          <p:cNvSpPr>
            <a:spLocks noGrp="1"/>
          </p:cNvSpPr>
          <p:nvPr>
            <p:ph type="sldNum" sz="quarter" idx="10"/>
          </p:nvPr>
        </p:nvSpPr>
        <p:spPr/>
        <p:txBody>
          <a:bodyPr/>
          <a:lstStyle/>
          <a:p>
            <a:fld id="{D8D877B3-D348-4611-9BDB-C5374591D951}" type="slidenum">
              <a:rPr lang="en-US" smtClean="0"/>
              <a:pPr/>
              <a:t>21</a:t>
            </a:fld>
            <a:endParaRPr lang="en-US" dirty="0"/>
          </a:p>
        </p:txBody>
      </p:sp>
      <p:sp>
        <p:nvSpPr>
          <p:cNvPr id="4" name="Title 3">
            <a:extLst>
              <a:ext uri="{FF2B5EF4-FFF2-40B4-BE49-F238E27FC236}">
                <a16:creationId xmlns:a16="http://schemas.microsoft.com/office/drawing/2014/main" id="{8C191E36-0C0D-8246-98FF-61FBB5CBAE22}"/>
              </a:ext>
            </a:extLst>
          </p:cNvPr>
          <p:cNvSpPr>
            <a:spLocks noGrp="1"/>
          </p:cNvSpPr>
          <p:nvPr>
            <p:ph type="title"/>
          </p:nvPr>
        </p:nvSpPr>
        <p:spPr>
          <a:xfrm>
            <a:off x="5206448" y="751508"/>
            <a:ext cx="6414052" cy="2438731"/>
          </a:xfrm>
        </p:spPr>
        <p:txBody>
          <a:bodyPr/>
          <a:lstStyle/>
          <a:p>
            <a:pPr algn="l"/>
            <a:endParaRPr lang="en-US" dirty="0"/>
          </a:p>
        </p:txBody>
      </p:sp>
      <p:sp>
        <p:nvSpPr>
          <p:cNvPr id="5" name="Content Placeholder 4">
            <a:extLst>
              <a:ext uri="{FF2B5EF4-FFF2-40B4-BE49-F238E27FC236}">
                <a16:creationId xmlns:a16="http://schemas.microsoft.com/office/drawing/2014/main" id="{1C9BA384-1400-F642-B1B0-3BCDBA0E71FF}"/>
              </a:ext>
            </a:extLst>
          </p:cNvPr>
          <p:cNvSpPr>
            <a:spLocks noGrp="1"/>
          </p:cNvSpPr>
          <p:nvPr>
            <p:ph idx="1"/>
          </p:nvPr>
        </p:nvSpPr>
        <p:spPr/>
        <p:txBody>
          <a:bodyPr/>
          <a:lstStyle/>
          <a:p>
            <a:pPr marL="0" indent="0">
              <a:buNone/>
            </a:pPr>
            <a:endParaRPr lang="en-US" sz="1800" dirty="0"/>
          </a:p>
        </p:txBody>
      </p:sp>
    </p:spTree>
    <p:extLst>
      <p:ext uri="{BB962C8B-B14F-4D97-AF65-F5344CB8AC3E}">
        <p14:creationId xmlns:p14="http://schemas.microsoft.com/office/powerpoint/2010/main" val="926590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9F18A1-B799-914B-A2B0-B48C34640F2C}"/>
              </a:ext>
            </a:extLst>
          </p:cNvPr>
          <p:cNvSpPr>
            <a:spLocks noGrp="1"/>
          </p:cNvSpPr>
          <p:nvPr>
            <p:ph type="sldNum" sz="quarter" idx="10"/>
          </p:nvPr>
        </p:nvSpPr>
        <p:spPr/>
        <p:txBody>
          <a:bodyPr/>
          <a:lstStyle/>
          <a:p>
            <a:fld id="{D8D877B3-D348-4611-9BDB-C5374591D951}" type="slidenum">
              <a:rPr lang="en-US" smtClean="0"/>
              <a:pPr/>
              <a:t>22</a:t>
            </a:fld>
            <a:endParaRPr lang="en-US" dirty="0"/>
          </a:p>
        </p:txBody>
      </p:sp>
      <p:sp>
        <p:nvSpPr>
          <p:cNvPr id="4" name="Title 3">
            <a:extLst>
              <a:ext uri="{FF2B5EF4-FFF2-40B4-BE49-F238E27FC236}">
                <a16:creationId xmlns:a16="http://schemas.microsoft.com/office/drawing/2014/main" id="{CEFB6C18-785B-234B-902E-5AEFBB0A7325}"/>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6E9E6503-5FEC-2C4D-83E3-30B06E697C1A}"/>
              </a:ext>
            </a:extLst>
          </p:cNvPr>
          <p:cNvSpPr>
            <a:spLocks noGrp="1"/>
          </p:cNvSpPr>
          <p:nvPr>
            <p:ph idx="1"/>
          </p:nvPr>
        </p:nvSpPr>
        <p:spPr/>
        <p:txBody>
          <a:bodyPr/>
          <a:lstStyle/>
          <a:p>
            <a:pPr marL="0" indent="0">
              <a:buNone/>
            </a:pPr>
            <a:endParaRPr lang="en-US" sz="1800" dirty="0"/>
          </a:p>
        </p:txBody>
      </p:sp>
      <p:pic>
        <p:nvPicPr>
          <p:cNvPr id="6" name="Picture Placeholder 5">
            <a:extLst>
              <a:ext uri="{FF2B5EF4-FFF2-40B4-BE49-F238E27FC236}">
                <a16:creationId xmlns:a16="http://schemas.microsoft.com/office/drawing/2014/main" id="{B03CD863-C71C-7F41-BB7E-C624C447A2B5}"/>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2187" r="22187"/>
          <a:stretch>
            <a:fillRect/>
          </a:stretch>
        </p:blipFill>
        <p:spPr>
          <a:prstGeom prst="rect">
            <a:avLst/>
          </a:prstGeom>
        </p:spPr>
      </p:pic>
    </p:spTree>
    <p:extLst>
      <p:ext uri="{BB962C8B-B14F-4D97-AF65-F5344CB8AC3E}">
        <p14:creationId xmlns:p14="http://schemas.microsoft.com/office/powerpoint/2010/main" val="188562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4D7592-58AD-4F49-AB71-93C4F820CDD1}"/>
              </a:ext>
            </a:extLst>
          </p:cNvPr>
          <p:cNvSpPr>
            <a:spLocks noGrp="1"/>
          </p:cNvSpPr>
          <p:nvPr>
            <p:ph type="sldNum" sz="quarter" idx="10"/>
          </p:nvPr>
        </p:nvSpPr>
        <p:spPr/>
        <p:txBody>
          <a:bodyPr/>
          <a:lstStyle/>
          <a:p>
            <a:fld id="{D8D877B3-D348-4611-9BDB-C5374591D951}" type="slidenum">
              <a:rPr lang="en-US" smtClean="0"/>
              <a:pPr/>
              <a:t>23</a:t>
            </a:fld>
            <a:endParaRPr lang="en-US" dirty="0"/>
          </a:p>
        </p:txBody>
      </p:sp>
      <p:pic>
        <p:nvPicPr>
          <p:cNvPr id="7" name="Picture Placeholder 6" descr="A picture containing tree, outdoor, city&#10;&#10;Description automatically generated">
            <a:extLst>
              <a:ext uri="{FF2B5EF4-FFF2-40B4-BE49-F238E27FC236}">
                <a16:creationId xmlns:a16="http://schemas.microsoft.com/office/drawing/2014/main" id="{611FECCB-C29E-FD56-E1E5-8220B875CD5D}"/>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4028" b="4028"/>
          <a:stretch>
            <a:fillRect/>
          </a:stretch>
        </p:blipFill>
        <p:spPr>
          <a:xfrm>
            <a:off x="990600" y="1"/>
            <a:ext cx="11201400" cy="6857999"/>
          </a:xfrm>
        </p:spPr>
      </p:pic>
    </p:spTree>
    <p:extLst>
      <p:ext uri="{BB962C8B-B14F-4D97-AF65-F5344CB8AC3E}">
        <p14:creationId xmlns:p14="http://schemas.microsoft.com/office/powerpoint/2010/main" val="2723748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93D302DC-EB2E-0D4F-94FE-A4439F4D506F}"/>
              </a:ext>
            </a:extLst>
          </p:cNvPr>
          <p:cNvPicPr>
            <a:picLocks noGrp="1" noChangeAspect="1"/>
          </p:cNvPicPr>
          <p:nvPr>
            <p:ph type="pic" sz="quarter" idx="4294967295"/>
          </p:nvPr>
        </p:nvPicPr>
        <p:blipFill rotWithShape="1">
          <a:blip r:embed="rId2">
            <a:extLst>
              <a:ext uri="{28A0092B-C50C-407E-A947-70E740481C1C}">
                <a14:useLocalDpi xmlns:a14="http://schemas.microsoft.com/office/drawing/2010/main" val="0"/>
              </a:ext>
            </a:extLst>
          </a:blip>
          <a:srcRect t="5674" b="2489"/>
          <a:stretch/>
        </p:blipFill>
        <p:spPr>
          <a:xfrm>
            <a:off x="990600" y="0"/>
            <a:ext cx="11201400" cy="6858000"/>
          </a:xfrm>
        </p:spPr>
      </p:pic>
      <p:sp>
        <p:nvSpPr>
          <p:cNvPr id="5" name="Title 1"/>
          <p:cNvSpPr txBox="1">
            <a:spLocks/>
          </p:cNvSpPr>
          <p:nvPr/>
        </p:nvSpPr>
        <p:spPr>
          <a:xfrm>
            <a:off x="6858000" y="2307373"/>
            <a:ext cx="4577576" cy="3424354"/>
          </a:xfrm>
          <a:prstGeom prst="rect">
            <a:avLst/>
          </a:prstGeom>
        </p:spPr>
        <p:txBody>
          <a:bodyPr vert="horz" lIns="0" tIns="45720" rIns="0" bIns="45720" rtlCol="0" anchor="t">
            <a:noAutofit/>
          </a:bodyPr>
          <a:lstStyle>
            <a:lvl1pPr algn="l" defTabSz="914400" rtl="0" eaLnBrk="1" latinLnBrk="0" hangingPunct="1">
              <a:lnSpc>
                <a:spcPct val="80000"/>
              </a:lnSpc>
              <a:spcBef>
                <a:spcPct val="0"/>
              </a:spcBef>
              <a:buNone/>
              <a:defRPr sz="3600" b="0" i="0" kern="1200">
                <a:solidFill>
                  <a:schemeClr val="tx1"/>
                </a:solidFill>
                <a:latin typeface="Butler Medium" charset="0"/>
                <a:ea typeface="Butler Medium" charset="0"/>
                <a:cs typeface="Butler Medium" charset="0"/>
              </a:defRPr>
            </a:lvl1pPr>
          </a:lstStyle>
          <a:p>
            <a:pPr>
              <a:lnSpc>
                <a:spcPts val="2460"/>
              </a:lnSpc>
            </a:pPr>
            <a:r>
              <a:rPr lang="en-US" sz="2000" b="1" dirty="0">
                <a:latin typeface="Arial" panose="020B0604020202020204" pitchFamily="34" charset="0"/>
                <a:cs typeface="Arial" panose="020B0604020202020204" pitchFamily="34" charset="0"/>
              </a:rPr>
              <a:t>One of the good things about coming to Strathclyde is that when you go on your work experience it is already so familiar. Even in the first week of working in practice there are no surprises because you have already learnt the design stages. The course sets you up for the work experience.”</a:t>
            </a:r>
          </a:p>
          <a:p>
            <a:pPr>
              <a:lnSpc>
                <a:spcPts val="2460"/>
              </a:lnSpc>
            </a:pPr>
            <a:endParaRPr lang="en-US" sz="2000" b="1" dirty="0">
              <a:latin typeface="Arial" panose="020B0604020202020204" pitchFamily="34" charset="0"/>
              <a:cs typeface="Arial" panose="020B0604020202020204" pitchFamily="34" charset="0"/>
            </a:endParaRPr>
          </a:p>
          <a:p>
            <a:pPr>
              <a:lnSpc>
                <a:spcPts val="1860"/>
              </a:lnSpc>
            </a:pPr>
            <a:r>
              <a:rPr lang="en-US" sz="1400" b="1" dirty="0">
                <a:latin typeface="Arial" panose="020B0604020202020204" pitchFamily="34" charset="0"/>
                <a:cs typeface="Arial" panose="020B0604020202020204" pitchFamily="34" charset="0"/>
              </a:rPr>
              <a:t>Shawn Kay</a:t>
            </a:r>
          </a:p>
          <a:p>
            <a:pPr>
              <a:lnSpc>
                <a:spcPts val="1860"/>
              </a:lnSpc>
            </a:pPr>
            <a:r>
              <a:rPr lang="en-US" sz="1400" dirty="0">
                <a:latin typeface="Arial" panose="020B0604020202020204" pitchFamily="34" charset="0"/>
                <a:cs typeface="Arial" panose="020B0604020202020204" pitchFamily="34" charset="0"/>
              </a:rPr>
              <a:t>Architectural Studies student</a:t>
            </a:r>
          </a:p>
        </p:txBody>
      </p:sp>
      <p:pic>
        <p:nvPicPr>
          <p:cNvPr id="9" name="Picture 8" descr="A picture containing ax, shirt, drawing&#10;&#10;Description automatically generated">
            <a:extLst>
              <a:ext uri="{FF2B5EF4-FFF2-40B4-BE49-F238E27FC236}">
                <a16:creationId xmlns:a16="http://schemas.microsoft.com/office/drawing/2014/main" id="{345DAD6E-0571-D94B-9A1A-A0321861BB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861431"/>
            <a:ext cx="1270000" cy="1143000"/>
          </a:xfrm>
          <a:prstGeom prst="rect">
            <a:avLst/>
          </a:prstGeom>
        </p:spPr>
      </p:pic>
    </p:spTree>
    <p:extLst>
      <p:ext uri="{BB962C8B-B14F-4D97-AF65-F5344CB8AC3E}">
        <p14:creationId xmlns:p14="http://schemas.microsoft.com/office/powerpoint/2010/main" val="2049178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Slide Number Placeholder 1">
            <a:extLst>
              <a:ext uri="{FF2B5EF4-FFF2-40B4-BE49-F238E27FC236}">
                <a16:creationId xmlns:a16="http://schemas.microsoft.com/office/drawing/2014/main" id="{A5A97D00-11F1-4CFA-A3A2-658399C5AC9E}"/>
              </a:ext>
            </a:extLst>
          </p:cNvPr>
          <p:cNvSpPr>
            <a:spLocks noGrp="1"/>
          </p:cNvSpPr>
          <p:nvPr>
            <p:ph type="sldNum" sz="quarter" idx="10"/>
          </p:nvPr>
        </p:nvSpPr>
        <p:spPr>
          <a:xfrm>
            <a:off x="235873" y="6418877"/>
            <a:ext cx="513735" cy="227164"/>
          </a:xfrm>
        </p:spPr>
        <p:txBody>
          <a:bodyPr/>
          <a:lstStyle/>
          <a:p>
            <a:pPr>
              <a:spcAft>
                <a:spcPts val="600"/>
              </a:spcAft>
            </a:pPr>
            <a:fld id="{D8D877B3-D348-4611-9BDB-C5374591D951}" type="slidenum">
              <a:rPr lang="en-US" smtClean="0"/>
              <a:pPr>
                <a:spcAft>
                  <a:spcPts val="600"/>
                </a:spcAft>
              </a:pPr>
              <a:t>25</a:t>
            </a:fld>
            <a:endParaRPr lang="en-US"/>
          </a:p>
        </p:txBody>
      </p:sp>
      <p:pic>
        <p:nvPicPr>
          <p:cNvPr id="8" name="Picture Placeholder 7">
            <a:extLst>
              <a:ext uri="{FF2B5EF4-FFF2-40B4-BE49-F238E27FC236}">
                <a16:creationId xmlns:a16="http://schemas.microsoft.com/office/drawing/2014/main" id="{93D302DC-EB2E-0D4F-94FE-A4439F4D506F}"/>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1404" r="48903" b="-1"/>
          <a:stretch/>
        </p:blipFill>
        <p:spPr>
          <a:xfrm>
            <a:off x="990600" y="10"/>
            <a:ext cx="5105400" cy="6857990"/>
          </a:xfrm>
          <a:prstGeom prst="rect">
            <a:avLst/>
          </a:prstGeom>
          <a:noFill/>
        </p:spPr>
      </p:pic>
      <p:sp>
        <p:nvSpPr>
          <p:cNvPr id="6" name="Title 1">
            <a:extLst>
              <a:ext uri="{FF2B5EF4-FFF2-40B4-BE49-F238E27FC236}">
                <a16:creationId xmlns:a16="http://schemas.microsoft.com/office/drawing/2014/main" id="{30214471-F741-7E47-89C5-02707CAB0E65}"/>
              </a:ext>
            </a:extLst>
          </p:cNvPr>
          <p:cNvSpPr txBox="1">
            <a:spLocks/>
          </p:cNvSpPr>
          <p:nvPr/>
        </p:nvSpPr>
        <p:spPr>
          <a:xfrm>
            <a:off x="6858000" y="2318524"/>
            <a:ext cx="4577576" cy="3424354"/>
          </a:xfrm>
          <a:prstGeom prst="rect">
            <a:avLst/>
          </a:prstGeom>
        </p:spPr>
        <p:txBody>
          <a:bodyPr vert="horz" lIns="0" tIns="45720" rIns="0" bIns="45720" rtlCol="0" anchor="t">
            <a:noAutofit/>
          </a:bodyPr>
          <a:lstStyle>
            <a:lvl1pPr algn="l" defTabSz="914400" rtl="0" eaLnBrk="1" latinLnBrk="0" hangingPunct="1">
              <a:lnSpc>
                <a:spcPct val="80000"/>
              </a:lnSpc>
              <a:spcBef>
                <a:spcPct val="0"/>
              </a:spcBef>
              <a:buNone/>
              <a:defRPr sz="3600" b="0" i="0" kern="1200">
                <a:solidFill>
                  <a:schemeClr val="tx1"/>
                </a:solidFill>
                <a:latin typeface="Butler Medium" charset="0"/>
                <a:ea typeface="Butler Medium" charset="0"/>
                <a:cs typeface="Butler Medium" charset="0"/>
              </a:defRPr>
            </a:lvl1pPr>
          </a:lstStyle>
          <a:p>
            <a:pPr>
              <a:lnSpc>
                <a:spcPts val="2460"/>
              </a:lnSpc>
            </a:pPr>
            <a:r>
              <a:rPr lang="en-US" sz="2000" b="1" dirty="0">
                <a:latin typeface="Arial" panose="020B0604020202020204" pitchFamily="34" charset="0"/>
                <a:cs typeface="Arial" panose="020B0604020202020204" pitchFamily="34" charset="0"/>
              </a:rPr>
              <a:t>One of the good things about coming to Strathclyde is that when you go on your work experience it is already so familiar. Even in the first week of working in practice there are no surprises because you have already learnt the design stages. The course sets you up for the work experience.”</a:t>
            </a:r>
          </a:p>
          <a:p>
            <a:pPr>
              <a:lnSpc>
                <a:spcPts val="2460"/>
              </a:lnSpc>
            </a:pPr>
            <a:endParaRPr lang="en-US" sz="2000" b="1" dirty="0">
              <a:latin typeface="Arial" panose="020B0604020202020204" pitchFamily="34" charset="0"/>
              <a:cs typeface="Arial" panose="020B0604020202020204" pitchFamily="34" charset="0"/>
            </a:endParaRPr>
          </a:p>
          <a:p>
            <a:pPr>
              <a:lnSpc>
                <a:spcPts val="1860"/>
              </a:lnSpc>
            </a:pPr>
            <a:r>
              <a:rPr lang="en-US" sz="1400" b="1" dirty="0">
                <a:latin typeface="Arial" panose="020B0604020202020204" pitchFamily="34" charset="0"/>
                <a:cs typeface="Arial" panose="020B0604020202020204" pitchFamily="34" charset="0"/>
              </a:rPr>
              <a:t>Shawn Kay</a:t>
            </a:r>
          </a:p>
          <a:p>
            <a:pPr>
              <a:lnSpc>
                <a:spcPts val="1860"/>
              </a:lnSpc>
            </a:pPr>
            <a:r>
              <a:rPr lang="en-US" sz="1400" dirty="0">
                <a:latin typeface="Arial" panose="020B0604020202020204" pitchFamily="34" charset="0"/>
                <a:cs typeface="Arial" panose="020B0604020202020204" pitchFamily="34" charset="0"/>
              </a:rPr>
              <a:t>Architectural Studies student</a:t>
            </a:r>
          </a:p>
        </p:txBody>
      </p:sp>
      <p:pic>
        <p:nvPicPr>
          <p:cNvPr id="7" name="Picture 6" descr="A picture containing ax, shirt, drawing&#10;&#10;Description automatically generated">
            <a:extLst>
              <a:ext uri="{FF2B5EF4-FFF2-40B4-BE49-F238E27FC236}">
                <a16:creationId xmlns:a16="http://schemas.microsoft.com/office/drawing/2014/main" id="{A4AF91C9-08FB-6A43-AABF-6A5DC7E058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872582"/>
            <a:ext cx="1270000" cy="1143000"/>
          </a:xfrm>
          <a:prstGeom prst="rect">
            <a:avLst/>
          </a:prstGeom>
        </p:spPr>
      </p:pic>
    </p:spTree>
    <p:extLst>
      <p:ext uri="{BB962C8B-B14F-4D97-AF65-F5344CB8AC3E}">
        <p14:creationId xmlns:p14="http://schemas.microsoft.com/office/powerpoint/2010/main" val="2955719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26</a:t>
            </a:fld>
            <a:endParaRPr lang="en-US" dirty="0"/>
          </a:p>
        </p:txBody>
      </p:sp>
      <p:sp>
        <p:nvSpPr>
          <p:cNvPr id="3" name="Title 2"/>
          <p:cNvSpPr>
            <a:spLocks noGrp="1"/>
          </p:cNvSpPr>
          <p:nvPr>
            <p:ph type="title"/>
          </p:nvPr>
        </p:nvSpPr>
        <p:spPr>
          <a:xfrm>
            <a:off x="1866899" y="996124"/>
            <a:ext cx="7778905" cy="1621619"/>
          </a:xfrm>
        </p:spPr>
        <p:txBody>
          <a:bodyPr/>
          <a:lstStyle/>
          <a:p>
            <a:r>
              <a:rPr lang="en-US" spc="0" dirty="0"/>
              <a:t>FEATURES</a:t>
            </a:r>
            <a:br>
              <a:rPr lang="en-US" spc="0" dirty="0"/>
            </a:br>
            <a:r>
              <a:rPr lang="en-US" spc="0" dirty="0"/>
              <a:t>NUMBER SERVICE</a:t>
            </a:r>
            <a:endParaRPr lang="en-US" spc="0" dirty="0">
              <a:solidFill>
                <a:srgbClr val="FF0000"/>
              </a:solidFill>
            </a:endParaRPr>
          </a:p>
        </p:txBody>
      </p:sp>
      <p:sp>
        <p:nvSpPr>
          <p:cNvPr id="10" name="TextBox 9"/>
          <p:cNvSpPr txBox="1"/>
          <p:nvPr/>
        </p:nvSpPr>
        <p:spPr>
          <a:xfrm>
            <a:off x="2015509" y="4158646"/>
            <a:ext cx="2068446" cy="1384995"/>
          </a:xfrm>
          <a:prstGeom prst="rect">
            <a:avLst/>
          </a:prstGeom>
          <a:noFill/>
        </p:spPr>
        <p:txBody>
          <a:bodyPr wrap="square" lIns="0" rIns="0" rtlCol="0">
            <a:spAutoFit/>
          </a:bodyPr>
          <a:lstStyle/>
          <a:p>
            <a:pPr>
              <a:lnSpc>
                <a:spcPct val="120000"/>
              </a:lnSpc>
            </a:pPr>
            <a:r>
              <a:rPr lang="en-US" sz="1000" dirty="0">
                <a:solidFill>
                  <a:schemeClr val="tx1">
                    <a:alpha val="80000"/>
                  </a:schemeClr>
                </a:solidFill>
              </a:rPr>
              <a:t>There are many variations of passages of Lorem Ipsum available, but the majority have suffered alteration in some form, by injected </a:t>
            </a:r>
            <a:r>
              <a:rPr lang="en-US" sz="1000" dirty="0" err="1">
                <a:solidFill>
                  <a:schemeClr val="tx1">
                    <a:alpha val="80000"/>
                  </a:schemeClr>
                </a:solidFill>
              </a:rPr>
              <a:t>humour</a:t>
            </a:r>
            <a:r>
              <a:rPr lang="en-US" sz="1000" dirty="0">
                <a:solidFill>
                  <a:schemeClr val="tx1">
                    <a:alpha val="80000"/>
                  </a:schemeClr>
                </a:solidFill>
              </a:rPr>
              <a:t>, or </a:t>
            </a:r>
            <a:r>
              <a:rPr lang="en-US" sz="1000" dirty="0" err="1">
                <a:solidFill>
                  <a:schemeClr val="tx1">
                    <a:alpha val="80000"/>
                  </a:schemeClr>
                </a:solidFill>
              </a:rPr>
              <a:t>randomised</a:t>
            </a:r>
            <a:r>
              <a:rPr lang="en-US" sz="1000" dirty="0">
                <a:solidFill>
                  <a:schemeClr val="tx1">
                    <a:alpha val="80000"/>
                  </a:schemeClr>
                </a:solidFill>
              </a:rPr>
              <a:t> words which don't look even slightly believable.</a:t>
            </a:r>
          </a:p>
        </p:txBody>
      </p:sp>
      <p:sp>
        <p:nvSpPr>
          <p:cNvPr id="11" name="Rectangle 10"/>
          <p:cNvSpPr/>
          <p:nvPr/>
        </p:nvSpPr>
        <p:spPr>
          <a:xfrm>
            <a:off x="1866900" y="2863741"/>
            <a:ext cx="2357477" cy="2883635"/>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TextBox 11"/>
          <p:cNvSpPr txBox="1"/>
          <p:nvPr/>
        </p:nvSpPr>
        <p:spPr>
          <a:xfrm>
            <a:off x="2015509" y="3836681"/>
            <a:ext cx="2068446" cy="235449"/>
          </a:xfrm>
          <a:prstGeom prst="rect">
            <a:avLst/>
          </a:prstGeom>
          <a:noFill/>
        </p:spPr>
        <p:txBody>
          <a:bodyPr wrap="square" lIns="0" rIns="0" rtlCol="0">
            <a:spAutoFit/>
          </a:bodyPr>
          <a:lstStyle/>
          <a:p>
            <a:pPr>
              <a:lnSpc>
                <a:spcPct val="70000"/>
              </a:lnSpc>
            </a:pPr>
            <a:r>
              <a:rPr lang="en-US" sz="1200" dirty="0">
                <a:latin typeface="+mj-lt"/>
              </a:rPr>
              <a:t>FEATURES TEXT</a:t>
            </a:r>
            <a:endParaRPr lang="en-US" sz="1200" dirty="0">
              <a:solidFill>
                <a:schemeClr val="accent1"/>
              </a:solidFill>
              <a:latin typeface="+mj-lt"/>
            </a:endParaRPr>
          </a:p>
        </p:txBody>
      </p:sp>
      <p:sp>
        <p:nvSpPr>
          <p:cNvPr id="13" name="TextBox 12"/>
          <p:cNvSpPr txBox="1"/>
          <p:nvPr/>
        </p:nvSpPr>
        <p:spPr>
          <a:xfrm>
            <a:off x="2015509" y="3148233"/>
            <a:ext cx="2068446" cy="521681"/>
          </a:xfrm>
          <a:prstGeom prst="rect">
            <a:avLst/>
          </a:prstGeom>
          <a:noFill/>
        </p:spPr>
        <p:txBody>
          <a:bodyPr wrap="square" lIns="0" rIns="0" rtlCol="0">
            <a:spAutoFit/>
          </a:bodyPr>
          <a:lstStyle/>
          <a:p>
            <a:pPr>
              <a:lnSpc>
                <a:spcPct val="70000"/>
              </a:lnSpc>
            </a:pPr>
            <a:r>
              <a:rPr lang="en-US" sz="3600" dirty="0">
                <a:latin typeface="+mj-lt"/>
                <a:ea typeface="Montserrat" charset="0"/>
                <a:cs typeface="Montserrat" charset="0"/>
              </a:rPr>
              <a:t>01</a:t>
            </a:r>
            <a:endParaRPr lang="en-US" sz="3600" dirty="0">
              <a:solidFill>
                <a:schemeClr val="accent1"/>
              </a:solidFill>
              <a:latin typeface="+mj-lt"/>
              <a:ea typeface="Montserrat" charset="0"/>
              <a:cs typeface="Montserrat" charset="0"/>
            </a:endParaRPr>
          </a:p>
        </p:txBody>
      </p:sp>
      <p:sp>
        <p:nvSpPr>
          <p:cNvPr id="18" name="TextBox 17"/>
          <p:cNvSpPr txBox="1"/>
          <p:nvPr/>
        </p:nvSpPr>
        <p:spPr>
          <a:xfrm>
            <a:off x="6928825" y="4158646"/>
            <a:ext cx="2068446" cy="1384995"/>
          </a:xfrm>
          <a:prstGeom prst="rect">
            <a:avLst/>
          </a:prstGeom>
          <a:noFill/>
        </p:spPr>
        <p:txBody>
          <a:bodyPr wrap="square" lIns="0" rIns="0" rtlCol="0">
            <a:spAutoFit/>
          </a:bodyPr>
          <a:lstStyle/>
          <a:p>
            <a:pPr>
              <a:lnSpc>
                <a:spcPct val="120000"/>
              </a:lnSpc>
            </a:pPr>
            <a:r>
              <a:rPr lang="en-US" sz="1000" dirty="0">
                <a:solidFill>
                  <a:schemeClr val="tx1">
                    <a:alpha val="80000"/>
                  </a:schemeClr>
                </a:solidFill>
              </a:rPr>
              <a:t>There are many variations of passages of Lorem Ipsum available, but the majority have suffered alteration in some form, by injected </a:t>
            </a:r>
            <a:r>
              <a:rPr lang="en-US" sz="1000" dirty="0" err="1">
                <a:solidFill>
                  <a:schemeClr val="tx1">
                    <a:alpha val="80000"/>
                  </a:schemeClr>
                </a:solidFill>
              </a:rPr>
              <a:t>humour</a:t>
            </a:r>
            <a:r>
              <a:rPr lang="en-US" sz="1000" dirty="0">
                <a:solidFill>
                  <a:schemeClr val="tx1">
                    <a:alpha val="80000"/>
                  </a:schemeClr>
                </a:solidFill>
              </a:rPr>
              <a:t>, or </a:t>
            </a:r>
            <a:r>
              <a:rPr lang="en-US" sz="1000" dirty="0" err="1">
                <a:solidFill>
                  <a:schemeClr val="tx1">
                    <a:alpha val="80000"/>
                  </a:schemeClr>
                </a:solidFill>
              </a:rPr>
              <a:t>randomised</a:t>
            </a:r>
            <a:r>
              <a:rPr lang="en-US" sz="1000" dirty="0">
                <a:solidFill>
                  <a:schemeClr val="tx1">
                    <a:alpha val="80000"/>
                  </a:schemeClr>
                </a:solidFill>
              </a:rPr>
              <a:t> words which don't look even slightly believable.</a:t>
            </a:r>
          </a:p>
        </p:txBody>
      </p:sp>
      <p:sp>
        <p:nvSpPr>
          <p:cNvPr id="19" name="Rectangle 18"/>
          <p:cNvSpPr/>
          <p:nvPr/>
        </p:nvSpPr>
        <p:spPr>
          <a:xfrm>
            <a:off x="6780216" y="2863741"/>
            <a:ext cx="2357477" cy="2883635"/>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TextBox 19"/>
          <p:cNvSpPr txBox="1"/>
          <p:nvPr/>
        </p:nvSpPr>
        <p:spPr>
          <a:xfrm>
            <a:off x="6928825" y="3836681"/>
            <a:ext cx="2068446" cy="235449"/>
          </a:xfrm>
          <a:prstGeom prst="rect">
            <a:avLst/>
          </a:prstGeom>
          <a:noFill/>
        </p:spPr>
        <p:txBody>
          <a:bodyPr wrap="square" lIns="0" rIns="0" rtlCol="0">
            <a:spAutoFit/>
          </a:bodyPr>
          <a:lstStyle/>
          <a:p>
            <a:pPr>
              <a:lnSpc>
                <a:spcPct val="70000"/>
              </a:lnSpc>
            </a:pPr>
            <a:r>
              <a:rPr lang="en-US" sz="1200" dirty="0">
                <a:latin typeface="+mj-lt"/>
              </a:rPr>
              <a:t>FEATURES TEXT</a:t>
            </a:r>
            <a:endParaRPr lang="en-US" sz="1200" dirty="0">
              <a:solidFill>
                <a:schemeClr val="accent1"/>
              </a:solidFill>
              <a:latin typeface="+mj-lt"/>
            </a:endParaRPr>
          </a:p>
        </p:txBody>
      </p:sp>
      <p:sp>
        <p:nvSpPr>
          <p:cNvPr id="21" name="TextBox 20"/>
          <p:cNvSpPr txBox="1"/>
          <p:nvPr/>
        </p:nvSpPr>
        <p:spPr>
          <a:xfrm>
            <a:off x="6928825" y="3148233"/>
            <a:ext cx="2068446" cy="521681"/>
          </a:xfrm>
          <a:prstGeom prst="rect">
            <a:avLst/>
          </a:prstGeom>
          <a:noFill/>
        </p:spPr>
        <p:txBody>
          <a:bodyPr wrap="square" lIns="0" rIns="0" rtlCol="0">
            <a:spAutoFit/>
          </a:bodyPr>
          <a:lstStyle/>
          <a:p>
            <a:pPr>
              <a:lnSpc>
                <a:spcPct val="70000"/>
              </a:lnSpc>
            </a:pPr>
            <a:r>
              <a:rPr lang="en-US" sz="3600" dirty="0">
                <a:latin typeface="+mj-lt"/>
                <a:ea typeface="Montserrat" charset="0"/>
                <a:cs typeface="Montserrat" charset="0"/>
              </a:rPr>
              <a:t>03</a:t>
            </a:r>
            <a:endParaRPr lang="en-US" sz="3600" dirty="0">
              <a:solidFill>
                <a:schemeClr val="accent1"/>
              </a:solidFill>
              <a:latin typeface="+mj-lt"/>
              <a:ea typeface="Montserrat" charset="0"/>
              <a:cs typeface="Montserrat" charset="0"/>
            </a:endParaRPr>
          </a:p>
        </p:txBody>
      </p:sp>
      <p:sp>
        <p:nvSpPr>
          <p:cNvPr id="22" name="TextBox 21"/>
          <p:cNvSpPr txBox="1"/>
          <p:nvPr/>
        </p:nvSpPr>
        <p:spPr>
          <a:xfrm>
            <a:off x="9385483" y="4158646"/>
            <a:ext cx="2068446" cy="1384995"/>
          </a:xfrm>
          <a:prstGeom prst="rect">
            <a:avLst/>
          </a:prstGeom>
          <a:noFill/>
        </p:spPr>
        <p:txBody>
          <a:bodyPr wrap="square" lIns="0" rIns="0" rtlCol="0">
            <a:spAutoFit/>
          </a:bodyPr>
          <a:lstStyle/>
          <a:p>
            <a:pPr>
              <a:lnSpc>
                <a:spcPct val="120000"/>
              </a:lnSpc>
            </a:pPr>
            <a:r>
              <a:rPr lang="en-US" sz="1000" dirty="0">
                <a:solidFill>
                  <a:schemeClr val="tx1">
                    <a:alpha val="80000"/>
                  </a:schemeClr>
                </a:solidFill>
              </a:rPr>
              <a:t>There are many variations of passages of Lorem Ipsum available, but the majority have suffered alteration in some form, by injected </a:t>
            </a:r>
            <a:r>
              <a:rPr lang="en-US" sz="1000" dirty="0" err="1">
                <a:solidFill>
                  <a:schemeClr val="tx1">
                    <a:alpha val="80000"/>
                  </a:schemeClr>
                </a:solidFill>
              </a:rPr>
              <a:t>humour</a:t>
            </a:r>
            <a:r>
              <a:rPr lang="en-US" sz="1000" dirty="0">
                <a:solidFill>
                  <a:schemeClr val="tx1">
                    <a:alpha val="80000"/>
                  </a:schemeClr>
                </a:solidFill>
              </a:rPr>
              <a:t>, or </a:t>
            </a:r>
            <a:r>
              <a:rPr lang="en-US" sz="1000" dirty="0" err="1">
                <a:solidFill>
                  <a:schemeClr val="tx1">
                    <a:alpha val="80000"/>
                  </a:schemeClr>
                </a:solidFill>
              </a:rPr>
              <a:t>randomised</a:t>
            </a:r>
            <a:r>
              <a:rPr lang="en-US" sz="1000" dirty="0">
                <a:solidFill>
                  <a:schemeClr val="tx1">
                    <a:alpha val="80000"/>
                  </a:schemeClr>
                </a:solidFill>
              </a:rPr>
              <a:t> words which don't look even slightly believable.</a:t>
            </a:r>
          </a:p>
        </p:txBody>
      </p:sp>
      <p:sp>
        <p:nvSpPr>
          <p:cNvPr id="23" name="Rectangle 22"/>
          <p:cNvSpPr/>
          <p:nvPr/>
        </p:nvSpPr>
        <p:spPr>
          <a:xfrm>
            <a:off x="9236874" y="2863741"/>
            <a:ext cx="2357477" cy="2883635"/>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TextBox 23"/>
          <p:cNvSpPr txBox="1"/>
          <p:nvPr/>
        </p:nvSpPr>
        <p:spPr>
          <a:xfrm>
            <a:off x="9385483" y="3836681"/>
            <a:ext cx="2068446" cy="235449"/>
          </a:xfrm>
          <a:prstGeom prst="rect">
            <a:avLst/>
          </a:prstGeom>
          <a:noFill/>
        </p:spPr>
        <p:txBody>
          <a:bodyPr wrap="square" lIns="0" rIns="0" rtlCol="0">
            <a:spAutoFit/>
          </a:bodyPr>
          <a:lstStyle/>
          <a:p>
            <a:pPr>
              <a:lnSpc>
                <a:spcPct val="70000"/>
              </a:lnSpc>
            </a:pPr>
            <a:r>
              <a:rPr lang="en-US" sz="1200" dirty="0">
                <a:latin typeface="+mj-lt"/>
              </a:rPr>
              <a:t>FEATURES TEXT</a:t>
            </a:r>
            <a:endParaRPr lang="en-US" sz="1200" dirty="0">
              <a:solidFill>
                <a:schemeClr val="accent1"/>
              </a:solidFill>
              <a:latin typeface="+mj-lt"/>
            </a:endParaRPr>
          </a:p>
        </p:txBody>
      </p:sp>
      <p:sp>
        <p:nvSpPr>
          <p:cNvPr id="25" name="TextBox 24"/>
          <p:cNvSpPr txBox="1"/>
          <p:nvPr/>
        </p:nvSpPr>
        <p:spPr>
          <a:xfrm>
            <a:off x="9385483" y="3148233"/>
            <a:ext cx="2068446" cy="521681"/>
          </a:xfrm>
          <a:prstGeom prst="rect">
            <a:avLst/>
          </a:prstGeom>
          <a:noFill/>
        </p:spPr>
        <p:txBody>
          <a:bodyPr wrap="square" lIns="0" rIns="0" rtlCol="0">
            <a:spAutoFit/>
          </a:bodyPr>
          <a:lstStyle/>
          <a:p>
            <a:pPr>
              <a:lnSpc>
                <a:spcPct val="70000"/>
              </a:lnSpc>
            </a:pPr>
            <a:r>
              <a:rPr lang="en-US" sz="3600" dirty="0">
                <a:latin typeface="+mj-lt"/>
                <a:ea typeface="Montserrat" charset="0"/>
                <a:cs typeface="Montserrat" charset="0"/>
              </a:rPr>
              <a:t>04</a:t>
            </a:r>
            <a:endParaRPr lang="en-US" sz="3600" dirty="0">
              <a:solidFill>
                <a:schemeClr val="accent1"/>
              </a:solidFill>
              <a:latin typeface="+mj-lt"/>
              <a:ea typeface="Montserrat" charset="0"/>
              <a:cs typeface="Montserrat" charset="0"/>
            </a:endParaRPr>
          </a:p>
        </p:txBody>
      </p:sp>
      <p:sp>
        <p:nvSpPr>
          <p:cNvPr id="26" name="TextBox 25">
            <a:extLst>
              <a:ext uri="{FF2B5EF4-FFF2-40B4-BE49-F238E27FC236}">
                <a16:creationId xmlns:a16="http://schemas.microsoft.com/office/drawing/2014/main" id="{DC020683-477B-6E45-B1FE-4FD29FF657CA}"/>
              </a:ext>
            </a:extLst>
          </p:cNvPr>
          <p:cNvSpPr txBox="1"/>
          <p:nvPr/>
        </p:nvSpPr>
        <p:spPr>
          <a:xfrm>
            <a:off x="4486568" y="4158646"/>
            <a:ext cx="2068446" cy="1384995"/>
          </a:xfrm>
          <a:prstGeom prst="rect">
            <a:avLst/>
          </a:prstGeom>
          <a:noFill/>
        </p:spPr>
        <p:txBody>
          <a:bodyPr wrap="square" lIns="0" rIns="0" rtlCol="0">
            <a:spAutoFit/>
          </a:bodyPr>
          <a:lstStyle/>
          <a:p>
            <a:pPr>
              <a:lnSpc>
                <a:spcPct val="120000"/>
              </a:lnSpc>
            </a:pPr>
            <a:r>
              <a:rPr lang="en-US" sz="1000" dirty="0">
                <a:solidFill>
                  <a:schemeClr val="tx1">
                    <a:alpha val="80000"/>
                  </a:schemeClr>
                </a:solidFill>
              </a:rPr>
              <a:t>There are many variations of passages of Lorem Ipsum available, but the majority have suffered alteration in some form, by injected </a:t>
            </a:r>
            <a:r>
              <a:rPr lang="en-US" sz="1000" dirty="0" err="1">
                <a:solidFill>
                  <a:schemeClr val="tx1">
                    <a:alpha val="80000"/>
                  </a:schemeClr>
                </a:solidFill>
              </a:rPr>
              <a:t>humour</a:t>
            </a:r>
            <a:r>
              <a:rPr lang="en-US" sz="1000" dirty="0">
                <a:solidFill>
                  <a:schemeClr val="tx1">
                    <a:alpha val="80000"/>
                  </a:schemeClr>
                </a:solidFill>
              </a:rPr>
              <a:t>, or </a:t>
            </a:r>
            <a:r>
              <a:rPr lang="en-US" sz="1000" dirty="0" err="1">
                <a:solidFill>
                  <a:schemeClr val="tx1">
                    <a:alpha val="80000"/>
                  </a:schemeClr>
                </a:solidFill>
              </a:rPr>
              <a:t>randomised</a:t>
            </a:r>
            <a:r>
              <a:rPr lang="en-US" sz="1000" dirty="0">
                <a:solidFill>
                  <a:schemeClr val="tx1">
                    <a:alpha val="80000"/>
                  </a:schemeClr>
                </a:solidFill>
              </a:rPr>
              <a:t> words which don't look even slightly believable.</a:t>
            </a:r>
          </a:p>
        </p:txBody>
      </p:sp>
      <p:sp>
        <p:nvSpPr>
          <p:cNvPr id="27" name="Rectangle 26">
            <a:extLst>
              <a:ext uri="{FF2B5EF4-FFF2-40B4-BE49-F238E27FC236}">
                <a16:creationId xmlns:a16="http://schemas.microsoft.com/office/drawing/2014/main" id="{E7D5CCB3-ED9E-ED40-BE47-DA1DB5AB9637}"/>
              </a:ext>
            </a:extLst>
          </p:cNvPr>
          <p:cNvSpPr/>
          <p:nvPr/>
        </p:nvSpPr>
        <p:spPr>
          <a:xfrm>
            <a:off x="4337959" y="2863741"/>
            <a:ext cx="2357477" cy="2883635"/>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TextBox 27">
            <a:extLst>
              <a:ext uri="{FF2B5EF4-FFF2-40B4-BE49-F238E27FC236}">
                <a16:creationId xmlns:a16="http://schemas.microsoft.com/office/drawing/2014/main" id="{16A37E8E-C7F5-204F-81CB-ACE2BA4C4043}"/>
              </a:ext>
            </a:extLst>
          </p:cNvPr>
          <p:cNvSpPr txBox="1"/>
          <p:nvPr/>
        </p:nvSpPr>
        <p:spPr>
          <a:xfrm>
            <a:off x="4486568" y="3836681"/>
            <a:ext cx="2068446" cy="235449"/>
          </a:xfrm>
          <a:prstGeom prst="rect">
            <a:avLst/>
          </a:prstGeom>
          <a:noFill/>
        </p:spPr>
        <p:txBody>
          <a:bodyPr wrap="square" lIns="0" rIns="0" rtlCol="0">
            <a:spAutoFit/>
          </a:bodyPr>
          <a:lstStyle/>
          <a:p>
            <a:pPr>
              <a:lnSpc>
                <a:spcPct val="70000"/>
              </a:lnSpc>
            </a:pPr>
            <a:r>
              <a:rPr lang="en-US" sz="1200" dirty="0">
                <a:latin typeface="+mj-lt"/>
              </a:rPr>
              <a:t>FEATURES TEXT</a:t>
            </a:r>
            <a:endParaRPr lang="en-US" sz="1200" dirty="0">
              <a:solidFill>
                <a:schemeClr val="accent1"/>
              </a:solidFill>
              <a:latin typeface="+mj-lt"/>
            </a:endParaRPr>
          </a:p>
        </p:txBody>
      </p:sp>
      <p:sp>
        <p:nvSpPr>
          <p:cNvPr id="29" name="TextBox 28">
            <a:extLst>
              <a:ext uri="{FF2B5EF4-FFF2-40B4-BE49-F238E27FC236}">
                <a16:creationId xmlns:a16="http://schemas.microsoft.com/office/drawing/2014/main" id="{35D1DA74-6132-7F44-B119-DF59A0CBA9AE}"/>
              </a:ext>
            </a:extLst>
          </p:cNvPr>
          <p:cNvSpPr txBox="1"/>
          <p:nvPr/>
        </p:nvSpPr>
        <p:spPr>
          <a:xfrm>
            <a:off x="4486568" y="3148233"/>
            <a:ext cx="2068446" cy="497252"/>
          </a:xfrm>
          <a:prstGeom prst="rect">
            <a:avLst/>
          </a:prstGeom>
          <a:noFill/>
        </p:spPr>
        <p:txBody>
          <a:bodyPr wrap="square" lIns="0" rIns="0" rtlCol="0">
            <a:spAutoFit/>
          </a:bodyPr>
          <a:lstStyle/>
          <a:p>
            <a:pPr>
              <a:lnSpc>
                <a:spcPct val="70000"/>
              </a:lnSpc>
            </a:pPr>
            <a:r>
              <a:rPr lang="en-US" sz="3600" dirty="0">
                <a:latin typeface="+mj-lt"/>
                <a:ea typeface="Montserrat" charset="0"/>
                <a:cs typeface="Montserrat" charset="0"/>
              </a:rPr>
              <a:t>02</a:t>
            </a:r>
            <a:endParaRPr lang="en-US" sz="3600" dirty="0">
              <a:solidFill>
                <a:schemeClr val="accent1"/>
              </a:solidFill>
              <a:latin typeface="+mj-lt"/>
              <a:ea typeface="Montserrat" charset="0"/>
              <a:cs typeface="Montserrat" charset="0"/>
            </a:endParaRPr>
          </a:p>
        </p:txBody>
      </p:sp>
    </p:spTree>
    <p:extLst>
      <p:ext uri="{BB962C8B-B14F-4D97-AF65-F5344CB8AC3E}">
        <p14:creationId xmlns:p14="http://schemas.microsoft.com/office/powerpoint/2010/main" val="639636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27</a:t>
            </a:fld>
            <a:endParaRPr lang="en-US" dirty="0"/>
          </a:p>
        </p:txBody>
      </p:sp>
      <p:sp>
        <p:nvSpPr>
          <p:cNvPr id="3" name="Title 2"/>
          <p:cNvSpPr>
            <a:spLocks noGrp="1"/>
          </p:cNvSpPr>
          <p:nvPr>
            <p:ph type="title"/>
          </p:nvPr>
        </p:nvSpPr>
        <p:spPr/>
        <p:txBody>
          <a:bodyPr/>
          <a:lstStyle/>
          <a:p>
            <a:r>
              <a:rPr lang="en-US" dirty="0"/>
              <a:t>STATS WE ARE</a:t>
            </a:r>
            <a:br>
              <a:rPr lang="en-US" dirty="0"/>
            </a:br>
            <a:r>
              <a:rPr lang="en-US" dirty="0"/>
              <a:t>PROUD OF</a:t>
            </a:r>
          </a:p>
        </p:txBody>
      </p:sp>
      <p:sp>
        <p:nvSpPr>
          <p:cNvPr id="6" name="Rectangle 5"/>
          <p:cNvSpPr/>
          <p:nvPr/>
        </p:nvSpPr>
        <p:spPr>
          <a:xfrm>
            <a:off x="1866901" y="3130755"/>
            <a:ext cx="1481192" cy="2954873"/>
          </a:xfrm>
          <a:prstGeom prst="rect">
            <a:avLst/>
          </a:pr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866900" y="3140869"/>
            <a:ext cx="148119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itle 3"/>
          <p:cNvSpPr txBox="1">
            <a:spLocks/>
          </p:cNvSpPr>
          <p:nvPr/>
        </p:nvSpPr>
        <p:spPr>
          <a:xfrm>
            <a:off x="1931245" y="3311876"/>
            <a:ext cx="1416848" cy="847547"/>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1400" b="0" dirty="0">
                <a:solidFill>
                  <a:schemeClr val="accent1"/>
                </a:solidFill>
                <a:latin typeface="Montserrat" charset="0"/>
                <a:ea typeface="Montserrat" charset="0"/>
                <a:cs typeface="Montserrat" charset="0"/>
              </a:rPr>
              <a:t>Structures</a:t>
            </a:r>
          </a:p>
          <a:p>
            <a:pPr>
              <a:lnSpc>
                <a:spcPct val="80000"/>
              </a:lnSpc>
            </a:pPr>
            <a:r>
              <a:rPr lang="en-US" sz="1400" b="0" dirty="0">
                <a:solidFill>
                  <a:schemeClr val="accent1"/>
                </a:solidFill>
                <a:latin typeface="Montserrat" charset="0"/>
                <a:ea typeface="Montserrat" charset="0"/>
                <a:cs typeface="Montserrat" charset="0"/>
              </a:rPr>
              <a:t>screening</a:t>
            </a:r>
          </a:p>
        </p:txBody>
      </p:sp>
      <p:sp>
        <p:nvSpPr>
          <p:cNvPr id="9" name="Title 3"/>
          <p:cNvSpPr txBox="1">
            <a:spLocks/>
          </p:cNvSpPr>
          <p:nvPr/>
        </p:nvSpPr>
        <p:spPr>
          <a:xfrm>
            <a:off x="1897792" y="5449272"/>
            <a:ext cx="1450301" cy="513840"/>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4000" dirty="0">
                <a:latin typeface="+mj-lt"/>
              </a:rPr>
              <a:t>251</a:t>
            </a:r>
          </a:p>
        </p:txBody>
      </p:sp>
      <p:sp>
        <p:nvSpPr>
          <p:cNvPr id="11" name="Rectangle 10"/>
          <p:cNvSpPr/>
          <p:nvPr/>
        </p:nvSpPr>
        <p:spPr>
          <a:xfrm>
            <a:off x="3670365" y="3743796"/>
            <a:ext cx="1481192" cy="2341832"/>
          </a:xfrm>
          <a:prstGeom prst="rect">
            <a:avLst/>
          </a:pr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3670364" y="3743796"/>
            <a:ext cx="148119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itle 3"/>
          <p:cNvSpPr txBox="1">
            <a:spLocks/>
          </p:cNvSpPr>
          <p:nvPr/>
        </p:nvSpPr>
        <p:spPr>
          <a:xfrm>
            <a:off x="3734709" y="3946701"/>
            <a:ext cx="1416848" cy="847547"/>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1400" b="0" dirty="0">
                <a:solidFill>
                  <a:schemeClr val="accent2"/>
                </a:solidFill>
                <a:latin typeface="Montserrat" charset="0"/>
                <a:ea typeface="Montserrat" charset="0"/>
                <a:cs typeface="Montserrat" charset="0"/>
              </a:rPr>
              <a:t>Structures</a:t>
            </a:r>
          </a:p>
          <a:p>
            <a:pPr>
              <a:lnSpc>
                <a:spcPct val="80000"/>
              </a:lnSpc>
            </a:pPr>
            <a:r>
              <a:rPr lang="en-US" sz="1400" b="0" dirty="0">
                <a:solidFill>
                  <a:schemeClr val="accent2"/>
                </a:solidFill>
                <a:latin typeface="Montserrat" charset="0"/>
                <a:ea typeface="Montserrat" charset="0"/>
                <a:cs typeface="Montserrat" charset="0"/>
              </a:rPr>
              <a:t>screening</a:t>
            </a:r>
          </a:p>
        </p:txBody>
      </p:sp>
      <p:sp>
        <p:nvSpPr>
          <p:cNvPr id="14" name="Title 3"/>
          <p:cNvSpPr txBox="1">
            <a:spLocks/>
          </p:cNvSpPr>
          <p:nvPr/>
        </p:nvSpPr>
        <p:spPr>
          <a:xfrm>
            <a:off x="3701256" y="5449272"/>
            <a:ext cx="1450301" cy="513840"/>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4000" dirty="0">
                <a:latin typeface="+mj-lt"/>
              </a:rPr>
              <a:t>142</a:t>
            </a:r>
          </a:p>
        </p:txBody>
      </p:sp>
      <p:sp>
        <p:nvSpPr>
          <p:cNvPr id="16" name="Rectangle 15"/>
          <p:cNvSpPr/>
          <p:nvPr/>
        </p:nvSpPr>
        <p:spPr>
          <a:xfrm>
            <a:off x="5473829" y="4457475"/>
            <a:ext cx="1481192" cy="1628154"/>
          </a:xfrm>
          <a:prstGeom prst="rect">
            <a:avLst/>
          </a:pr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5473828" y="4457475"/>
            <a:ext cx="1481193"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itle 3"/>
          <p:cNvSpPr txBox="1">
            <a:spLocks/>
          </p:cNvSpPr>
          <p:nvPr/>
        </p:nvSpPr>
        <p:spPr>
          <a:xfrm>
            <a:off x="5538173" y="4608191"/>
            <a:ext cx="1416848" cy="847547"/>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1400" b="0" dirty="0">
                <a:solidFill>
                  <a:schemeClr val="accent3"/>
                </a:solidFill>
                <a:latin typeface="Montserrat" charset="0"/>
                <a:ea typeface="Montserrat" charset="0"/>
                <a:cs typeface="Montserrat" charset="0"/>
              </a:rPr>
              <a:t>Structures</a:t>
            </a:r>
          </a:p>
          <a:p>
            <a:pPr>
              <a:lnSpc>
                <a:spcPct val="80000"/>
              </a:lnSpc>
            </a:pPr>
            <a:r>
              <a:rPr lang="en-US" sz="1400" b="0" dirty="0">
                <a:solidFill>
                  <a:schemeClr val="accent3"/>
                </a:solidFill>
                <a:latin typeface="Montserrat" charset="0"/>
                <a:ea typeface="Montserrat" charset="0"/>
                <a:cs typeface="Montserrat" charset="0"/>
              </a:rPr>
              <a:t>screening</a:t>
            </a:r>
          </a:p>
        </p:txBody>
      </p:sp>
      <p:sp>
        <p:nvSpPr>
          <p:cNvPr id="19" name="Title 3"/>
          <p:cNvSpPr txBox="1">
            <a:spLocks/>
          </p:cNvSpPr>
          <p:nvPr/>
        </p:nvSpPr>
        <p:spPr>
          <a:xfrm>
            <a:off x="5504720" y="5449272"/>
            <a:ext cx="1450301" cy="513840"/>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4000" dirty="0">
                <a:latin typeface="+mj-lt"/>
              </a:rPr>
              <a:t>42</a:t>
            </a:r>
          </a:p>
        </p:txBody>
      </p:sp>
      <p:sp>
        <p:nvSpPr>
          <p:cNvPr id="21" name="Rectangle 20"/>
          <p:cNvSpPr/>
          <p:nvPr/>
        </p:nvSpPr>
        <p:spPr>
          <a:xfrm>
            <a:off x="7277294" y="1758879"/>
            <a:ext cx="1481192" cy="4326749"/>
          </a:xfrm>
          <a:prstGeom prst="rect">
            <a:avLst/>
          </a:pr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7277293" y="1758879"/>
            <a:ext cx="1481193"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Title 3"/>
          <p:cNvSpPr txBox="1">
            <a:spLocks/>
          </p:cNvSpPr>
          <p:nvPr/>
        </p:nvSpPr>
        <p:spPr>
          <a:xfrm>
            <a:off x="7341638" y="1981818"/>
            <a:ext cx="1416848" cy="847547"/>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1400" b="0" dirty="0">
                <a:solidFill>
                  <a:schemeClr val="accent4"/>
                </a:solidFill>
                <a:latin typeface="Montserrat" charset="0"/>
                <a:ea typeface="Montserrat" charset="0"/>
                <a:cs typeface="Montserrat" charset="0"/>
              </a:rPr>
              <a:t>Structures</a:t>
            </a:r>
          </a:p>
          <a:p>
            <a:pPr>
              <a:lnSpc>
                <a:spcPct val="80000"/>
              </a:lnSpc>
            </a:pPr>
            <a:r>
              <a:rPr lang="en-US" sz="1400" b="0" dirty="0">
                <a:solidFill>
                  <a:schemeClr val="accent4"/>
                </a:solidFill>
                <a:latin typeface="Montserrat" charset="0"/>
                <a:ea typeface="Montserrat" charset="0"/>
                <a:cs typeface="Montserrat" charset="0"/>
              </a:rPr>
              <a:t>screening</a:t>
            </a:r>
          </a:p>
        </p:txBody>
      </p:sp>
      <p:sp>
        <p:nvSpPr>
          <p:cNvPr id="24" name="Title 3"/>
          <p:cNvSpPr txBox="1">
            <a:spLocks/>
          </p:cNvSpPr>
          <p:nvPr/>
        </p:nvSpPr>
        <p:spPr>
          <a:xfrm>
            <a:off x="7308185" y="5449272"/>
            <a:ext cx="1450301" cy="513840"/>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4000" dirty="0">
                <a:latin typeface="+mj-lt"/>
              </a:rPr>
              <a:t>591</a:t>
            </a:r>
          </a:p>
        </p:txBody>
      </p:sp>
      <p:sp>
        <p:nvSpPr>
          <p:cNvPr id="25" name="Rectangle 24"/>
          <p:cNvSpPr/>
          <p:nvPr/>
        </p:nvSpPr>
        <p:spPr>
          <a:xfrm>
            <a:off x="9080757" y="3743796"/>
            <a:ext cx="1481192" cy="2341832"/>
          </a:xfrm>
          <a:prstGeom prst="rect">
            <a:avLst/>
          </a:pr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9080756" y="3743796"/>
            <a:ext cx="148119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itle 3"/>
          <p:cNvSpPr txBox="1">
            <a:spLocks/>
          </p:cNvSpPr>
          <p:nvPr/>
        </p:nvSpPr>
        <p:spPr>
          <a:xfrm>
            <a:off x="9145101" y="3946701"/>
            <a:ext cx="1416848" cy="847547"/>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1400" b="0" dirty="0">
                <a:solidFill>
                  <a:schemeClr val="accent2"/>
                </a:solidFill>
                <a:latin typeface="Montserrat" charset="0"/>
                <a:ea typeface="Montserrat" charset="0"/>
                <a:cs typeface="Montserrat" charset="0"/>
              </a:rPr>
              <a:t>Structures</a:t>
            </a:r>
          </a:p>
          <a:p>
            <a:pPr>
              <a:lnSpc>
                <a:spcPct val="80000"/>
              </a:lnSpc>
            </a:pPr>
            <a:r>
              <a:rPr lang="en-US" sz="1400" b="0" dirty="0">
                <a:solidFill>
                  <a:schemeClr val="accent2"/>
                </a:solidFill>
                <a:latin typeface="Montserrat" charset="0"/>
                <a:ea typeface="Montserrat" charset="0"/>
                <a:cs typeface="Montserrat" charset="0"/>
              </a:rPr>
              <a:t>screening</a:t>
            </a:r>
          </a:p>
        </p:txBody>
      </p:sp>
      <p:sp>
        <p:nvSpPr>
          <p:cNvPr id="28" name="Title 3"/>
          <p:cNvSpPr txBox="1">
            <a:spLocks/>
          </p:cNvSpPr>
          <p:nvPr/>
        </p:nvSpPr>
        <p:spPr>
          <a:xfrm>
            <a:off x="9111648" y="5449272"/>
            <a:ext cx="1450301" cy="513840"/>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4000" dirty="0">
                <a:latin typeface="+mj-lt"/>
              </a:rPr>
              <a:t>145</a:t>
            </a:r>
          </a:p>
        </p:txBody>
      </p:sp>
    </p:spTree>
    <p:extLst>
      <p:ext uri="{BB962C8B-B14F-4D97-AF65-F5344CB8AC3E}">
        <p14:creationId xmlns:p14="http://schemas.microsoft.com/office/powerpoint/2010/main" val="425563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06467062"/>
              </p:ext>
            </p:extLst>
          </p:nvPr>
        </p:nvGraphicFramePr>
        <p:xfrm>
          <a:off x="1878226" y="1191251"/>
          <a:ext cx="9734035" cy="4995363"/>
        </p:xfrm>
        <a:graphic>
          <a:graphicData uri="http://schemas.openxmlformats.org/drawingml/2006/table">
            <a:tbl>
              <a:tblPr firstRow="1" bandRow="1">
                <a:tableStyleId>{073A0DAA-6AF3-43AB-8588-CEC1D06C72B9}</a:tableStyleId>
              </a:tblPr>
              <a:tblGrid>
                <a:gridCol w="3900685">
                  <a:extLst>
                    <a:ext uri="{9D8B030D-6E8A-4147-A177-3AD203B41FA5}">
                      <a16:colId xmlns:a16="http://schemas.microsoft.com/office/drawing/2014/main" val="20000"/>
                    </a:ext>
                  </a:extLst>
                </a:gridCol>
                <a:gridCol w="1951522">
                  <a:extLst>
                    <a:ext uri="{9D8B030D-6E8A-4147-A177-3AD203B41FA5}">
                      <a16:colId xmlns:a16="http://schemas.microsoft.com/office/drawing/2014/main" val="20001"/>
                    </a:ext>
                  </a:extLst>
                </a:gridCol>
                <a:gridCol w="1940914">
                  <a:extLst>
                    <a:ext uri="{9D8B030D-6E8A-4147-A177-3AD203B41FA5}">
                      <a16:colId xmlns:a16="http://schemas.microsoft.com/office/drawing/2014/main" val="20002"/>
                    </a:ext>
                  </a:extLst>
                </a:gridCol>
                <a:gridCol w="1940914">
                  <a:extLst>
                    <a:ext uri="{9D8B030D-6E8A-4147-A177-3AD203B41FA5}">
                      <a16:colId xmlns:a16="http://schemas.microsoft.com/office/drawing/2014/main" val="20003"/>
                    </a:ext>
                  </a:extLst>
                </a:gridCol>
              </a:tblGrid>
              <a:tr h="14983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dirty="0">
                        <a:solidFill>
                          <a:schemeClr val="tx1"/>
                        </a:solidFill>
                        <a:latin typeface="+mn-lt"/>
                        <a:ea typeface="Source Sans Pro" charset="0"/>
                        <a:cs typeface="Source Sans Pro" charset="0"/>
                      </a:endParaRPr>
                    </a:p>
                  </a:txBody>
                  <a:tcPr marL="0" anchor="ctr">
                    <a:lnL w="12700" cmpd="sng">
                      <a:noFill/>
                    </a:lnL>
                    <a:lnR w="12700" cmpd="sng">
                      <a:noFill/>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spc="300" dirty="0">
                          <a:solidFill>
                            <a:schemeClr val="tx1"/>
                          </a:solidFill>
                          <a:latin typeface="+mj-lt"/>
                          <a:ea typeface="Source Sans Pro" charset="0"/>
                          <a:cs typeface="Source Sans Pro" charset="0"/>
                        </a:rPr>
                        <a:t>SMALL</a:t>
                      </a:r>
                    </a:p>
                    <a:p>
                      <a:pPr algn="ctr"/>
                      <a:r>
                        <a:rPr lang="en-US" sz="1200" b="0" i="0" spc="300" dirty="0">
                          <a:solidFill>
                            <a:schemeClr val="tx1"/>
                          </a:solidFill>
                          <a:latin typeface="+mj-lt"/>
                          <a:ea typeface="Source Sans Pro" charset="0"/>
                          <a:cs typeface="Source Sans Pro" charset="0"/>
                        </a:rPr>
                        <a:t>BUSINESS</a:t>
                      </a:r>
                    </a:p>
                  </a:txBody>
                  <a:tcPr marR="0" marT="0" marB="182880" anchor="b">
                    <a:lnL w="12700" cmpd="sng">
                      <a:noFill/>
                    </a:lnL>
                    <a:lnR w="12700" cmpd="sng">
                      <a:noFill/>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spc="300" dirty="0">
                          <a:solidFill>
                            <a:schemeClr val="tx1"/>
                          </a:solidFill>
                          <a:latin typeface="+mj-lt"/>
                          <a:ea typeface="Source Sans Pro" charset="0"/>
                          <a:cs typeface="Source Sans Pro" charset="0"/>
                        </a:rPr>
                        <a:t>NORMAL</a:t>
                      </a:r>
                    </a:p>
                    <a:p>
                      <a:pPr algn="ctr"/>
                      <a:r>
                        <a:rPr lang="en-US" sz="1200" b="0" i="0" spc="300" dirty="0">
                          <a:solidFill>
                            <a:schemeClr val="tx1"/>
                          </a:solidFill>
                          <a:latin typeface="+mj-lt"/>
                          <a:ea typeface="Source Sans Pro" charset="0"/>
                          <a:cs typeface="Source Sans Pro" charset="0"/>
                        </a:rPr>
                        <a:t>BUSINESS</a:t>
                      </a:r>
                    </a:p>
                  </a:txBody>
                  <a:tcPr marR="0" marT="0" marB="182880" anchor="b">
                    <a:lnL w="12700" cmpd="sng">
                      <a:noFill/>
                    </a:lnL>
                    <a:lnR w="12700" cmpd="sng">
                      <a:noFill/>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spc="300" dirty="0">
                          <a:solidFill>
                            <a:schemeClr val="tx1"/>
                          </a:solidFill>
                          <a:latin typeface="+mj-lt"/>
                          <a:ea typeface="Source Sans Pro" charset="0"/>
                          <a:cs typeface="Source Sans Pro" charset="0"/>
                        </a:rPr>
                        <a:t>PRO</a:t>
                      </a:r>
                    </a:p>
                    <a:p>
                      <a:pPr algn="ctr"/>
                      <a:r>
                        <a:rPr lang="en-US" sz="1200" b="0" i="0" spc="300" dirty="0">
                          <a:solidFill>
                            <a:schemeClr val="tx1"/>
                          </a:solidFill>
                          <a:latin typeface="+mj-lt"/>
                          <a:ea typeface="Source Sans Pro" charset="0"/>
                          <a:cs typeface="Source Sans Pro" charset="0"/>
                        </a:rPr>
                        <a:t>BUSINESS</a:t>
                      </a:r>
                    </a:p>
                  </a:txBody>
                  <a:tcPr marR="0" marT="0" marB="182880" anchor="b">
                    <a:lnL w="12700" cmpd="sng">
                      <a:noFill/>
                    </a:lnL>
                    <a:lnR w="12700" cmpd="sng">
                      <a:noFill/>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993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dirty="0">
                          <a:latin typeface="+mn-lt"/>
                          <a:ea typeface="Source Sans Pro" charset="0"/>
                          <a:cs typeface="Source Sans Pro" charset="0"/>
                        </a:rPr>
                        <a:t>Number of</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dirty="0">
                          <a:latin typeface="+mn-lt"/>
                          <a:ea typeface="Source Sans Pro" charset="0"/>
                          <a:cs typeface="Source Sans Pro" charset="0"/>
                        </a:rPr>
                        <a:t>Connected Accounts</a:t>
                      </a:r>
                    </a:p>
                  </a:txBody>
                  <a:tcPr marL="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mn-lt"/>
                          <a:ea typeface="Source Sans Pro" charset="0"/>
                          <a:cs typeface="Source Sans Pro" charset="0"/>
                        </a:rPr>
                        <a:t>25</a:t>
                      </a:r>
                      <a:r>
                        <a:rPr lang="en-US" sz="1100" b="0" i="0" dirty="0">
                          <a:solidFill>
                            <a:schemeClr val="tx1"/>
                          </a:solidFill>
                          <a:latin typeface="+mn-lt"/>
                          <a:ea typeface="Source Sans Pro" charset="0"/>
                          <a:cs typeface="Source Sans Pro" charset="0"/>
                        </a:rPr>
                        <a:t> Accounts</a:t>
                      </a: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mn-lt"/>
                          <a:ea typeface="Source Sans Pro" charset="0"/>
                          <a:cs typeface="Source Sans Pro" charset="0"/>
                        </a:rPr>
                        <a:t>50</a:t>
                      </a:r>
                      <a:r>
                        <a:rPr lang="en-US" sz="1100" b="0" i="0" dirty="0">
                          <a:solidFill>
                            <a:schemeClr val="tx1"/>
                          </a:solidFill>
                          <a:latin typeface="+mn-lt"/>
                          <a:ea typeface="Source Sans Pro" charset="0"/>
                          <a:cs typeface="Source Sans Pro" charset="0"/>
                        </a:rPr>
                        <a:t> Accounts</a:t>
                      </a: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mn-lt"/>
                          <a:ea typeface="Source Sans Pro" charset="0"/>
                          <a:cs typeface="Source Sans Pro" charset="0"/>
                        </a:rPr>
                        <a:t>100</a:t>
                      </a:r>
                      <a:r>
                        <a:rPr lang="en-US" sz="1100" b="0" i="0" dirty="0">
                          <a:solidFill>
                            <a:schemeClr val="tx1"/>
                          </a:solidFill>
                          <a:latin typeface="+mn-lt"/>
                          <a:ea typeface="Source Sans Pro" charset="0"/>
                          <a:cs typeface="Source Sans Pro" charset="0"/>
                        </a:rPr>
                        <a:t> Accounts</a:t>
                      </a: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993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dirty="0">
                          <a:latin typeface="+mn-lt"/>
                          <a:ea typeface="Source Sans Pro" charset="0"/>
                          <a:cs typeface="Source Sans Pro" charset="0"/>
                        </a:rPr>
                        <a:t>Number of</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dirty="0">
                          <a:latin typeface="+mn-lt"/>
                          <a:ea typeface="Source Sans Pro" charset="0"/>
                          <a:cs typeface="Source Sans Pro" charset="0"/>
                        </a:rPr>
                        <a:t>Team Members</a:t>
                      </a:r>
                    </a:p>
                  </a:txBody>
                  <a:tcPr marL="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mn-lt"/>
                          <a:ea typeface="Source Sans Pro" charset="0"/>
                          <a:cs typeface="Source Sans Pro" charset="0"/>
                        </a:rPr>
                        <a:t>5</a:t>
                      </a:r>
                      <a:r>
                        <a:rPr lang="en-US" sz="1100" b="0" i="0" dirty="0">
                          <a:solidFill>
                            <a:schemeClr val="tx1"/>
                          </a:solidFill>
                          <a:latin typeface="+mn-lt"/>
                          <a:ea typeface="Source Sans Pro" charset="0"/>
                          <a:cs typeface="Source Sans Pro" charset="0"/>
                        </a:rPr>
                        <a:t> Members</a:t>
                      </a: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mn-lt"/>
                          <a:ea typeface="Source Sans Pro" charset="0"/>
                          <a:cs typeface="Source Sans Pro" charset="0"/>
                        </a:rPr>
                        <a:t>10</a:t>
                      </a:r>
                      <a:r>
                        <a:rPr lang="en-US" sz="1100" b="0" i="0" dirty="0">
                          <a:solidFill>
                            <a:schemeClr val="tx1"/>
                          </a:solidFill>
                          <a:latin typeface="+mn-lt"/>
                          <a:ea typeface="Source Sans Pro" charset="0"/>
                          <a:cs typeface="Source Sans Pro" charset="0"/>
                        </a:rPr>
                        <a:t> Members</a:t>
                      </a: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mn-lt"/>
                          <a:ea typeface="Source Sans Pro" charset="0"/>
                          <a:cs typeface="Source Sans Pro" charset="0"/>
                        </a:rPr>
                        <a:t>50</a:t>
                      </a:r>
                      <a:r>
                        <a:rPr lang="en-US" sz="1100" b="0" i="0" dirty="0">
                          <a:solidFill>
                            <a:schemeClr val="tx1"/>
                          </a:solidFill>
                          <a:latin typeface="+mn-lt"/>
                          <a:ea typeface="Source Sans Pro" charset="0"/>
                          <a:cs typeface="Source Sans Pro" charset="0"/>
                        </a:rPr>
                        <a:t> Members</a:t>
                      </a: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993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dirty="0">
                          <a:latin typeface="+mn-lt"/>
                          <a:ea typeface="Source Sans Pro" charset="0"/>
                          <a:cs typeface="Source Sans Pro" charset="0"/>
                        </a:rPr>
                        <a:t>Detailed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dirty="0">
                          <a:latin typeface="+mn-lt"/>
                          <a:ea typeface="Source Sans Pro" charset="0"/>
                          <a:cs typeface="Source Sans Pro" charset="0"/>
                        </a:rPr>
                        <a:t>Social Analytics</a:t>
                      </a:r>
                    </a:p>
                  </a:txBody>
                  <a:tcPr marL="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mn-lt"/>
                        <a:ea typeface="Source Sans Pro" charset="0"/>
                        <a:cs typeface="Source Sans Pro" charset="0"/>
                      </a:endParaRP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mn-lt"/>
                        <a:ea typeface="Source Sans Pro" charset="0"/>
                        <a:cs typeface="Source Sans Pro" charset="0"/>
                      </a:endParaRP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mn-lt"/>
                        <a:ea typeface="Source Sans Pro" charset="0"/>
                        <a:cs typeface="Source Sans Pro" charset="0"/>
                      </a:endParaRP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993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dirty="0">
                          <a:latin typeface="+mn-lt"/>
                          <a:ea typeface="Source Sans Pro" charset="0"/>
                          <a:cs typeface="Source Sans Pro" charset="0"/>
                        </a:rPr>
                        <a:t>Priority</a:t>
                      </a:r>
                      <a:r>
                        <a:rPr lang="en-US" sz="1100" b="0" i="0" baseline="0" dirty="0">
                          <a:latin typeface="+mn-lt"/>
                          <a:ea typeface="Source Sans Pro" charset="0"/>
                          <a:cs typeface="Source Sans Pro" charset="0"/>
                        </a:rPr>
                        <a:t> </a:t>
                      </a:r>
                      <a:r>
                        <a:rPr lang="en-US" sz="1100" b="0" i="0" baseline="0" dirty="0" err="1">
                          <a:latin typeface="+mn-lt"/>
                          <a:ea typeface="Source Sans Pro" charset="0"/>
                          <a:cs typeface="Source Sans Pro" charset="0"/>
                        </a:rPr>
                        <a:t>Acess</a:t>
                      </a:r>
                      <a:r>
                        <a:rPr lang="en-US" sz="1100" b="0" i="0" baseline="0" dirty="0">
                          <a:latin typeface="+mn-lt"/>
                          <a:ea typeface="Source Sans Pro" charset="0"/>
                          <a:cs typeface="Source Sans Pro" charset="0"/>
                        </a:rPr>
                        <a:t> to</a:t>
                      </a:r>
                      <a:endParaRPr lang="en-US" sz="1100" b="0" i="0" dirty="0">
                        <a:latin typeface="+mn-lt"/>
                        <a:ea typeface="Source Sans Pro" charset="0"/>
                        <a:cs typeface="Source Sans Pro"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dirty="0">
                          <a:latin typeface="+mn-lt"/>
                          <a:ea typeface="Source Sans Pro" charset="0"/>
                          <a:cs typeface="Source Sans Pro" charset="0"/>
                        </a:rPr>
                        <a:t>Business Features</a:t>
                      </a:r>
                    </a:p>
                  </a:txBody>
                  <a:tcPr marL="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mn-lt"/>
                        <a:ea typeface="Source Sans Pro" charset="0"/>
                        <a:cs typeface="Source Sans Pro" charset="0"/>
                      </a:endParaRP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mn-lt"/>
                        <a:ea typeface="Source Sans Pro" charset="0"/>
                        <a:cs typeface="Source Sans Pro" charset="0"/>
                      </a:endParaRP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mn-lt"/>
                        <a:ea typeface="Source Sans Pro" charset="0"/>
                        <a:cs typeface="Source Sans Pro" charset="0"/>
                      </a:endParaRP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993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dirty="0">
                        <a:solidFill>
                          <a:schemeClr val="tx1"/>
                        </a:solidFill>
                        <a:latin typeface="+mn-lt"/>
                        <a:ea typeface="Source Sans Pro" charset="0"/>
                        <a:cs typeface="Source Sans Pro" charset="0"/>
                      </a:endParaRPr>
                    </a:p>
                  </a:txBody>
                  <a:tcPr marL="0"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mn-lt"/>
                          <a:ea typeface="Source Sans Pro" charset="0"/>
                          <a:cs typeface="Source Sans Pro" charset="0"/>
                        </a:rPr>
                        <a:t>10</a:t>
                      </a:r>
                      <a:r>
                        <a:rPr lang="en-US" sz="1100" b="1" i="0" baseline="0" dirty="0">
                          <a:solidFill>
                            <a:schemeClr val="tx1"/>
                          </a:solidFill>
                          <a:latin typeface="+mn-lt"/>
                          <a:ea typeface="Source Sans Pro" charset="0"/>
                          <a:cs typeface="Source Sans Pro" charset="0"/>
                        </a:rPr>
                        <a:t> per month</a:t>
                      </a:r>
                      <a:endParaRPr lang="en-US" sz="1100" b="1" i="0" dirty="0">
                        <a:solidFill>
                          <a:schemeClr val="tx1"/>
                        </a:solidFill>
                        <a:latin typeface="+mn-lt"/>
                        <a:ea typeface="Source Sans Pro" charset="0"/>
                        <a:cs typeface="Source Sans Pro" charset="0"/>
                      </a:endParaRPr>
                    </a:p>
                  </a:txBody>
                  <a:tcPr marR="0"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mn-lt"/>
                          <a:ea typeface="Source Sans Pro" charset="0"/>
                          <a:cs typeface="Source Sans Pro" charset="0"/>
                        </a:rPr>
                        <a:t>12</a:t>
                      </a:r>
                      <a:r>
                        <a:rPr lang="en-US" sz="1100" b="1" i="0" baseline="0" dirty="0">
                          <a:solidFill>
                            <a:schemeClr val="tx1"/>
                          </a:solidFill>
                          <a:latin typeface="+mn-lt"/>
                          <a:ea typeface="Source Sans Pro" charset="0"/>
                          <a:cs typeface="Source Sans Pro" charset="0"/>
                        </a:rPr>
                        <a:t> per month</a:t>
                      </a:r>
                      <a:endParaRPr lang="en-US" sz="1100" b="1" i="0" dirty="0">
                        <a:solidFill>
                          <a:schemeClr val="tx1"/>
                        </a:solidFill>
                        <a:latin typeface="+mn-lt"/>
                        <a:ea typeface="Source Sans Pro" charset="0"/>
                        <a:cs typeface="Source Sans Pro" charset="0"/>
                      </a:endParaRPr>
                    </a:p>
                  </a:txBody>
                  <a:tcPr marR="0"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mn-lt"/>
                          <a:ea typeface="Source Sans Pro" charset="0"/>
                          <a:cs typeface="Source Sans Pro" charset="0"/>
                        </a:rPr>
                        <a:t>20</a:t>
                      </a:r>
                      <a:r>
                        <a:rPr lang="en-US" sz="1100" b="1" i="0" baseline="0" dirty="0">
                          <a:solidFill>
                            <a:schemeClr val="tx1"/>
                          </a:solidFill>
                          <a:latin typeface="+mn-lt"/>
                          <a:ea typeface="Source Sans Pro" charset="0"/>
                          <a:cs typeface="Source Sans Pro" charset="0"/>
                        </a:rPr>
                        <a:t> per month</a:t>
                      </a:r>
                      <a:endParaRPr lang="en-US" sz="1100" b="1" i="0" dirty="0">
                        <a:solidFill>
                          <a:schemeClr val="tx1"/>
                        </a:solidFill>
                        <a:latin typeface="+mn-lt"/>
                        <a:ea typeface="Source Sans Pro" charset="0"/>
                        <a:cs typeface="Source Sans Pro" charset="0"/>
                      </a:endParaRPr>
                    </a:p>
                  </a:txBody>
                  <a:tcPr marR="0"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3" name="Shape 3613"/>
          <p:cNvSpPr/>
          <p:nvPr/>
        </p:nvSpPr>
        <p:spPr>
          <a:xfrm>
            <a:off x="6605000" y="4374618"/>
            <a:ext cx="210805" cy="210805"/>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tx1"/>
          </a:solidFill>
          <a:ln w="12700">
            <a:miter lim="400000"/>
          </a:ln>
        </p:spPr>
        <p:txBody>
          <a:bodyPr lIns="38100" tIns="38100" rIns="38100" bIns="38100" anchor="ctr"/>
          <a:lstStyle/>
          <a:p>
            <a:endParaRPr>
              <a:solidFill>
                <a:prstClr val="black"/>
              </a:solidFill>
              <a:latin typeface="+mj-lt"/>
            </a:endParaRPr>
          </a:p>
        </p:txBody>
      </p:sp>
      <p:sp>
        <p:nvSpPr>
          <p:cNvPr id="4" name="Shape 3613"/>
          <p:cNvSpPr/>
          <p:nvPr/>
        </p:nvSpPr>
        <p:spPr>
          <a:xfrm>
            <a:off x="8623566" y="4374618"/>
            <a:ext cx="210805" cy="210805"/>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tx1"/>
          </a:solidFill>
          <a:ln w="12700">
            <a:miter lim="400000"/>
          </a:ln>
        </p:spPr>
        <p:txBody>
          <a:bodyPr lIns="38100" tIns="38100" rIns="38100" bIns="38100" anchor="ctr"/>
          <a:lstStyle/>
          <a:p>
            <a:endParaRPr>
              <a:solidFill>
                <a:prstClr val="black"/>
              </a:solidFill>
              <a:latin typeface="+mj-lt"/>
            </a:endParaRPr>
          </a:p>
        </p:txBody>
      </p:sp>
      <p:sp>
        <p:nvSpPr>
          <p:cNvPr id="5" name="Shape 3613"/>
          <p:cNvSpPr/>
          <p:nvPr/>
        </p:nvSpPr>
        <p:spPr>
          <a:xfrm>
            <a:off x="8623566" y="4973332"/>
            <a:ext cx="210805" cy="210805"/>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tx1"/>
          </a:solidFill>
          <a:ln w="12700">
            <a:miter lim="400000"/>
          </a:ln>
        </p:spPr>
        <p:txBody>
          <a:bodyPr lIns="38100" tIns="38100" rIns="38100" bIns="38100" anchor="ctr"/>
          <a:lstStyle/>
          <a:p>
            <a:endParaRPr>
              <a:solidFill>
                <a:prstClr val="black"/>
              </a:solidFill>
              <a:latin typeface="+mj-lt"/>
            </a:endParaRPr>
          </a:p>
        </p:txBody>
      </p:sp>
      <p:sp>
        <p:nvSpPr>
          <p:cNvPr id="6" name="Shape 3613"/>
          <p:cNvSpPr/>
          <p:nvPr/>
        </p:nvSpPr>
        <p:spPr>
          <a:xfrm>
            <a:off x="10519448" y="4374618"/>
            <a:ext cx="210805" cy="210805"/>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tx1"/>
          </a:solidFill>
          <a:ln w="12700">
            <a:miter lim="400000"/>
          </a:ln>
        </p:spPr>
        <p:txBody>
          <a:bodyPr lIns="38100" tIns="38100" rIns="38100" bIns="38100" anchor="ctr"/>
          <a:lstStyle/>
          <a:p>
            <a:endParaRPr>
              <a:solidFill>
                <a:prstClr val="black"/>
              </a:solidFill>
              <a:latin typeface="+mj-lt"/>
            </a:endParaRPr>
          </a:p>
        </p:txBody>
      </p:sp>
      <p:sp>
        <p:nvSpPr>
          <p:cNvPr id="7" name="Shape 3613"/>
          <p:cNvSpPr/>
          <p:nvPr/>
        </p:nvSpPr>
        <p:spPr>
          <a:xfrm>
            <a:off x="10519448" y="4973332"/>
            <a:ext cx="210805" cy="210805"/>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tx1"/>
          </a:solidFill>
          <a:ln w="12700">
            <a:miter lim="400000"/>
          </a:ln>
        </p:spPr>
        <p:txBody>
          <a:bodyPr lIns="38100" tIns="38100" rIns="38100" bIns="38100" anchor="ctr"/>
          <a:lstStyle/>
          <a:p>
            <a:endParaRPr>
              <a:solidFill>
                <a:prstClr val="black"/>
              </a:solidFill>
              <a:latin typeface="+mj-lt"/>
            </a:endParaRPr>
          </a:p>
        </p:txBody>
      </p:sp>
      <p:sp>
        <p:nvSpPr>
          <p:cNvPr id="8" name="Shape 3614"/>
          <p:cNvSpPr/>
          <p:nvPr/>
        </p:nvSpPr>
        <p:spPr>
          <a:xfrm>
            <a:off x="6622762" y="4993900"/>
            <a:ext cx="172475" cy="172475"/>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chemeClr val="tx1"/>
          </a:solidFill>
          <a:ln w="12700">
            <a:miter lim="400000"/>
          </a:ln>
        </p:spPr>
        <p:txBody>
          <a:bodyPr lIns="38100" tIns="38100" rIns="38100" bIns="38100" anchor="ctr"/>
          <a:lstStyle/>
          <a:p>
            <a:endParaRPr>
              <a:solidFill>
                <a:prstClr val="black"/>
              </a:solidFill>
              <a:latin typeface="+mj-lt"/>
            </a:endParaRPr>
          </a:p>
        </p:txBody>
      </p:sp>
      <p:sp>
        <p:nvSpPr>
          <p:cNvPr id="13" name="Title 12"/>
          <p:cNvSpPr>
            <a:spLocks noGrp="1"/>
          </p:cNvSpPr>
          <p:nvPr>
            <p:ph type="title"/>
          </p:nvPr>
        </p:nvSpPr>
        <p:spPr/>
        <p:txBody>
          <a:bodyPr/>
          <a:lstStyle/>
          <a:p>
            <a:r>
              <a:rPr lang="en-US" dirty="0"/>
              <a:t>CLEAN PRICING LAYOUT</a:t>
            </a:r>
          </a:p>
        </p:txBody>
      </p:sp>
    </p:spTree>
    <p:extLst>
      <p:ext uri="{BB962C8B-B14F-4D97-AF65-F5344CB8AC3E}">
        <p14:creationId xmlns:p14="http://schemas.microsoft.com/office/powerpoint/2010/main" val="1069378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1999"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Slide Number Placeholder 1"/>
          <p:cNvSpPr>
            <a:spLocks noGrp="1"/>
          </p:cNvSpPr>
          <p:nvPr>
            <p:ph type="sldNum" sz="quarter" idx="10"/>
          </p:nvPr>
        </p:nvSpPr>
        <p:spPr/>
        <p:txBody>
          <a:bodyPr/>
          <a:lstStyle/>
          <a:p>
            <a:fld id="{D8D877B3-D348-4611-9BDB-C5374591D951}" type="slidenum">
              <a:rPr lang="en-US" smtClean="0">
                <a:solidFill>
                  <a:schemeClr val="bg1">
                    <a:alpha val="70000"/>
                  </a:schemeClr>
                </a:solidFill>
              </a:rPr>
              <a:pPr/>
              <a:t>29</a:t>
            </a:fld>
            <a:endParaRPr lang="en-US" dirty="0">
              <a:solidFill>
                <a:schemeClr val="bg1">
                  <a:alpha val="70000"/>
                </a:schemeClr>
              </a:solidFill>
            </a:endParaRPr>
          </a:p>
        </p:txBody>
      </p:sp>
      <p:cxnSp>
        <p:nvCxnSpPr>
          <p:cNvPr id="7" name="Straight Connector 6"/>
          <p:cNvCxnSpPr/>
          <p:nvPr/>
        </p:nvCxnSpPr>
        <p:spPr>
          <a:xfrm>
            <a:off x="986110" y="0"/>
            <a:ext cx="0" cy="685800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126385C-432A-3144-9F69-E71B7958A415}"/>
              </a:ext>
            </a:extLst>
          </p:cNvPr>
          <p:cNvSpPr txBox="1"/>
          <p:nvPr/>
        </p:nvSpPr>
        <p:spPr>
          <a:xfrm rot="5400000">
            <a:off x="-2107580" y="2687443"/>
            <a:ext cx="5185317" cy="276999"/>
          </a:xfrm>
          <a:prstGeom prst="rect">
            <a:avLst/>
          </a:prstGeom>
          <a:noFill/>
        </p:spPr>
        <p:txBody>
          <a:bodyPr wrap="square" rtlCol="0">
            <a:spAutoFit/>
          </a:bodyPr>
          <a:lstStyle/>
          <a:p>
            <a:r>
              <a:rPr lang="en-US" sz="1200" spc="300" dirty="0">
                <a:solidFill>
                  <a:schemeClr val="bg1"/>
                </a:solidFill>
                <a:latin typeface="Montserrat" pitchFamily="2" charset="77"/>
              </a:rPr>
              <a:t>X</a:t>
            </a:r>
            <a:r>
              <a:rPr lang="en-US" sz="1200" spc="300" dirty="0"/>
              <a:t>  </a:t>
            </a:r>
            <a:r>
              <a:rPr lang="en-US" sz="1200" spc="300" dirty="0">
                <a:solidFill>
                  <a:schemeClr val="bg1"/>
                </a:solidFill>
              </a:rPr>
              <a:t> THE PLACE OF USEFUL LEARNING</a:t>
            </a:r>
          </a:p>
        </p:txBody>
      </p:sp>
      <p:pic>
        <p:nvPicPr>
          <p:cNvPr id="3" name="Picture 2" descr="A black background with white text&#10;&#10;Description automatically generated">
            <a:extLst>
              <a:ext uri="{FF2B5EF4-FFF2-40B4-BE49-F238E27FC236}">
                <a16:creationId xmlns:a16="http://schemas.microsoft.com/office/drawing/2014/main" id="{B4F08261-E894-7038-7BBF-EF1A656D4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6909" y="2400300"/>
            <a:ext cx="6959600" cy="2057400"/>
          </a:xfrm>
          <a:prstGeom prst="rect">
            <a:avLst/>
          </a:prstGeom>
        </p:spPr>
      </p:pic>
    </p:spTree>
    <p:extLst>
      <p:ext uri="{BB962C8B-B14F-4D97-AF65-F5344CB8AC3E}">
        <p14:creationId xmlns:p14="http://schemas.microsoft.com/office/powerpoint/2010/main" val="823047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880399-3387-AC46-8D03-CBDD95393991}"/>
              </a:ext>
            </a:extLst>
          </p:cNvPr>
          <p:cNvSpPr>
            <a:spLocks noGrp="1"/>
          </p:cNvSpPr>
          <p:nvPr>
            <p:ph type="sldNum" sz="quarter" idx="10"/>
          </p:nvPr>
        </p:nvSpPr>
        <p:spPr/>
        <p:txBody>
          <a:bodyPr/>
          <a:lstStyle/>
          <a:p>
            <a:fld id="{D8D877B3-D348-4611-9BDB-C5374591D951}" type="slidenum">
              <a:rPr lang="en-US" smtClean="0"/>
              <a:pPr/>
              <a:t>3</a:t>
            </a:fld>
            <a:endParaRPr lang="en-US" dirty="0"/>
          </a:p>
        </p:txBody>
      </p:sp>
      <p:sp>
        <p:nvSpPr>
          <p:cNvPr id="4" name="Title 3">
            <a:extLst>
              <a:ext uri="{FF2B5EF4-FFF2-40B4-BE49-F238E27FC236}">
                <a16:creationId xmlns:a16="http://schemas.microsoft.com/office/drawing/2014/main" id="{42EFF295-846C-9148-BA76-18A1DC922713}"/>
              </a:ext>
            </a:extLst>
          </p:cNvPr>
          <p:cNvSpPr>
            <a:spLocks noGrp="1"/>
          </p:cNvSpPr>
          <p:nvPr>
            <p:ph type="title"/>
          </p:nvPr>
        </p:nvSpPr>
        <p:spPr>
          <a:xfrm>
            <a:off x="1572261" y="1498163"/>
            <a:ext cx="2928620" cy="1346637"/>
          </a:xfrm>
        </p:spPr>
        <p:txBody>
          <a:bodyPr/>
          <a:lstStyle/>
          <a:p>
            <a:r>
              <a:rPr lang="en-US" sz="4200" dirty="0"/>
              <a:t>WHERE</a:t>
            </a:r>
            <a:br>
              <a:rPr lang="en-US" sz="4200" dirty="0"/>
            </a:br>
            <a:r>
              <a:rPr lang="en-US" sz="4200" dirty="0"/>
              <a:t>WE ARE</a:t>
            </a:r>
          </a:p>
        </p:txBody>
      </p:sp>
      <p:pic>
        <p:nvPicPr>
          <p:cNvPr id="5" name="Picture 4">
            <a:extLst>
              <a:ext uri="{FF2B5EF4-FFF2-40B4-BE49-F238E27FC236}">
                <a16:creationId xmlns:a16="http://schemas.microsoft.com/office/drawing/2014/main" id="{9B697CBB-EB6F-1044-A800-8152D9106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9630" y="176556"/>
            <a:ext cx="6658610" cy="6619784"/>
          </a:xfrm>
          <a:prstGeom prst="rect">
            <a:avLst/>
          </a:prstGeom>
        </p:spPr>
      </p:pic>
      <p:sp>
        <p:nvSpPr>
          <p:cNvPr id="7" name="TextBox 6">
            <a:extLst>
              <a:ext uri="{FF2B5EF4-FFF2-40B4-BE49-F238E27FC236}">
                <a16:creationId xmlns:a16="http://schemas.microsoft.com/office/drawing/2014/main" id="{9CFD1F0D-51B7-4C4A-9FC0-84248ED54BBE}"/>
              </a:ext>
            </a:extLst>
          </p:cNvPr>
          <p:cNvSpPr txBox="1"/>
          <p:nvPr/>
        </p:nvSpPr>
        <p:spPr>
          <a:xfrm>
            <a:off x="1572260" y="3033859"/>
            <a:ext cx="2928620" cy="2031325"/>
          </a:xfrm>
          <a:prstGeom prst="rect">
            <a:avLst/>
          </a:prstGeom>
          <a:noFill/>
        </p:spPr>
        <p:txBody>
          <a:bodyPr wrap="square" lIns="0" rIns="0" rtlCol="0">
            <a:spAutoFit/>
          </a:bodyPr>
          <a:lstStyle/>
          <a:p>
            <a:r>
              <a:rPr lang="en-GB" b="1" dirty="0"/>
              <a:t>In the heart of the city, our campus is a short walk from two mainline railway stations, bus station and the subway to help you get around the city and to visit the rest of the UK.</a:t>
            </a:r>
            <a:endParaRPr lang="en-GB" dirty="0"/>
          </a:p>
        </p:txBody>
      </p:sp>
    </p:spTree>
    <p:extLst>
      <p:ext uri="{BB962C8B-B14F-4D97-AF65-F5344CB8AC3E}">
        <p14:creationId xmlns:p14="http://schemas.microsoft.com/office/powerpoint/2010/main" val="384371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880399-3387-AC46-8D03-CBDD95393991}"/>
              </a:ext>
            </a:extLst>
          </p:cNvPr>
          <p:cNvSpPr>
            <a:spLocks noGrp="1"/>
          </p:cNvSpPr>
          <p:nvPr>
            <p:ph type="sldNum" sz="quarter" idx="10"/>
          </p:nvPr>
        </p:nvSpPr>
        <p:spPr/>
        <p:txBody>
          <a:bodyPr/>
          <a:lstStyle/>
          <a:p>
            <a:fld id="{D8D877B3-D348-4611-9BDB-C5374591D951}" type="slidenum">
              <a:rPr lang="en-US" smtClean="0"/>
              <a:pPr/>
              <a:t>4</a:t>
            </a:fld>
            <a:endParaRPr lang="en-US" dirty="0"/>
          </a:p>
        </p:txBody>
      </p:sp>
      <p:sp>
        <p:nvSpPr>
          <p:cNvPr id="4" name="Title 3">
            <a:extLst>
              <a:ext uri="{FF2B5EF4-FFF2-40B4-BE49-F238E27FC236}">
                <a16:creationId xmlns:a16="http://schemas.microsoft.com/office/drawing/2014/main" id="{42EFF295-846C-9148-BA76-18A1DC922713}"/>
              </a:ext>
            </a:extLst>
          </p:cNvPr>
          <p:cNvSpPr>
            <a:spLocks noGrp="1"/>
          </p:cNvSpPr>
          <p:nvPr>
            <p:ph type="title"/>
          </p:nvPr>
        </p:nvSpPr>
        <p:spPr>
          <a:xfrm>
            <a:off x="1866900" y="624403"/>
            <a:ext cx="4809795" cy="757655"/>
          </a:xfrm>
        </p:spPr>
        <p:txBody>
          <a:bodyPr/>
          <a:lstStyle/>
          <a:p>
            <a:r>
              <a:rPr lang="en-US" sz="4200" dirty="0"/>
              <a:t>CAMPUS</a:t>
            </a:r>
            <a:br>
              <a:rPr lang="en-US" sz="4200" dirty="0"/>
            </a:br>
            <a:r>
              <a:rPr lang="en-US" sz="4200" dirty="0"/>
              <a:t>MAP</a:t>
            </a:r>
          </a:p>
        </p:txBody>
      </p:sp>
      <p:pic>
        <p:nvPicPr>
          <p:cNvPr id="5" name="Picture 4">
            <a:extLst>
              <a:ext uri="{FF2B5EF4-FFF2-40B4-BE49-F238E27FC236}">
                <a16:creationId xmlns:a16="http://schemas.microsoft.com/office/drawing/2014/main" id="{2D19D56C-8217-954C-BACA-45A2A8B6E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1280" y="271780"/>
            <a:ext cx="6527800" cy="6441148"/>
          </a:xfrm>
          <a:prstGeom prst="rect">
            <a:avLst/>
          </a:prstGeom>
        </p:spPr>
      </p:pic>
      <p:pic>
        <p:nvPicPr>
          <p:cNvPr id="7" name="Picture 6">
            <a:extLst>
              <a:ext uri="{FF2B5EF4-FFF2-40B4-BE49-F238E27FC236}">
                <a16:creationId xmlns:a16="http://schemas.microsoft.com/office/drawing/2014/main" id="{22A3DA64-1883-BE4F-94B4-F0372AE349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900" y="2465070"/>
            <a:ext cx="2644140" cy="3711966"/>
          </a:xfrm>
          <a:prstGeom prst="rect">
            <a:avLst/>
          </a:prstGeom>
        </p:spPr>
      </p:pic>
    </p:spTree>
    <p:extLst>
      <p:ext uri="{BB962C8B-B14F-4D97-AF65-F5344CB8AC3E}">
        <p14:creationId xmlns:p14="http://schemas.microsoft.com/office/powerpoint/2010/main" val="1765187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p:txBody>
          <a:bodyPr/>
          <a:lstStyle/>
          <a:p>
            <a:fld id="{D8D877B3-D348-4611-9BDB-C5374591D951}" type="slidenum">
              <a:rPr lang="en-US" smtClean="0"/>
              <a:pPr/>
              <a:t>5</a:t>
            </a:fld>
            <a:endParaRPr lang="en-US" dirty="0"/>
          </a:p>
        </p:txBody>
      </p:sp>
      <p:sp>
        <p:nvSpPr>
          <p:cNvPr id="11" name="Title 2">
            <a:extLst>
              <a:ext uri="{FF2B5EF4-FFF2-40B4-BE49-F238E27FC236}">
                <a16:creationId xmlns:a16="http://schemas.microsoft.com/office/drawing/2014/main" id="{CEA48193-4FAD-D846-BE53-C1BDE262260C}"/>
              </a:ext>
            </a:extLst>
          </p:cNvPr>
          <p:cNvSpPr>
            <a:spLocks noGrp="1"/>
          </p:cNvSpPr>
          <p:nvPr>
            <p:ph type="title"/>
          </p:nvPr>
        </p:nvSpPr>
        <p:spPr>
          <a:xfrm>
            <a:off x="1866900" y="1181100"/>
            <a:ext cx="3786768" cy="1621619"/>
          </a:xfrm>
        </p:spPr>
        <p:txBody>
          <a:bodyPr/>
          <a:lstStyle/>
          <a:p>
            <a:r>
              <a:rPr lang="en-US" spc="0" dirty="0"/>
              <a:t>SINGLE</a:t>
            </a:r>
            <a:br>
              <a:rPr lang="en-US" spc="0" dirty="0"/>
            </a:br>
            <a:r>
              <a:rPr lang="en-US" spc="0" dirty="0"/>
              <a:t>COLUMN</a:t>
            </a:r>
            <a:br>
              <a:rPr lang="en-US" spc="0" dirty="0"/>
            </a:br>
            <a:r>
              <a:rPr lang="en-US" spc="0" dirty="0"/>
              <a:t>TITLE</a:t>
            </a:r>
            <a:endParaRPr lang="en-US" spc="0" dirty="0">
              <a:solidFill>
                <a:schemeClr val="accent1"/>
              </a:solidFill>
            </a:endParaRPr>
          </a:p>
        </p:txBody>
      </p:sp>
      <p:sp>
        <p:nvSpPr>
          <p:cNvPr id="13" name="TextBox 12">
            <a:extLst>
              <a:ext uri="{FF2B5EF4-FFF2-40B4-BE49-F238E27FC236}">
                <a16:creationId xmlns:a16="http://schemas.microsoft.com/office/drawing/2014/main" id="{0F607F7D-BEB6-A94E-BFFB-246BB6698DC4}"/>
              </a:ext>
            </a:extLst>
          </p:cNvPr>
          <p:cNvSpPr txBox="1"/>
          <p:nvPr/>
        </p:nvSpPr>
        <p:spPr>
          <a:xfrm>
            <a:off x="6096000" y="1188625"/>
            <a:ext cx="5524500" cy="4745723"/>
          </a:xfrm>
          <a:prstGeom prst="rect">
            <a:avLst/>
          </a:prstGeom>
          <a:noFill/>
        </p:spPr>
        <p:txBody>
          <a:bodyPr wrap="square" lIns="0" rIns="0" rtlCol="0">
            <a:spAutoFit/>
          </a:bodyPr>
          <a:lstStyle/>
          <a:p>
            <a:pPr>
              <a:lnSpc>
                <a:spcPct val="120000"/>
              </a:lnSpc>
            </a:pPr>
            <a:r>
              <a:rPr lang="en-US" sz="1100" dirty="0">
                <a:solidFill>
                  <a:schemeClr val="tx1">
                    <a:alpha val="80000"/>
                  </a:schemeClr>
                </a:solidFill>
              </a:rPr>
              <a:t>There are many variations of passages of Lorem Ipsum available, but the majority have suffered alteration in some form, by injected </a:t>
            </a:r>
            <a:r>
              <a:rPr lang="en-US" sz="1100" dirty="0" err="1">
                <a:solidFill>
                  <a:schemeClr val="tx1">
                    <a:alpha val="80000"/>
                  </a:schemeClr>
                </a:solidFill>
              </a:rPr>
              <a:t>humour</a:t>
            </a:r>
            <a:r>
              <a:rPr lang="en-US" sz="1100" dirty="0">
                <a:solidFill>
                  <a:schemeClr val="tx1">
                    <a:alpha val="80000"/>
                  </a:schemeClr>
                </a:solidFill>
              </a:rPr>
              <a:t>, or </a:t>
            </a:r>
            <a:r>
              <a:rPr lang="en-US" sz="1100" dirty="0" err="1">
                <a:solidFill>
                  <a:schemeClr val="tx1">
                    <a:alpha val="80000"/>
                  </a:schemeClr>
                </a:solidFill>
              </a:rPr>
              <a:t>randomised</a:t>
            </a:r>
            <a:r>
              <a:rPr lang="en-US" sz="1100" dirty="0">
                <a:solidFill>
                  <a:schemeClr val="tx1">
                    <a:alpha val="80000"/>
                  </a:schemeClr>
                </a:solidFill>
              </a:rPr>
              <a:t> words which don't look even slightly believable. If you are going to use a passage of Lorem Ipsum, you need to be sure there isn't anything embarrassing hidden in the middle of text. There are many variations of passages of Lorem Ipsum available, but the majority have suffered alteration in some form, by injected </a:t>
            </a:r>
            <a:r>
              <a:rPr lang="en-US" sz="1100" dirty="0" err="1">
                <a:solidFill>
                  <a:schemeClr val="tx1">
                    <a:alpha val="80000"/>
                  </a:schemeClr>
                </a:solidFill>
              </a:rPr>
              <a:t>humour</a:t>
            </a:r>
            <a:r>
              <a:rPr lang="en-US" sz="1100" dirty="0">
                <a:solidFill>
                  <a:schemeClr val="tx1">
                    <a:alpha val="80000"/>
                  </a:schemeClr>
                </a:solidFill>
              </a:rPr>
              <a:t>.</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Many desktop publishing packages and web page editors now use Lorem Ipsum as their default model text, and a search for 'lorem ipsum' will uncover many web sites still in their infancy. Various versions have evolved over the years, sometimes by accident, sometimes on purpose (injected </a:t>
            </a:r>
            <a:r>
              <a:rPr lang="en-US" sz="1100" dirty="0" err="1">
                <a:solidFill>
                  <a:schemeClr val="tx1">
                    <a:alpha val="80000"/>
                  </a:schemeClr>
                </a:solidFill>
              </a:rPr>
              <a:t>humour</a:t>
            </a:r>
            <a:r>
              <a:rPr lang="en-US" sz="1100" dirty="0">
                <a:solidFill>
                  <a:schemeClr val="tx1">
                    <a:alpha val="80000"/>
                  </a:schemeClr>
                </a:solidFill>
              </a:rPr>
              <a:t> and the like).</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a:t>
            </a:r>
            <a:r>
              <a:rPr lang="en-US" sz="1100" dirty="0" err="1">
                <a:solidFill>
                  <a:schemeClr val="tx1">
                    <a:alpha val="80000"/>
                  </a:schemeClr>
                </a:solidFill>
              </a:rPr>
              <a:t>consectetur</a:t>
            </a:r>
            <a:r>
              <a:rPr lang="en-US" sz="1100" dirty="0">
                <a:solidFill>
                  <a:schemeClr val="tx1">
                    <a:alpha val="80000"/>
                  </a:schemeClr>
                </a:solidFill>
              </a:rPr>
              <a:t>, from a Lorem Ipsum passage, and going through the cites of the word in classical literature, discovered the undoubtable source. Lorem Ipsum comes from sections 1.10.32 and 1.10.33 of "de </a:t>
            </a:r>
            <a:r>
              <a:rPr lang="en-US" sz="1100" dirty="0" err="1">
                <a:solidFill>
                  <a:schemeClr val="tx1">
                    <a:alpha val="80000"/>
                  </a:schemeClr>
                </a:solidFill>
              </a:rPr>
              <a:t>Finibus</a:t>
            </a:r>
            <a:r>
              <a:rPr lang="en-US" sz="1100" dirty="0">
                <a:solidFill>
                  <a:schemeClr val="tx1">
                    <a:alpha val="80000"/>
                  </a:schemeClr>
                </a:solidFill>
              </a:rPr>
              <a:t> </a:t>
            </a:r>
            <a:r>
              <a:rPr lang="en-US" sz="1100" dirty="0" err="1">
                <a:solidFill>
                  <a:schemeClr val="tx1">
                    <a:alpha val="80000"/>
                  </a:schemeClr>
                </a:solidFill>
              </a:rPr>
              <a:t>Bonorum</a:t>
            </a:r>
            <a:r>
              <a:rPr lang="en-US" sz="1100" dirty="0">
                <a:solidFill>
                  <a:schemeClr val="tx1">
                    <a:alpha val="80000"/>
                  </a:schemeClr>
                </a:solidFill>
              </a:rPr>
              <a:t> et </a:t>
            </a:r>
            <a:r>
              <a:rPr lang="en-US" sz="1100" dirty="0" err="1">
                <a:solidFill>
                  <a:schemeClr val="tx1">
                    <a:alpha val="80000"/>
                  </a:schemeClr>
                </a:solidFill>
              </a:rPr>
              <a:t>Malorum</a:t>
            </a:r>
            <a:r>
              <a:rPr lang="en-US" sz="1100" dirty="0">
                <a:solidFill>
                  <a:schemeClr val="tx1">
                    <a:alpha val="80000"/>
                  </a:schemeClr>
                </a:solidFill>
              </a:rPr>
              <a:t>" (The Extremes of Good and Evil) by Cicero, written in 45 BC. This book is a treatise on the theory of ethics, very popular during the Renaissance.</a:t>
            </a:r>
          </a:p>
        </p:txBody>
      </p:sp>
    </p:spTree>
    <p:extLst>
      <p:ext uri="{BB962C8B-B14F-4D97-AF65-F5344CB8AC3E}">
        <p14:creationId xmlns:p14="http://schemas.microsoft.com/office/powerpoint/2010/main" val="149825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a:xfrm>
            <a:off x="235873" y="6418877"/>
            <a:ext cx="513735" cy="227164"/>
          </a:xfrm>
          <a:prstGeom prst="rect">
            <a:avLst/>
          </a:prstGeom>
          <a:noFill/>
        </p:spPr>
        <p:txBody>
          <a:bodyPr vert="horz" lIns="0" tIns="0" rIns="0" bIns="0" rtlCol="0" anchor="ctr">
            <a:normAutofit/>
          </a:bodyPr>
          <a:lstStyle/>
          <a:p>
            <a:pPr>
              <a:spcAft>
                <a:spcPts val="600"/>
              </a:spcAft>
            </a:pPr>
            <a:fld id="{D8D877B3-D348-4611-9BDB-C5374591D951}" type="slidenum">
              <a:rPr lang="en-US" smtClean="0"/>
              <a:pPr>
                <a:spcAft>
                  <a:spcPts val="600"/>
                </a:spcAft>
              </a:pPr>
              <a:t>6</a:t>
            </a:fld>
            <a:endParaRPr lang="en-US"/>
          </a:p>
        </p:txBody>
      </p:sp>
      <p:sp>
        <p:nvSpPr>
          <p:cNvPr id="11" name="Title 2">
            <a:extLst>
              <a:ext uri="{FF2B5EF4-FFF2-40B4-BE49-F238E27FC236}">
                <a16:creationId xmlns:a16="http://schemas.microsoft.com/office/drawing/2014/main" id="{CEA48193-4FAD-D846-BE53-C1BDE262260C}"/>
              </a:ext>
            </a:extLst>
          </p:cNvPr>
          <p:cNvSpPr>
            <a:spLocks noGrp="1"/>
          </p:cNvSpPr>
          <p:nvPr>
            <p:ph type="title"/>
          </p:nvPr>
        </p:nvSpPr>
        <p:spPr>
          <a:xfrm>
            <a:off x="1866900" y="671005"/>
            <a:ext cx="9753600" cy="745212"/>
          </a:xfrm>
          <a:prstGeom prst="rect">
            <a:avLst/>
          </a:prstGeom>
          <a:effectLst/>
        </p:spPr>
        <p:txBody>
          <a:bodyPr vert="horz" lIns="0" tIns="192024" rIns="0" bIns="0" rtlCol="0" anchor="t" anchorCtr="0">
            <a:normAutofit/>
          </a:bodyPr>
          <a:lstStyle/>
          <a:p>
            <a:r>
              <a:rPr lang="en-US" kern="1200" spc="0" baseline="0" dirty="0">
                <a:latin typeface="+mj-lt"/>
                <a:ea typeface="+mj-ea"/>
                <a:cs typeface="+mj-cs"/>
              </a:rPr>
              <a:t>SINGLE COLUMN</a:t>
            </a:r>
            <a:r>
              <a:rPr lang="en-US" dirty="0"/>
              <a:t> </a:t>
            </a:r>
            <a:r>
              <a:rPr lang="en-US" kern="1200" spc="0" baseline="0" dirty="0">
                <a:latin typeface="+mj-lt"/>
                <a:ea typeface="+mj-ea"/>
                <a:cs typeface="+mj-cs"/>
              </a:rPr>
              <a:t>TITLE</a:t>
            </a:r>
          </a:p>
        </p:txBody>
      </p:sp>
      <p:sp>
        <p:nvSpPr>
          <p:cNvPr id="13" name="TextBox 12">
            <a:extLst>
              <a:ext uri="{FF2B5EF4-FFF2-40B4-BE49-F238E27FC236}">
                <a16:creationId xmlns:a16="http://schemas.microsoft.com/office/drawing/2014/main" id="{0F607F7D-BEB6-A94E-BFFB-246BB6698DC4}"/>
              </a:ext>
            </a:extLst>
          </p:cNvPr>
          <p:cNvSpPr txBox="1"/>
          <p:nvPr/>
        </p:nvSpPr>
        <p:spPr>
          <a:xfrm>
            <a:off x="1866900" y="1888324"/>
            <a:ext cx="9753600" cy="4298671"/>
          </a:xfrm>
          <a:prstGeom prst="rect">
            <a:avLst/>
          </a:prstGeom>
        </p:spPr>
        <p:txBody>
          <a:bodyPr vert="horz" lIns="0" tIns="45720" rIns="0" bIns="45720" rtlCol="0">
            <a:normAutofit/>
          </a:bodyPr>
          <a:lstStyle/>
          <a:p>
            <a:pPr defTabSz="914318">
              <a:lnSpc>
                <a:spcPct val="110000"/>
              </a:lnSpc>
              <a:spcAft>
                <a:spcPts val="600"/>
              </a:spcAft>
            </a:pPr>
            <a:r>
              <a:rPr lang="en-US" sz="1300" dirty="0"/>
              <a:t>There are many variations of passages of Lorem Ipsum available, but the majority have suffered alteration in some form, by injected </a:t>
            </a:r>
            <a:r>
              <a:rPr lang="en-US" sz="1300" dirty="0" err="1"/>
              <a:t>humour</a:t>
            </a:r>
            <a:r>
              <a:rPr lang="en-US" sz="1300" dirty="0"/>
              <a:t>, or </a:t>
            </a:r>
            <a:r>
              <a:rPr lang="en-US" sz="1300" dirty="0" err="1"/>
              <a:t>randomised</a:t>
            </a:r>
            <a:r>
              <a:rPr lang="en-US" sz="1300" dirty="0"/>
              <a:t> words which don't look even slightly believable. If you are going to use a passage of Lorem Ipsum, you need to be sure there isn't anything embarrassing hidden in the middle of text. There are many variations of passages of Lorem Ipsum available, but the majority have suffered alteration in some form, by injected </a:t>
            </a:r>
            <a:r>
              <a:rPr lang="en-US" sz="1300" dirty="0" err="1"/>
              <a:t>humour</a:t>
            </a:r>
            <a:r>
              <a:rPr lang="en-US" sz="1300" dirty="0"/>
              <a:t>.</a:t>
            </a:r>
          </a:p>
          <a:p>
            <a:pPr defTabSz="914318">
              <a:lnSpc>
                <a:spcPct val="110000"/>
              </a:lnSpc>
              <a:spcAft>
                <a:spcPts val="600"/>
              </a:spcAft>
            </a:pPr>
            <a:endParaRPr lang="en-US" sz="1300" dirty="0"/>
          </a:p>
          <a:p>
            <a:pPr defTabSz="914318">
              <a:lnSpc>
                <a:spcPct val="110000"/>
              </a:lnSpc>
              <a:spcAft>
                <a:spcPts val="600"/>
              </a:spcAft>
            </a:pPr>
            <a:r>
              <a:rPr lang="en-US" sz="1300" dirty="0"/>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Many desktop publishing packages and web page editors now use Lorem Ipsum as their default model text, and a search for 'lorem ipsum' will uncover many web sites still in their infancy. Various versions have evolved over the years, sometimes by accident, sometimes on purpose (injected </a:t>
            </a:r>
            <a:r>
              <a:rPr lang="en-US" sz="1300" dirty="0" err="1"/>
              <a:t>humour</a:t>
            </a:r>
            <a:r>
              <a:rPr lang="en-US" sz="1300" dirty="0"/>
              <a:t> and the like).</a:t>
            </a:r>
          </a:p>
          <a:p>
            <a:pPr defTabSz="914318">
              <a:lnSpc>
                <a:spcPct val="110000"/>
              </a:lnSpc>
              <a:spcAft>
                <a:spcPts val="600"/>
              </a:spcAft>
            </a:pPr>
            <a:endParaRPr lang="en-US" sz="1300" dirty="0"/>
          </a:p>
          <a:p>
            <a:pPr defTabSz="914318">
              <a:lnSpc>
                <a:spcPct val="110000"/>
              </a:lnSpc>
              <a:spcAft>
                <a:spcPts val="600"/>
              </a:spcAft>
            </a:pPr>
            <a:r>
              <a:rPr lang="en-US" sz="1300" dirty="0"/>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a:t>
            </a:r>
            <a:r>
              <a:rPr lang="en-US" sz="1300" dirty="0" err="1"/>
              <a:t>consectetur</a:t>
            </a:r>
            <a:r>
              <a:rPr lang="en-US" sz="1300" dirty="0"/>
              <a:t>, from a Lorem Ipsum passage, and going through the cites of the word in classical literature, discovered the undoubtable source. Lorem Ipsum comes from sections 1.10.32 and 1.10.33 of "de </a:t>
            </a:r>
            <a:r>
              <a:rPr lang="en-US" sz="1300" dirty="0" err="1"/>
              <a:t>Finibus</a:t>
            </a:r>
            <a:r>
              <a:rPr lang="en-US" sz="1300" dirty="0"/>
              <a:t> </a:t>
            </a:r>
            <a:r>
              <a:rPr lang="en-US" sz="1300" dirty="0" err="1"/>
              <a:t>Bonorum</a:t>
            </a:r>
            <a:r>
              <a:rPr lang="en-US" sz="1300" dirty="0"/>
              <a:t> et </a:t>
            </a:r>
            <a:r>
              <a:rPr lang="en-US" sz="1300" dirty="0" err="1"/>
              <a:t>Malorum</a:t>
            </a:r>
            <a:r>
              <a:rPr lang="en-US" sz="1300" dirty="0"/>
              <a:t>" (The Extremes of Good and Evil) by Cicero, written in 45 BC. This book is a treatise on the theory of ethics, very popular during the Renaissance.</a:t>
            </a:r>
          </a:p>
        </p:txBody>
      </p:sp>
    </p:spTree>
    <p:extLst>
      <p:ext uri="{BB962C8B-B14F-4D97-AF65-F5344CB8AC3E}">
        <p14:creationId xmlns:p14="http://schemas.microsoft.com/office/powerpoint/2010/main" val="3778966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p:txBody>
          <a:bodyPr/>
          <a:lstStyle/>
          <a:p>
            <a:fld id="{D8D877B3-D348-4611-9BDB-C5374591D951}" type="slidenum">
              <a:rPr lang="en-US" smtClean="0"/>
              <a:pPr/>
              <a:t>7</a:t>
            </a:fld>
            <a:endParaRPr lang="en-US" dirty="0"/>
          </a:p>
        </p:txBody>
      </p:sp>
      <p:sp>
        <p:nvSpPr>
          <p:cNvPr id="8" name="Title 2">
            <a:extLst>
              <a:ext uri="{FF2B5EF4-FFF2-40B4-BE49-F238E27FC236}">
                <a16:creationId xmlns:a16="http://schemas.microsoft.com/office/drawing/2014/main" id="{150AAFDF-3DFF-3D44-8324-698A0B884D42}"/>
              </a:ext>
            </a:extLst>
          </p:cNvPr>
          <p:cNvSpPr>
            <a:spLocks noGrp="1"/>
          </p:cNvSpPr>
          <p:nvPr>
            <p:ph type="title"/>
          </p:nvPr>
        </p:nvSpPr>
        <p:spPr>
          <a:xfrm>
            <a:off x="1866900" y="1188625"/>
            <a:ext cx="3853676" cy="1621619"/>
          </a:xfrm>
        </p:spPr>
        <p:txBody>
          <a:bodyPr/>
          <a:lstStyle/>
          <a:p>
            <a:r>
              <a:rPr lang="en-US" spc="0" dirty="0"/>
              <a:t>TWO</a:t>
            </a:r>
            <a:br>
              <a:rPr lang="en-US" spc="0" dirty="0"/>
            </a:br>
            <a:r>
              <a:rPr lang="en-US" spc="0" dirty="0"/>
              <a:t>COLUMNS</a:t>
            </a:r>
            <a:br>
              <a:rPr lang="en-US" spc="0" dirty="0"/>
            </a:br>
            <a:r>
              <a:rPr lang="en-US" spc="0" dirty="0"/>
              <a:t>TITLE</a:t>
            </a:r>
            <a:endParaRPr lang="en-US" spc="0" dirty="0">
              <a:solidFill>
                <a:schemeClr val="accent1"/>
              </a:solidFill>
            </a:endParaRPr>
          </a:p>
        </p:txBody>
      </p:sp>
      <p:sp>
        <p:nvSpPr>
          <p:cNvPr id="10" name="TextBox 9">
            <a:extLst>
              <a:ext uri="{FF2B5EF4-FFF2-40B4-BE49-F238E27FC236}">
                <a16:creationId xmlns:a16="http://schemas.microsoft.com/office/drawing/2014/main" id="{AB4E23D2-EC3B-9542-B6A3-173AC5275093}"/>
              </a:ext>
            </a:extLst>
          </p:cNvPr>
          <p:cNvSpPr txBox="1"/>
          <p:nvPr/>
        </p:nvSpPr>
        <p:spPr>
          <a:xfrm>
            <a:off x="6096000" y="1188625"/>
            <a:ext cx="5524500" cy="5151988"/>
          </a:xfrm>
          <a:prstGeom prst="rect">
            <a:avLst/>
          </a:prstGeom>
          <a:noFill/>
        </p:spPr>
        <p:txBody>
          <a:bodyPr wrap="square" lIns="0" rIns="0" numCol="2" spcCol="365760" rtlCol="0">
            <a:spAutoFit/>
          </a:bodyPr>
          <a:lstStyle/>
          <a:p>
            <a:pPr>
              <a:lnSpc>
                <a:spcPct val="120000"/>
              </a:lnSpc>
            </a:pPr>
            <a:r>
              <a:rPr lang="en-US" sz="1100" dirty="0">
                <a:solidFill>
                  <a:schemeClr val="tx1">
                    <a:alpha val="80000"/>
                  </a:schemeClr>
                </a:solidFill>
              </a:rPr>
              <a:t>There are many variations of passages of Lorem Ipsum available, but the majority have suffered alteration in some form, by injected </a:t>
            </a:r>
            <a:r>
              <a:rPr lang="en-US" sz="1100" dirty="0" err="1">
                <a:solidFill>
                  <a:schemeClr val="tx1">
                    <a:alpha val="80000"/>
                  </a:schemeClr>
                </a:solidFill>
              </a:rPr>
              <a:t>humour</a:t>
            </a:r>
            <a:r>
              <a:rPr lang="en-US" sz="1100" dirty="0">
                <a:solidFill>
                  <a:schemeClr val="tx1">
                    <a:alpha val="80000"/>
                  </a:schemeClr>
                </a:solidFill>
              </a:rPr>
              <a:t>, or </a:t>
            </a:r>
            <a:r>
              <a:rPr lang="en-US" sz="1100" dirty="0" err="1">
                <a:solidFill>
                  <a:schemeClr val="tx1">
                    <a:alpha val="80000"/>
                  </a:schemeClr>
                </a:solidFill>
              </a:rPr>
              <a:t>randomised</a:t>
            </a:r>
            <a:r>
              <a:rPr lang="en-US" sz="1100" dirty="0">
                <a:solidFill>
                  <a:schemeClr val="tx1">
                    <a:alpha val="80000"/>
                  </a:schemeClr>
                </a:solidFill>
              </a:rPr>
              <a:t> words which don't look even slightly believable. If you are going to use a passage of Lorem Ipsum, you need to be sure there isn't anything embarrassing hidden in the middle of text. There are many variations of passages of Lorem Ipsum available, but the majority have suffered alteration in some form, by injected </a:t>
            </a:r>
            <a:r>
              <a:rPr lang="en-US" sz="1100" dirty="0" err="1">
                <a:solidFill>
                  <a:schemeClr val="tx1">
                    <a:alpha val="80000"/>
                  </a:schemeClr>
                </a:solidFill>
              </a:rPr>
              <a:t>humour</a:t>
            </a:r>
            <a:r>
              <a:rPr lang="en-US" sz="1100" dirty="0">
                <a:solidFill>
                  <a:schemeClr val="tx1">
                    <a:alpha val="80000"/>
                  </a:schemeClr>
                </a:solidFill>
              </a:rPr>
              <a:t>.</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Many desktop publishing packages and web page editors now use Lorem Ipsum as their default model text, and a search for 'lorem ipsum' will uncover many web sites still in their infancy. Various versions have evolved over the years, sometimes by accident, sometimes on purpose (injected </a:t>
            </a:r>
            <a:r>
              <a:rPr lang="en-US" sz="1100" dirty="0" err="1">
                <a:solidFill>
                  <a:schemeClr val="tx1">
                    <a:alpha val="80000"/>
                  </a:schemeClr>
                </a:solidFill>
              </a:rPr>
              <a:t>humour</a:t>
            </a:r>
            <a:r>
              <a:rPr lang="en-US" sz="1100" dirty="0">
                <a:solidFill>
                  <a:schemeClr val="tx1">
                    <a:alpha val="80000"/>
                  </a:schemeClr>
                </a:solidFill>
              </a:rPr>
              <a:t> and the like).</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a:t>
            </a:r>
            <a:r>
              <a:rPr lang="en-US" sz="1100" dirty="0" err="1">
                <a:solidFill>
                  <a:schemeClr val="tx1">
                    <a:alpha val="80000"/>
                  </a:schemeClr>
                </a:solidFill>
              </a:rPr>
              <a:t>consectetur</a:t>
            </a:r>
            <a:r>
              <a:rPr lang="en-US" sz="1100" dirty="0">
                <a:solidFill>
                  <a:schemeClr val="tx1">
                    <a:alpha val="80000"/>
                  </a:schemeClr>
                </a:solidFill>
              </a:rPr>
              <a:t>, from a Lorem Ipsum passage, and going through the cites of the word in classical literature, discovered the undoubtable source. Lorem Ipsum comes from sections 1.10.32 and 1.10.33 of "de </a:t>
            </a:r>
            <a:r>
              <a:rPr lang="en-US" sz="1100" dirty="0" err="1">
                <a:solidFill>
                  <a:schemeClr val="tx1">
                    <a:alpha val="80000"/>
                  </a:schemeClr>
                </a:solidFill>
              </a:rPr>
              <a:t>Finibus</a:t>
            </a:r>
            <a:r>
              <a:rPr lang="en-US" sz="1100" dirty="0">
                <a:solidFill>
                  <a:schemeClr val="tx1">
                    <a:alpha val="80000"/>
                  </a:schemeClr>
                </a:solidFill>
              </a:rPr>
              <a:t> </a:t>
            </a:r>
            <a:r>
              <a:rPr lang="en-US" sz="1100" dirty="0" err="1">
                <a:solidFill>
                  <a:schemeClr val="tx1">
                    <a:alpha val="80000"/>
                  </a:schemeClr>
                </a:solidFill>
              </a:rPr>
              <a:t>Bonorum</a:t>
            </a:r>
            <a:r>
              <a:rPr lang="en-US" sz="1100" dirty="0">
                <a:solidFill>
                  <a:schemeClr val="tx1">
                    <a:alpha val="80000"/>
                  </a:schemeClr>
                </a:solidFill>
              </a:rPr>
              <a:t> et </a:t>
            </a:r>
            <a:r>
              <a:rPr lang="en-US" sz="1100" dirty="0" err="1">
                <a:solidFill>
                  <a:schemeClr val="tx1">
                    <a:alpha val="80000"/>
                  </a:schemeClr>
                </a:solidFill>
              </a:rPr>
              <a:t>Malorum</a:t>
            </a:r>
            <a:r>
              <a:rPr lang="en-US" sz="1100" dirty="0">
                <a:solidFill>
                  <a:schemeClr val="tx1">
                    <a:alpha val="80000"/>
                  </a:schemeClr>
                </a:solidFill>
              </a:rPr>
              <a:t>" (The Extremes of Good and Evil) by Cicero, written in 45 BC. This book is a treatise on the theory of ethics, very popular during the Renaissance.</a:t>
            </a:r>
          </a:p>
        </p:txBody>
      </p:sp>
    </p:spTree>
    <p:extLst>
      <p:ext uri="{BB962C8B-B14F-4D97-AF65-F5344CB8AC3E}">
        <p14:creationId xmlns:p14="http://schemas.microsoft.com/office/powerpoint/2010/main" val="668013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p:txBody>
          <a:bodyPr/>
          <a:lstStyle/>
          <a:p>
            <a:fld id="{D8D877B3-D348-4611-9BDB-C5374591D951}" type="slidenum">
              <a:rPr lang="en-US" smtClean="0"/>
              <a:pPr/>
              <a:t>8</a:t>
            </a:fld>
            <a:endParaRPr lang="en-US" dirty="0"/>
          </a:p>
        </p:txBody>
      </p:sp>
      <p:sp>
        <p:nvSpPr>
          <p:cNvPr id="10" name="TextBox 9">
            <a:extLst>
              <a:ext uri="{FF2B5EF4-FFF2-40B4-BE49-F238E27FC236}">
                <a16:creationId xmlns:a16="http://schemas.microsoft.com/office/drawing/2014/main" id="{AB4E23D2-EC3B-9542-B6A3-173AC5275093}"/>
              </a:ext>
            </a:extLst>
          </p:cNvPr>
          <p:cNvSpPr txBox="1"/>
          <p:nvPr/>
        </p:nvSpPr>
        <p:spPr>
          <a:xfrm>
            <a:off x="1828800" y="1828799"/>
            <a:ext cx="9791700" cy="3452447"/>
          </a:xfrm>
          <a:prstGeom prst="rect">
            <a:avLst/>
          </a:prstGeom>
          <a:noFill/>
        </p:spPr>
        <p:txBody>
          <a:bodyPr wrap="square" lIns="0" rIns="0" numCol="2" spcCol="365760" rtlCol="0">
            <a:noAutofit/>
          </a:bodyPr>
          <a:lstStyle/>
          <a:p>
            <a:pPr>
              <a:lnSpc>
                <a:spcPct val="120000"/>
              </a:lnSpc>
            </a:pPr>
            <a:r>
              <a:rPr lang="en-US" sz="1100" dirty="0">
                <a:solidFill>
                  <a:schemeClr val="tx1">
                    <a:alpha val="80000"/>
                  </a:schemeClr>
                </a:solidFill>
              </a:rPr>
              <a:t>There are many variations of passages of Lorem Ipsum available, but the majority have suffered alteration in some form, by injected </a:t>
            </a:r>
            <a:r>
              <a:rPr lang="en-US" sz="1100" dirty="0" err="1">
                <a:solidFill>
                  <a:schemeClr val="tx1">
                    <a:alpha val="80000"/>
                  </a:schemeClr>
                </a:solidFill>
              </a:rPr>
              <a:t>humour</a:t>
            </a:r>
            <a:r>
              <a:rPr lang="en-US" sz="1100" dirty="0">
                <a:solidFill>
                  <a:schemeClr val="tx1">
                    <a:alpha val="80000"/>
                  </a:schemeClr>
                </a:solidFill>
              </a:rPr>
              <a:t>, or </a:t>
            </a:r>
            <a:r>
              <a:rPr lang="en-US" sz="1100" dirty="0" err="1">
                <a:solidFill>
                  <a:schemeClr val="tx1">
                    <a:alpha val="80000"/>
                  </a:schemeClr>
                </a:solidFill>
              </a:rPr>
              <a:t>randomised</a:t>
            </a:r>
            <a:r>
              <a:rPr lang="en-US" sz="1100" dirty="0">
                <a:solidFill>
                  <a:schemeClr val="tx1">
                    <a:alpha val="80000"/>
                  </a:schemeClr>
                </a:solidFill>
              </a:rPr>
              <a:t> words which don't look even slightly believable. If you are going to use a passage of Lorem Ipsum, you need to be sure there isn't anything embarrassing hidden in the middle of text. There are many variations of passages of Lorem Ipsum available, but the majority have suffered alteration in some form, by injected </a:t>
            </a:r>
            <a:r>
              <a:rPr lang="en-US" sz="1100" dirty="0" err="1">
                <a:solidFill>
                  <a:schemeClr val="tx1">
                    <a:alpha val="80000"/>
                  </a:schemeClr>
                </a:solidFill>
              </a:rPr>
              <a:t>humour</a:t>
            </a:r>
            <a:r>
              <a:rPr lang="en-US" sz="1100" dirty="0">
                <a:solidFill>
                  <a:schemeClr val="tx1">
                    <a:alpha val="80000"/>
                  </a:schemeClr>
                </a:solidFill>
              </a:rPr>
              <a:t>.</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Many desktop publishing packages and web page editors now use Lorem Ipsum as their default model text, and a search for 'lorem ipsum' will uncover many web sites still in their infancy. Various versions have evolved over the years, sometimes by accident, sometimes on purpose (injected </a:t>
            </a:r>
            <a:r>
              <a:rPr lang="en-US" sz="1100" dirty="0" err="1">
                <a:solidFill>
                  <a:schemeClr val="tx1">
                    <a:alpha val="80000"/>
                  </a:schemeClr>
                </a:solidFill>
              </a:rPr>
              <a:t>humour</a:t>
            </a:r>
            <a:r>
              <a:rPr lang="en-US" sz="1100" dirty="0">
                <a:solidFill>
                  <a:schemeClr val="tx1">
                    <a:alpha val="80000"/>
                  </a:schemeClr>
                </a:solidFill>
              </a:rPr>
              <a:t> and the like).</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a:t>
            </a:r>
            <a:r>
              <a:rPr lang="en-US" sz="1100" dirty="0" err="1">
                <a:solidFill>
                  <a:schemeClr val="tx1">
                    <a:alpha val="80000"/>
                  </a:schemeClr>
                </a:solidFill>
              </a:rPr>
              <a:t>consectetur</a:t>
            </a:r>
            <a:r>
              <a:rPr lang="en-US" sz="1100" dirty="0">
                <a:solidFill>
                  <a:schemeClr val="tx1">
                    <a:alpha val="80000"/>
                  </a:schemeClr>
                </a:solidFill>
              </a:rPr>
              <a:t>, from a Lorem Ipsum passage, and going through the cites of the word in classical literature, discovered the undoubtable source. Lorem Ipsum comes from sections 1.10.32 and 1.10.33 of "de </a:t>
            </a:r>
            <a:r>
              <a:rPr lang="en-US" sz="1100" dirty="0" err="1">
                <a:solidFill>
                  <a:schemeClr val="tx1">
                    <a:alpha val="80000"/>
                  </a:schemeClr>
                </a:solidFill>
              </a:rPr>
              <a:t>Finibus</a:t>
            </a:r>
            <a:r>
              <a:rPr lang="en-US" sz="1100" dirty="0">
                <a:solidFill>
                  <a:schemeClr val="tx1">
                    <a:alpha val="80000"/>
                  </a:schemeClr>
                </a:solidFill>
              </a:rPr>
              <a:t> </a:t>
            </a:r>
            <a:r>
              <a:rPr lang="en-US" sz="1100" dirty="0" err="1">
                <a:solidFill>
                  <a:schemeClr val="tx1">
                    <a:alpha val="80000"/>
                  </a:schemeClr>
                </a:solidFill>
              </a:rPr>
              <a:t>Bonorum</a:t>
            </a:r>
            <a:r>
              <a:rPr lang="en-US" sz="1100" dirty="0">
                <a:solidFill>
                  <a:schemeClr val="tx1">
                    <a:alpha val="80000"/>
                  </a:schemeClr>
                </a:solidFill>
              </a:rPr>
              <a:t> et </a:t>
            </a:r>
            <a:r>
              <a:rPr lang="en-US" sz="1100" dirty="0" err="1">
                <a:solidFill>
                  <a:schemeClr val="tx1">
                    <a:alpha val="80000"/>
                  </a:schemeClr>
                </a:solidFill>
              </a:rPr>
              <a:t>Malorum</a:t>
            </a:r>
            <a:r>
              <a:rPr lang="en-US" sz="1100" dirty="0">
                <a:solidFill>
                  <a:schemeClr val="tx1">
                    <a:alpha val="80000"/>
                  </a:schemeClr>
                </a:solidFill>
              </a:rPr>
              <a:t>" (The Extremes of Good and Evil) by Cicero, written in 45 BC. This book is a treatise on the theory of ethics, very popular during the Renaissance.</a:t>
            </a:r>
          </a:p>
        </p:txBody>
      </p:sp>
      <p:sp>
        <p:nvSpPr>
          <p:cNvPr id="7" name="Title 2">
            <a:extLst>
              <a:ext uri="{FF2B5EF4-FFF2-40B4-BE49-F238E27FC236}">
                <a16:creationId xmlns:a16="http://schemas.microsoft.com/office/drawing/2014/main" id="{B49AF3E7-22C3-C847-BFAD-BC620714254E}"/>
              </a:ext>
            </a:extLst>
          </p:cNvPr>
          <p:cNvSpPr>
            <a:spLocks noGrp="1"/>
          </p:cNvSpPr>
          <p:nvPr>
            <p:ph type="title"/>
          </p:nvPr>
        </p:nvSpPr>
        <p:spPr>
          <a:xfrm>
            <a:off x="1866900" y="671005"/>
            <a:ext cx="9753600" cy="745212"/>
          </a:xfrm>
          <a:prstGeom prst="rect">
            <a:avLst/>
          </a:prstGeom>
          <a:effectLst/>
        </p:spPr>
        <p:txBody>
          <a:bodyPr vert="horz" lIns="0" tIns="192024" rIns="0" bIns="0" rtlCol="0" anchor="t" anchorCtr="0">
            <a:normAutofit/>
          </a:bodyPr>
          <a:lstStyle/>
          <a:p>
            <a:r>
              <a:rPr lang="en-US" kern="1200" spc="0" baseline="0" dirty="0">
                <a:latin typeface="+mj-lt"/>
                <a:ea typeface="+mj-ea"/>
                <a:cs typeface="+mj-cs"/>
              </a:rPr>
              <a:t>TWO COLUMN</a:t>
            </a:r>
            <a:r>
              <a:rPr lang="en-US" dirty="0"/>
              <a:t> </a:t>
            </a:r>
            <a:r>
              <a:rPr lang="en-US" kern="1200" spc="0" baseline="0" dirty="0">
                <a:latin typeface="+mj-lt"/>
                <a:ea typeface="+mj-ea"/>
                <a:cs typeface="+mj-cs"/>
              </a:rPr>
              <a:t>TITLE</a:t>
            </a:r>
          </a:p>
        </p:txBody>
      </p:sp>
    </p:spTree>
    <p:extLst>
      <p:ext uri="{BB962C8B-B14F-4D97-AF65-F5344CB8AC3E}">
        <p14:creationId xmlns:p14="http://schemas.microsoft.com/office/powerpoint/2010/main" val="960164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p:txBody>
          <a:bodyPr/>
          <a:lstStyle/>
          <a:p>
            <a:fld id="{D8D877B3-D348-4611-9BDB-C5374591D951}" type="slidenum">
              <a:rPr lang="en-US" smtClean="0"/>
              <a:pPr/>
              <a:t>9</a:t>
            </a:fld>
            <a:endParaRPr lang="en-US" dirty="0"/>
          </a:p>
        </p:txBody>
      </p:sp>
      <p:sp>
        <p:nvSpPr>
          <p:cNvPr id="11" name="Title 2">
            <a:extLst>
              <a:ext uri="{FF2B5EF4-FFF2-40B4-BE49-F238E27FC236}">
                <a16:creationId xmlns:a16="http://schemas.microsoft.com/office/drawing/2014/main" id="{4B4AB9FD-E2A2-F54F-B8A0-EE923BAD1F1C}"/>
              </a:ext>
            </a:extLst>
          </p:cNvPr>
          <p:cNvSpPr>
            <a:spLocks noGrp="1"/>
          </p:cNvSpPr>
          <p:nvPr>
            <p:ph type="title"/>
          </p:nvPr>
        </p:nvSpPr>
        <p:spPr>
          <a:xfrm>
            <a:off x="1866900" y="1188625"/>
            <a:ext cx="3193473" cy="1621619"/>
          </a:xfrm>
        </p:spPr>
        <p:txBody>
          <a:bodyPr/>
          <a:lstStyle/>
          <a:p>
            <a:r>
              <a:rPr lang="en-US" spc="0" dirty="0"/>
              <a:t>THREE</a:t>
            </a:r>
            <a:br>
              <a:rPr lang="en-US" spc="0" dirty="0"/>
            </a:br>
            <a:r>
              <a:rPr lang="en-US" spc="0" dirty="0"/>
              <a:t>COLUMNS</a:t>
            </a:r>
            <a:br>
              <a:rPr lang="en-US" spc="0" dirty="0"/>
            </a:br>
            <a:r>
              <a:rPr lang="en-US" spc="0" dirty="0"/>
              <a:t>TITLE</a:t>
            </a:r>
            <a:endParaRPr lang="en-US" spc="0" dirty="0">
              <a:solidFill>
                <a:schemeClr val="accent1"/>
              </a:solidFill>
            </a:endParaRPr>
          </a:p>
        </p:txBody>
      </p:sp>
      <p:sp>
        <p:nvSpPr>
          <p:cNvPr id="13" name="TextBox 12">
            <a:extLst>
              <a:ext uri="{FF2B5EF4-FFF2-40B4-BE49-F238E27FC236}">
                <a16:creationId xmlns:a16="http://schemas.microsoft.com/office/drawing/2014/main" id="{1508B883-589D-4E46-BFE4-3884BE15A3D1}"/>
              </a:ext>
            </a:extLst>
          </p:cNvPr>
          <p:cNvSpPr txBox="1"/>
          <p:nvPr/>
        </p:nvSpPr>
        <p:spPr>
          <a:xfrm>
            <a:off x="5305168" y="1188625"/>
            <a:ext cx="6315332" cy="4893647"/>
          </a:xfrm>
          <a:prstGeom prst="rect">
            <a:avLst/>
          </a:prstGeom>
          <a:noFill/>
        </p:spPr>
        <p:txBody>
          <a:bodyPr wrap="square" lIns="0" rIns="0" numCol="3" spcCol="365760" rtlCol="0">
            <a:spAutoFit/>
          </a:bodyPr>
          <a:lstStyle/>
          <a:p>
            <a:pPr>
              <a:lnSpc>
                <a:spcPct val="120000"/>
              </a:lnSpc>
            </a:pPr>
            <a:r>
              <a:rPr lang="en-US" sz="1100" dirty="0">
                <a:solidFill>
                  <a:schemeClr val="tx1">
                    <a:alpha val="80000"/>
                  </a:schemeClr>
                </a:solidFill>
              </a:rPr>
              <a:t>There are many variations of passages of Lorem Ipsum available, but the majority have suffered alteration in some form, by injected </a:t>
            </a:r>
            <a:r>
              <a:rPr lang="en-US" sz="1100" dirty="0" err="1">
                <a:solidFill>
                  <a:schemeClr val="tx1">
                    <a:alpha val="80000"/>
                  </a:schemeClr>
                </a:solidFill>
              </a:rPr>
              <a:t>humour</a:t>
            </a:r>
            <a:r>
              <a:rPr lang="en-US" sz="1100" dirty="0">
                <a:solidFill>
                  <a:schemeClr val="tx1">
                    <a:alpha val="80000"/>
                  </a:schemeClr>
                </a:solidFill>
              </a:rPr>
              <a:t>, or </a:t>
            </a:r>
            <a:r>
              <a:rPr lang="en-US" sz="1100" dirty="0" err="1">
                <a:solidFill>
                  <a:schemeClr val="tx1">
                    <a:alpha val="80000"/>
                  </a:schemeClr>
                </a:solidFill>
              </a:rPr>
              <a:t>randomised</a:t>
            </a:r>
            <a:r>
              <a:rPr lang="en-US" sz="1100" dirty="0">
                <a:solidFill>
                  <a:schemeClr val="tx1">
                    <a:alpha val="80000"/>
                  </a:schemeClr>
                </a:solidFill>
              </a:rPr>
              <a:t> words which don't look even slightly believable. If you are going to use a passage of Lorem Ipsum, you need to be sure there isn't anything embarrassing hidden in the middle of text. There are many variations of passages of Lorem Ipsum available, but the majority have suffered alteration in some form, by injected </a:t>
            </a:r>
            <a:r>
              <a:rPr lang="en-US" sz="1100" dirty="0" err="1">
                <a:solidFill>
                  <a:schemeClr val="tx1">
                    <a:alpha val="80000"/>
                  </a:schemeClr>
                </a:solidFill>
              </a:rPr>
              <a:t>humour</a:t>
            </a:r>
            <a:r>
              <a:rPr lang="en-US" sz="1100" dirty="0">
                <a:solidFill>
                  <a:schemeClr val="tx1">
                    <a:alpha val="80000"/>
                  </a:schemeClr>
                </a:solidFill>
              </a:rPr>
              <a:t>.</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Many desktop publishing packages and web page editors now use Lorem Ipsum as their default model text, and a search for 'lorem ipsum' will uncover many web sites still in their infancy. Various versions have evolved over the years, sometimes by accident, sometimes on purpose (injected </a:t>
            </a:r>
            <a:r>
              <a:rPr lang="en-US" sz="1100" dirty="0" err="1">
                <a:solidFill>
                  <a:schemeClr val="tx1">
                    <a:alpha val="80000"/>
                  </a:schemeClr>
                </a:solidFill>
              </a:rPr>
              <a:t>humour</a:t>
            </a:r>
            <a:r>
              <a:rPr lang="en-US" sz="1100" dirty="0">
                <a:solidFill>
                  <a:schemeClr val="tx1">
                    <a:alpha val="80000"/>
                  </a:schemeClr>
                </a:solidFill>
              </a:rPr>
              <a:t> and the like).</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a:t>
            </a:r>
            <a:r>
              <a:rPr lang="en-US" sz="1100" dirty="0" err="1">
                <a:solidFill>
                  <a:schemeClr val="tx1">
                    <a:alpha val="80000"/>
                  </a:schemeClr>
                </a:solidFill>
              </a:rPr>
              <a:t>consectetur</a:t>
            </a:r>
            <a:r>
              <a:rPr lang="en-US" sz="1100" dirty="0">
                <a:solidFill>
                  <a:schemeClr val="tx1">
                    <a:alpha val="80000"/>
                  </a:schemeClr>
                </a:solidFill>
              </a:rPr>
              <a:t>, from a Lorem Ipsum passage, and going through the cites of the word in classical literature, discovered the undoubtable source. Lorem Ipsum comes from sections 1.10.32 and 1.10.33 of "de </a:t>
            </a:r>
            <a:r>
              <a:rPr lang="en-US" sz="1100" dirty="0" err="1">
                <a:solidFill>
                  <a:schemeClr val="tx1">
                    <a:alpha val="80000"/>
                  </a:schemeClr>
                </a:solidFill>
              </a:rPr>
              <a:t>Finibus</a:t>
            </a:r>
            <a:r>
              <a:rPr lang="en-US" sz="1100" dirty="0">
                <a:solidFill>
                  <a:schemeClr val="tx1">
                    <a:alpha val="80000"/>
                  </a:schemeClr>
                </a:solidFill>
              </a:rPr>
              <a:t> </a:t>
            </a:r>
            <a:r>
              <a:rPr lang="en-US" sz="1100" dirty="0" err="1">
                <a:solidFill>
                  <a:schemeClr val="tx1">
                    <a:alpha val="80000"/>
                  </a:schemeClr>
                </a:solidFill>
              </a:rPr>
              <a:t>Bonorum</a:t>
            </a:r>
            <a:r>
              <a:rPr lang="en-US" sz="1100" dirty="0">
                <a:solidFill>
                  <a:schemeClr val="tx1">
                    <a:alpha val="80000"/>
                  </a:schemeClr>
                </a:solidFill>
              </a:rPr>
              <a:t> et </a:t>
            </a:r>
            <a:r>
              <a:rPr lang="en-US" sz="1100" dirty="0" err="1">
                <a:solidFill>
                  <a:schemeClr val="tx1">
                    <a:alpha val="80000"/>
                  </a:schemeClr>
                </a:solidFill>
              </a:rPr>
              <a:t>Malorum</a:t>
            </a:r>
            <a:r>
              <a:rPr lang="en-US" sz="1100" dirty="0">
                <a:solidFill>
                  <a:schemeClr val="tx1">
                    <a:alpha val="80000"/>
                  </a:schemeClr>
                </a:solidFill>
              </a:rPr>
              <a:t>" (The Extremes of Good and Evil) by Cicero, written in 45 BC. This book is a treatise on the theory of ethics, very popular during the Renaissance.</a:t>
            </a:r>
          </a:p>
        </p:txBody>
      </p:sp>
    </p:spTree>
    <p:extLst>
      <p:ext uri="{BB962C8B-B14F-4D97-AF65-F5344CB8AC3E}">
        <p14:creationId xmlns:p14="http://schemas.microsoft.com/office/powerpoint/2010/main" val="1071979937"/>
      </p:ext>
    </p:extLst>
  </p:cSld>
  <p:clrMapOvr>
    <a:masterClrMapping/>
  </p:clrMapOvr>
</p:sld>
</file>

<file path=ppt/theme/theme1.xml><?xml version="1.0" encoding="utf-8"?>
<a:theme xmlns:a="http://schemas.openxmlformats.org/drawingml/2006/main" name="B&amp;D-Powerpoint Template_16x9">
  <a:themeElements>
    <a:clrScheme name="Custom 1">
      <a:dk1>
        <a:srgbClr val="2B2B2B"/>
      </a:dk1>
      <a:lt1>
        <a:srgbClr val="F6F8F8"/>
      </a:lt1>
      <a:dk2>
        <a:srgbClr val="2B2B2B"/>
      </a:dk2>
      <a:lt2>
        <a:srgbClr val="FFFFFF"/>
      </a:lt2>
      <a:accent1>
        <a:srgbClr val="092140"/>
      </a:accent1>
      <a:accent2>
        <a:srgbClr val="092140"/>
      </a:accent2>
      <a:accent3>
        <a:srgbClr val="092140"/>
      </a:accent3>
      <a:accent4>
        <a:srgbClr val="092140"/>
      </a:accent4>
      <a:accent5>
        <a:srgbClr val="092140"/>
      </a:accent5>
      <a:accent6>
        <a:srgbClr val="092140"/>
      </a:accent6>
      <a:hlink>
        <a:srgbClr val="092140"/>
      </a:hlink>
      <a:folHlink>
        <a:srgbClr val="09214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0DA53543E79B488DD80159CDD32699" ma:contentTypeVersion="15" ma:contentTypeDescription="Create a new document." ma:contentTypeScope="" ma:versionID="24b4b34f1fc697693224ba1e841d7a1b">
  <xsd:schema xmlns:xsd="http://www.w3.org/2001/XMLSchema" xmlns:xs="http://www.w3.org/2001/XMLSchema" xmlns:p="http://schemas.microsoft.com/office/2006/metadata/properties" xmlns:ns2="b47c5956-0edf-4444-bd4f-48b1c7f54703" xmlns:ns3="faf8587f-6d9b-490e-9c1a-b484aa3966e7" targetNamespace="http://schemas.microsoft.com/office/2006/metadata/properties" ma:root="true" ma:fieldsID="d06dd8f6e476af1be7bebd205c1dea32" ns2:_="" ns3:_="">
    <xsd:import namespace="b47c5956-0edf-4444-bd4f-48b1c7f54703"/>
    <xsd:import namespace="faf8587f-6d9b-490e-9c1a-b484aa3966e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7c5956-0edf-4444-bd4f-48b1c7f547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7865813-b24e-4515-aac3-72cd3b0aa1d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af8587f-6d9b-490e-9c1a-b484aa3966e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468f2fb-18e4-4f81-92d3-1453c2a922a7}" ma:internalName="TaxCatchAll" ma:showField="CatchAllData" ma:web="faf8587f-6d9b-490e-9c1a-b484aa3966e7">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47c5956-0edf-4444-bd4f-48b1c7f54703">
      <Terms xmlns="http://schemas.microsoft.com/office/infopath/2007/PartnerControls"/>
    </lcf76f155ced4ddcb4097134ff3c332f>
    <TaxCatchAll xmlns="faf8587f-6d9b-490e-9c1a-b484aa3966e7" xsi:nil="true"/>
  </documentManagement>
</p:properties>
</file>

<file path=customXml/itemProps1.xml><?xml version="1.0" encoding="utf-8"?>
<ds:datastoreItem xmlns:ds="http://schemas.openxmlformats.org/officeDocument/2006/customXml" ds:itemID="{1FF24F85-8AAC-4DBB-B0F0-2CE041E0EFD2}"/>
</file>

<file path=customXml/itemProps2.xml><?xml version="1.0" encoding="utf-8"?>
<ds:datastoreItem xmlns:ds="http://schemas.openxmlformats.org/officeDocument/2006/customXml" ds:itemID="{D52F77B8-3FEF-415F-BA8B-263A56019B07}"/>
</file>

<file path=customXml/itemProps3.xml><?xml version="1.0" encoding="utf-8"?>
<ds:datastoreItem xmlns:ds="http://schemas.openxmlformats.org/officeDocument/2006/customXml" ds:itemID="{4F673395-419F-455A-A92D-02A864BA26E5}"/>
</file>

<file path=docProps/app.xml><?xml version="1.0" encoding="utf-8"?>
<Properties xmlns="http://schemas.openxmlformats.org/officeDocument/2006/extended-properties" xmlns:vt="http://schemas.openxmlformats.org/officeDocument/2006/docPropsVTypes">
  <TotalTime>84</TotalTime>
  <Words>2470</Words>
  <Application>Microsoft Macintosh PowerPoint</Application>
  <PresentationFormat>Widescreen</PresentationFormat>
  <Paragraphs>140</Paragraphs>
  <Slides>29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Arial Black</vt:lpstr>
      <vt:lpstr>Calibri</vt:lpstr>
      <vt:lpstr>Montserrat</vt:lpstr>
      <vt:lpstr>Wingdings</vt:lpstr>
      <vt:lpstr>B&amp;D-Powerpoint Template_16x9</vt:lpstr>
      <vt:lpstr>PowerPoint Presentation</vt:lpstr>
      <vt:lpstr>PowerPoint Presentation</vt:lpstr>
      <vt:lpstr>WHERE WE ARE</vt:lpstr>
      <vt:lpstr>CAMPUS MAP</vt:lpstr>
      <vt:lpstr>SINGLE COLUMN TITLE</vt:lpstr>
      <vt:lpstr>SINGLE COLUMN TITLE</vt:lpstr>
      <vt:lpstr>TWO COLUMNS TITLE</vt:lpstr>
      <vt:lpstr>TWO COLUMN TITLE</vt:lpstr>
      <vt:lpstr>THREE COLUMNS TITLE</vt:lpstr>
      <vt:lpstr>THREE COLUMN 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FEATURES NUMBER SERVICE</vt:lpstr>
      <vt:lpstr>STATS WE ARE PROUD OF</vt:lpstr>
      <vt:lpstr>CLEAN PRICING LAYOUT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O'Donnell</dc:creator>
  <cp:lastModifiedBy>Scott O'Donnell</cp:lastModifiedBy>
  <cp:revision>28</cp:revision>
  <dcterms:created xsi:type="dcterms:W3CDTF">2020-02-05T16:03:23Z</dcterms:created>
  <dcterms:modified xsi:type="dcterms:W3CDTF">2024-12-13T12:19:49Z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0x010100BD0DA53543E79B488DD80159CDD32699</vt:lpwstr>
  </property>
</Properties>
</file>