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33"/>
  </p:notesMasterIdLst>
  <p:handoutMasterIdLst>
    <p:handoutMasterId r:id="rId34"/>
  </p:handoutMasterIdLst>
  <p:sldIdLst>
    <p:sldId id="286" r:id="rId2"/>
    <p:sldId id="404" r:id="rId3"/>
    <p:sldId id="411" r:id="rId4"/>
    <p:sldId id="412" r:id="rId5"/>
    <p:sldId id="313" r:id="rId6"/>
    <p:sldId id="426" r:id="rId7"/>
    <p:sldId id="400" r:id="rId8"/>
    <p:sldId id="427" r:id="rId9"/>
    <p:sldId id="401" r:id="rId10"/>
    <p:sldId id="428" r:id="rId11"/>
    <p:sldId id="418" r:id="rId12"/>
    <p:sldId id="414" r:id="rId13"/>
    <p:sldId id="415" r:id="rId14"/>
    <p:sldId id="416" r:id="rId15"/>
    <p:sldId id="417" r:id="rId16"/>
    <p:sldId id="425" r:id="rId17"/>
    <p:sldId id="413" r:id="rId18"/>
    <p:sldId id="419" r:id="rId19"/>
    <p:sldId id="420" r:id="rId20"/>
    <p:sldId id="423" r:id="rId21"/>
    <p:sldId id="421" r:id="rId22"/>
    <p:sldId id="424" r:id="rId23"/>
    <p:sldId id="422" r:id="rId24"/>
    <p:sldId id="342" r:id="rId25"/>
    <p:sldId id="429" r:id="rId26"/>
    <p:sldId id="431" r:id="rId27"/>
    <p:sldId id="430" r:id="rId28"/>
    <p:sldId id="326" r:id="rId29"/>
    <p:sldId id="336" r:id="rId30"/>
    <p:sldId id="379" r:id="rId31"/>
    <p:sldId id="433" r:id="rId32"/>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86"/>
            <p14:sldId id="404"/>
            <p14:sldId id="411"/>
            <p14:sldId id="412"/>
            <p14:sldId id="313"/>
            <p14:sldId id="426"/>
            <p14:sldId id="400"/>
            <p14:sldId id="427"/>
            <p14:sldId id="401"/>
            <p14:sldId id="428"/>
            <p14:sldId id="418"/>
            <p14:sldId id="414"/>
            <p14:sldId id="415"/>
            <p14:sldId id="416"/>
            <p14:sldId id="417"/>
            <p14:sldId id="425"/>
            <p14:sldId id="413"/>
            <p14:sldId id="419"/>
            <p14:sldId id="420"/>
            <p14:sldId id="423"/>
            <p14:sldId id="421"/>
            <p14:sldId id="424"/>
            <p14:sldId id="422"/>
            <p14:sldId id="342"/>
            <p14:sldId id="429"/>
            <p14:sldId id="431"/>
            <p14:sldId id="430"/>
            <p14:sldId id="326"/>
            <p14:sldId id="336"/>
            <p14:sldId id="379"/>
            <p14:sldId id="43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0177AD"/>
    <a:srgbClr val="1778C7"/>
    <a:srgbClr val="F8FAFF"/>
    <a:srgbClr val="092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p:restoredTop sz="96327"/>
  </p:normalViewPr>
  <p:slideViewPr>
    <p:cSldViewPr snapToGrid="0" snapToObjects="1">
      <p:cViewPr varScale="1">
        <p:scale>
          <a:sx n="119" d="100"/>
          <a:sy n="119" d="100"/>
        </p:scale>
        <p:origin x="936"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534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8/15/25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8/15/25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1"/>
            <a:ext cx="434848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a:extLst>
              <a:ext uri="{FF2B5EF4-FFF2-40B4-BE49-F238E27FC236}">
                <a16:creationId xmlns:a16="http://schemas.microsoft.com/office/drawing/2014/main" id="{A5082EFB-1114-FE47-B838-2915F2B9B91D}"/>
              </a:ext>
            </a:extLst>
          </p:cNvPr>
          <p:cNvSpPr>
            <a:spLocks noGrp="1"/>
          </p:cNvSpPr>
          <p:nvPr>
            <p:ph type="pic" sz="quarter" idx="14" hasCustomPrompt="1"/>
          </p:nvPr>
        </p:nvSpPr>
        <p:spPr>
          <a:xfrm>
            <a:off x="7843520" y="3444241"/>
            <a:ext cx="4348481" cy="341375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1092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8593373"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8593373"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593373"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Title 4">
            <a:extLst>
              <a:ext uri="{FF2B5EF4-FFF2-40B4-BE49-F238E27FC236}">
                <a16:creationId xmlns:a16="http://schemas.microsoft.com/office/drawing/2014/main" id="{65D61D25-2C22-8E45-A9B3-AAB911B769EF}"/>
              </a:ext>
            </a:extLst>
          </p:cNvPr>
          <p:cNvSpPr>
            <a:spLocks noGrp="1"/>
          </p:cNvSpPr>
          <p:nvPr>
            <p:ph type="title" hasCustomPrompt="1"/>
          </p:nvPr>
        </p:nvSpPr>
        <p:spPr>
          <a:xfrm>
            <a:off x="1866900" y="664930"/>
            <a:ext cx="6129020" cy="1459697"/>
          </a:xfrm>
        </p:spPr>
        <p:txBody>
          <a:bodyPr/>
          <a:lstStyle>
            <a:lvl1pPr>
              <a:defRPr sz="3600" spc="0"/>
            </a:lvl1pPr>
          </a:lstStyle>
          <a:p>
            <a:r>
              <a:rPr lang="en-US" dirty="0"/>
              <a:t>CLICK TO EDIT MASTER TITLE STYLE</a:t>
            </a:r>
          </a:p>
        </p:txBody>
      </p:sp>
      <p:sp>
        <p:nvSpPr>
          <p:cNvPr id="10" name="Content Placeholder 2">
            <a:extLst>
              <a:ext uri="{FF2B5EF4-FFF2-40B4-BE49-F238E27FC236}">
                <a16:creationId xmlns:a16="http://schemas.microsoft.com/office/drawing/2014/main" id="{4712658E-CB5A-AF48-A644-353403DB00D4}"/>
              </a:ext>
            </a:extLst>
          </p:cNvPr>
          <p:cNvSpPr>
            <a:spLocks noGrp="1"/>
          </p:cNvSpPr>
          <p:nvPr>
            <p:ph idx="1"/>
          </p:nvPr>
        </p:nvSpPr>
        <p:spPr>
          <a:xfrm>
            <a:off x="1866900" y="2157025"/>
            <a:ext cx="6129020" cy="4261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64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13" hasCustomPrompt="1"/>
          </p:nvPr>
        </p:nvSpPr>
        <p:spPr>
          <a:xfrm>
            <a:off x="4322839"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1561736"/>
            <a:ext cx="4841723"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167AA0B1-6033-2F4D-A765-7D17EAA0292C}"/>
              </a:ext>
            </a:extLst>
          </p:cNvPr>
          <p:cNvSpPr>
            <a:spLocks noGrp="1"/>
          </p:cNvSpPr>
          <p:nvPr>
            <p:ph type="title" hasCustomPrompt="1"/>
          </p:nvPr>
        </p:nvSpPr>
        <p:spPr>
          <a:xfrm>
            <a:off x="1866900" y="664931"/>
            <a:ext cx="9753600" cy="72699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F259E27A-E0B3-884A-B625-74AD7AB9771C}"/>
              </a:ext>
            </a:extLst>
          </p:cNvPr>
          <p:cNvSpPr>
            <a:spLocks noGrp="1"/>
          </p:cNvSpPr>
          <p:nvPr>
            <p:ph idx="1"/>
          </p:nvPr>
        </p:nvSpPr>
        <p:spPr>
          <a:xfrm>
            <a:off x="1866900" y="4859381"/>
            <a:ext cx="9753600" cy="17866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1866900" y="1607819"/>
            <a:ext cx="9753600" cy="481105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1866900" y="3667761"/>
            <a:ext cx="4229100" cy="2978280"/>
          </a:xfrm>
        </p:spPr>
        <p:txBody>
          <a:bodyPr/>
          <a:lstStyle>
            <a:lvl1pPr marL="457200" indent="-457200">
              <a:buClr>
                <a:srgbClr val="1778C7"/>
              </a:buClr>
              <a:buFont typeface="System Font Regular"/>
              <a:buChar char="■"/>
              <a:defRPr/>
            </a:lvl1pPr>
            <a:lvl2pPr marL="285750" indent="-285750">
              <a:buClr>
                <a:srgbClr val="1778C7"/>
              </a:buClr>
              <a:buFont typeface="System Font Regular"/>
              <a:buChar char="■"/>
              <a:defRPr/>
            </a:lvl2pPr>
            <a:lvl3pPr marL="171450" indent="-171450">
              <a:buClr>
                <a:srgbClr val="1778C7"/>
              </a:buClr>
              <a:buFont typeface="System Font Regular"/>
              <a:buChar char="■"/>
              <a:defRPr/>
            </a:lvl3pPr>
            <a:lvl4pPr marL="171450" indent="-171450">
              <a:buClr>
                <a:srgbClr val="1778C7"/>
              </a:buClr>
              <a:buFont typeface="System Font Regular"/>
              <a:buChar char="■"/>
              <a:defRPr/>
            </a:lvl4pPr>
            <a:lvl5pPr marL="171450" indent="-171450">
              <a:buClr>
                <a:srgbClr val="1778C7"/>
              </a:buClr>
              <a:buFont typeface="System Font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120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B7763118-0811-A045-907D-A37A39B473C7}"/>
              </a:ext>
            </a:extLst>
          </p:cNvPr>
          <p:cNvSpPr>
            <a:spLocks noGrp="1"/>
          </p:cNvSpPr>
          <p:nvPr>
            <p:ph type="title" hasCustomPrompt="1"/>
          </p:nvPr>
        </p:nvSpPr>
        <p:spPr>
          <a:xfrm>
            <a:off x="1535249" y="664745"/>
            <a:ext cx="4560751" cy="162161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E2C4E96E-0DBC-9741-978E-351DF7CF4BEA}"/>
              </a:ext>
            </a:extLst>
          </p:cNvPr>
          <p:cNvSpPr>
            <a:spLocks noGrp="1"/>
          </p:cNvSpPr>
          <p:nvPr>
            <p:ph idx="1"/>
          </p:nvPr>
        </p:nvSpPr>
        <p:spPr>
          <a:xfrm>
            <a:off x="1535249" y="2526750"/>
            <a:ext cx="4560751" cy="3670850"/>
          </a:xfrm>
        </p:spPr>
        <p:txBody>
          <a:bodyPr/>
          <a:lstStyle>
            <a:lvl1pPr marL="457200" indent="-457200">
              <a:buClr>
                <a:schemeClr val="accent6"/>
              </a:buClr>
              <a:buFont typeface="System Font Regular"/>
              <a:buChar char="■"/>
              <a:defRPr/>
            </a:lvl1pPr>
            <a:lvl2pPr marL="285750" indent="-285750">
              <a:buClr>
                <a:schemeClr val="accent6"/>
              </a:buClr>
              <a:buFont typeface="System Font Regular"/>
              <a:buChar char="■"/>
              <a:defRPr/>
            </a:lvl2pPr>
            <a:lvl3pPr marL="171450" indent="-171450">
              <a:buClr>
                <a:schemeClr val="accent6"/>
              </a:buClr>
              <a:buFont typeface="System Font Regular"/>
              <a:buChar char="■"/>
              <a:defRPr/>
            </a:lvl3pPr>
            <a:lvl4pPr marL="171450" indent="-171450">
              <a:buClr>
                <a:schemeClr val="accent6"/>
              </a:buClr>
              <a:buFont typeface="System Font Regular"/>
              <a:buChar char="■"/>
              <a:defRPr/>
            </a:lvl4pPr>
            <a:lvl5pPr marL="171450" indent="-171450">
              <a:buClr>
                <a:schemeClr val="accent6"/>
              </a:buClr>
              <a:buFont typeface="System Font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23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lgn="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7112000" y="3667761"/>
            <a:ext cx="4508500" cy="2978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305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664745"/>
            <a:ext cx="5089071" cy="1621619"/>
          </a:xfrm>
        </p:spPr>
        <p:txBody>
          <a:bodyPr/>
          <a:lstStyle>
            <a:lvl1pPr>
              <a:defRPr sz="3600" spc="0"/>
            </a:lvl1pPr>
          </a:lstStyle>
          <a:p>
            <a:r>
              <a:rPr lang="en-US" dirty="0"/>
              <a:t>CLICK TO EDIT MASTER TITLE STYLE</a:t>
            </a:r>
          </a:p>
        </p:txBody>
      </p:sp>
      <p:sp>
        <p:nvSpPr>
          <p:cNvPr id="7" name="Content Placeholder 2">
            <a:extLst>
              <a:ext uri="{FF2B5EF4-FFF2-40B4-BE49-F238E27FC236}">
                <a16:creationId xmlns:a16="http://schemas.microsoft.com/office/drawing/2014/main" id="{0353C0E3-CA06-FF4E-9268-38C763A245CD}"/>
              </a:ext>
            </a:extLst>
          </p:cNvPr>
          <p:cNvSpPr>
            <a:spLocks noGrp="1"/>
          </p:cNvSpPr>
          <p:nvPr>
            <p:ph idx="1"/>
          </p:nvPr>
        </p:nvSpPr>
        <p:spPr>
          <a:xfrm>
            <a:off x="6531429" y="2526750"/>
            <a:ext cx="5089071" cy="3670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987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112014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E8A2D389-5092-B541-B85C-948DD9C9B7AA}"/>
              </a:ext>
            </a:extLst>
          </p:cNvPr>
          <p:cNvSpPr>
            <a:spLocks noGrp="1"/>
          </p:cNvSpPr>
          <p:nvPr>
            <p:ph idx="1"/>
          </p:nvPr>
        </p:nvSpPr>
        <p:spPr>
          <a:xfrm>
            <a:off x="6380480" y="3715470"/>
            <a:ext cx="5240020" cy="29305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806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691324"/>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A64CFFCC-3559-F84D-A042-1BAFB259196A}"/>
              </a:ext>
            </a:extLst>
          </p:cNvPr>
          <p:cNvSpPr>
            <a:spLocks noGrp="1"/>
          </p:cNvSpPr>
          <p:nvPr>
            <p:ph idx="1"/>
          </p:nvPr>
        </p:nvSpPr>
        <p:spPr>
          <a:xfrm>
            <a:off x="6380480" y="691325"/>
            <a:ext cx="5240020" cy="2285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66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246128"/>
            <a:ext cx="8046357" cy="2438731"/>
          </a:xfrm>
        </p:spPr>
        <p:txBody>
          <a:bodyPr/>
          <a:lstStyle>
            <a:lvl1pPr>
              <a:defRPr sz="5400"/>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11" name="Picture Placeholder 4">
            <a:extLst>
              <a:ext uri="{FF2B5EF4-FFF2-40B4-BE49-F238E27FC236}">
                <a16:creationId xmlns:a16="http://schemas.microsoft.com/office/drawing/2014/main" id="{D910E763-4396-F74C-8903-82D9802B2D74}"/>
              </a:ext>
            </a:extLst>
          </p:cNvPr>
          <p:cNvSpPr>
            <a:spLocks noGrp="1"/>
          </p:cNvSpPr>
          <p:nvPr>
            <p:ph type="pic" sz="quarter" idx="13" hasCustomPrompt="1"/>
          </p:nvPr>
        </p:nvSpPr>
        <p:spPr>
          <a:xfrm>
            <a:off x="3479701"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a:extLst>
              <a:ext uri="{FF2B5EF4-FFF2-40B4-BE49-F238E27FC236}">
                <a16:creationId xmlns:a16="http://schemas.microsoft.com/office/drawing/2014/main" id="{E94BA5C2-38F4-E14F-AA9C-C3DFC999753E}"/>
              </a:ext>
            </a:extLst>
          </p:cNvPr>
          <p:cNvSpPr>
            <a:spLocks noGrp="1"/>
          </p:cNvSpPr>
          <p:nvPr>
            <p:ph type="pic" sz="quarter" idx="14" hasCustomPrompt="1"/>
          </p:nvPr>
        </p:nvSpPr>
        <p:spPr>
          <a:xfrm>
            <a:off x="5092502"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a:extLst>
              <a:ext uri="{FF2B5EF4-FFF2-40B4-BE49-F238E27FC236}">
                <a16:creationId xmlns:a16="http://schemas.microsoft.com/office/drawing/2014/main" id="{A9FCD912-C26A-6644-A093-938CD0712E60}"/>
              </a:ext>
            </a:extLst>
          </p:cNvPr>
          <p:cNvSpPr>
            <a:spLocks noGrp="1"/>
          </p:cNvSpPr>
          <p:nvPr>
            <p:ph type="pic" sz="quarter" idx="15" hasCustomPrompt="1"/>
          </p:nvPr>
        </p:nvSpPr>
        <p:spPr>
          <a:xfrm>
            <a:off x="67437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2" name="Picture Placeholder 4">
            <a:extLst>
              <a:ext uri="{FF2B5EF4-FFF2-40B4-BE49-F238E27FC236}">
                <a16:creationId xmlns:a16="http://schemas.microsoft.com/office/drawing/2014/main" id="{2B2E5B3A-B4B2-BD4F-AB85-BFF95E3A2AD7}"/>
              </a:ext>
            </a:extLst>
          </p:cNvPr>
          <p:cNvSpPr>
            <a:spLocks noGrp="1"/>
          </p:cNvSpPr>
          <p:nvPr>
            <p:ph type="pic" sz="quarter" idx="24" hasCustomPrompt="1"/>
          </p:nvPr>
        </p:nvSpPr>
        <p:spPr>
          <a:xfrm>
            <a:off x="8394898"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3" name="Picture Placeholder 4">
            <a:extLst>
              <a:ext uri="{FF2B5EF4-FFF2-40B4-BE49-F238E27FC236}">
                <a16:creationId xmlns:a16="http://schemas.microsoft.com/office/drawing/2014/main" id="{CC35ADD1-35FD-C44E-BAE2-21F1D63D4DEC}"/>
              </a:ext>
            </a:extLst>
          </p:cNvPr>
          <p:cNvSpPr>
            <a:spLocks noGrp="1"/>
          </p:cNvSpPr>
          <p:nvPr>
            <p:ph type="pic" sz="quarter" idx="25" hasCustomPrompt="1"/>
          </p:nvPr>
        </p:nvSpPr>
        <p:spPr>
          <a:xfrm>
            <a:off x="10046096"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4" name="Picture Placeholder 4">
            <a:extLst>
              <a:ext uri="{FF2B5EF4-FFF2-40B4-BE49-F238E27FC236}">
                <a16:creationId xmlns:a16="http://schemas.microsoft.com/office/drawing/2014/main" id="{4A064768-5B8B-5740-B764-CCD1215AD7E3}"/>
              </a:ext>
            </a:extLst>
          </p:cNvPr>
          <p:cNvSpPr>
            <a:spLocks noGrp="1"/>
          </p:cNvSpPr>
          <p:nvPr>
            <p:ph type="pic" sz="quarter" idx="26" hasCustomPrompt="1"/>
          </p:nvPr>
        </p:nvSpPr>
        <p:spPr>
          <a:xfrm>
            <a:off x="18669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5" name="Picture Placeholder 4">
            <a:extLst>
              <a:ext uri="{FF2B5EF4-FFF2-40B4-BE49-F238E27FC236}">
                <a16:creationId xmlns:a16="http://schemas.microsoft.com/office/drawing/2014/main" id="{A8ACE225-1838-3544-957D-AACCA7BE3A1A}"/>
              </a:ext>
            </a:extLst>
          </p:cNvPr>
          <p:cNvSpPr>
            <a:spLocks noGrp="1"/>
          </p:cNvSpPr>
          <p:nvPr>
            <p:ph type="pic" sz="quarter" idx="27" hasCustomPrompt="1"/>
          </p:nvPr>
        </p:nvSpPr>
        <p:spPr>
          <a:xfrm>
            <a:off x="3479701"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6" name="Picture Placeholder 4">
            <a:extLst>
              <a:ext uri="{FF2B5EF4-FFF2-40B4-BE49-F238E27FC236}">
                <a16:creationId xmlns:a16="http://schemas.microsoft.com/office/drawing/2014/main" id="{FD0641E4-640F-8D4E-8C69-BFEE014364E3}"/>
              </a:ext>
            </a:extLst>
          </p:cNvPr>
          <p:cNvSpPr>
            <a:spLocks noGrp="1"/>
          </p:cNvSpPr>
          <p:nvPr>
            <p:ph type="pic" sz="quarter" idx="28" hasCustomPrompt="1"/>
          </p:nvPr>
        </p:nvSpPr>
        <p:spPr>
          <a:xfrm>
            <a:off x="5092502"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7" name="Picture Placeholder 4">
            <a:extLst>
              <a:ext uri="{FF2B5EF4-FFF2-40B4-BE49-F238E27FC236}">
                <a16:creationId xmlns:a16="http://schemas.microsoft.com/office/drawing/2014/main" id="{0DBFC0DE-039B-2F4E-BFBC-2E3DA0364347}"/>
              </a:ext>
            </a:extLst>
          </p:cNvPr>
          <p:cNvSpPr>
            <a:spLocks noGrp="1"/>
          </p:cNvSpPr>
          <p:nvPr>
            <p:ph type="pic" sz="quarter" idx="29" hasCustomPrompt="1"/>
          </p:nvPr>
        </p:nvSpPr>
        <p:spPr>
          <a:xfrm>
            <a:off x="67437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8" name="Picture Placeholder 4">
            <a:extLst>
              <a:ext uri="{FF2B5EF4-FFF2-40B4-BE49-F238E27FC236}">
                <a16:creationId xmlns:a16="http://schemas.microsoft.com/office/drawing/2014/main" id="{25EA1B11-E5B8-9149-BBE6-13ADFB08F8B5}"/>
              </a:ext>
            </a:extLst>
          </p:cNvPr>
          <p:cNvSpPr>
            <a:spLocks noGrp="1"/>
          </p:cNvSpPr>
          <p:nvPr>
            <p:ph type="pic" sz="quarter" idx="30" hasCustomPrompt="1"/>
          </p:nvPr>
        </p:nvSpPr>
        <p:spPr>
          <a:xfrm>
            <a:off x="8394898"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icture Placeholder 4">
            <a:extLst>
              <a:ext uri="{FF2B5EF4-FFF2-40B4-BE49-F238E27FC236}">
                <a16:creationId xmlns:a16="http://schemas.microsoft.com/office/drawing/2014/main" id="{ECDDA7D5-E29D-2F4F-9BBE-E4BC874FC1DF}"/>
              </a:ext>
            </a:extLst>
          </p:cNvPr>
          <p:cNvSpPr>
            <a:spLocks noGrp="1"/>
          </p:cNvSpPr>
          <p:nvPr>
            <p:ph type="pic" sz="quarter" idx="31" hasCustomPrompt="1"/>
          </p:nvPr>
        </p:nvSpPr>
        <p:spPr>
          <a:xfrm>
            <a:off x="10046096"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0" name="Picture Placeholder 4">
            <a:extLst>
              <a:ext uri="{FF2B5EF4-FFF2-40B4-BE49-F238E27FC236}">
                <a16:creationId xmlns:a16="http://schemas.microsoft.com/office/drawing/2014/main" id="{D39CEE3D-7E7A-494C-B8D1-6A561A1F8C67}"/>
              </a:ext>
            </a:extLst>
          </p:cNvPr>
          <p:cNvSpPr>
            <a:spLocks noGrp="1"/>
          </p:cNvSpPr>
          <p:nvPr>
            <p:ph type="pic" sz="quarter" idx="32" hasCustomPrompt="1"/>
          </p:nvPr>
        </p:nvSpPr>
        <p:spPr>
          <a:xfrm>
            <a:off x="18669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1" name="Picture Placeholder 4">
            <a:extLst>
              <a:ext uri="{FF2B5EF4-FFF2-40B4-BE49-F238E27FC236}">
                <a16:creationId xmlns:a16="http://schemas.microsoft.com/office/drawing/2014/main" id="{D2F2FBF1-42C4-084B-9B8F-8A6BB412FDFF}"/>
              </a:ext>
            </a:extLst>
          </p:cNvPr>
          <p:cNvSpPr>
            <a:spLocks noGrp="1"/>
          </p:cNvSpPr>
          <p:nvPr>
            <p:ph type="pic" sz="quarter" idx="33" hasCustomPrompt="1"/>
          </p:nvPr>
        </p:nvSpPr>
        <p:spPr>
          <a:xfrm>
            <a:off x="3479701"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2" name="Picture Placeholder 4">
            <a:extLst>
              <a:ext uri="{FF2B5EF4-FFF2-40B4-BE49-F238E27FC236}">
                <a16:creationId xmlns:a16="http://schemas.microsoft.com/office/drawing/2014/main" id="{99001851-0A29-5945-8461-09C32A1DF560}"/>
              </a:ext>
            </a:extLst>
          </p:cNvPr>
          <p:cNvSpPr>
            <a:spLocks noGrp="1"/>
          </p:cNvSpPr>
          <p:nvPr>
            <p:ph type="pic" sz="quarter" idx="34" hasCustomPrompt="1"/>
          </p:nvPr>
        </p:nvSpPr>
        <p:spPr>
          <a:xfrm>
            <a:off x="5092502"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3" name="Picture Placeholder 4">
            <a:extLst>
              <a:ext uri="{FF2B5EF4-FFF2-40B4-BE49-F238E27FC236}">
                <a16:creationId xmlns:a16="http://schemas.microsoft.com/office/drawing/2014/main" id="{DC1D8B20-1A51-9C4A-ABDD-DD48B5D1C275}"/>
              </a:ext>
            </a:extLst>
          </p:cNvPr>
          <p:cNvSpPr>
            <a:spLocks noGrp="1"/>
          </p:cNvSpPr>
          <p:nvPr>
            <p:ph type="pic" sz="quarter" idx="35" hasCustomPrompt="1"/>
          </p:nvPr>
        </p:nvSpPr>
        <p:spPr>
          <a:xfrm>
            <a:off x="67437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4" name="Picture Placeholder 4">
            <a:extLst>
              <a:ext uri="{FF2B5EF4-FFF2-40B4-BE49-F238E27FC236}">
                <a16:creationId xmlns:a16="http://schemas.microsoft.com/office/drawing/2014/main" id="{5AA24CC2-0B66-B34D-A228-6AE40A8DE753}"/>
              </a:ext>
            </a:extLst>
          </p:cNvPr>
          <p:cNvSpPr>
            <a:spLocks noGrp="1"/>
          </p:cNvSpPr>
          <p:nvPr>
            <p:ph type="pic" sz="quarter" idx="36" hasCustomPrompt="1"/>
          </p:nvPr>
        </p:nvSpPr>
        <p:spPr>
          <a:xfrm>
            <a:off x="8394898"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5" name="Picture Placeholder 4">
            <a:extLst>
              <a:ext uri="{FF2B5EF4-FFF2-40B4-BE49-F238E27FC236}">
                <a16:creationId xmlns:a16="http://schemas.microsoft.com/office/drawing/2014/main" id="{5FA8BDB8-5757-C142-AC90-BC8AD95844D0}"/>
              </a:ext>
            </a:extLst>
          </p:cNvPr>
          <p:cNvSpPr>
            <a:spLocks noGrp="1"/>
          </p:cNvSpPr>
          <p:nvPr>
            <p:ph type="pic" sz="quarter" idx="37" hasCustomPrompt="1"/>
          </p:nvPr>
        </p:nvSpPr>
        <p:spPr>
          <a:xfrm>
            <a:off x="10046096"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6" name="Picture Placeholder 4">
            <a:extLst>
              <a:ext uri="{FF2B5EF4-FFF2-40B4-BE49-F238E27FC236}">
                <a16:creationId xmlns:a16="http://schemas.microsoft.com/office/drawing/2014/main" id="{65AA2FDC-1BAC-F24E-85E0-00EBEC7473C7}"/>
              </a:ext>
            </a:extLst>
          </p:cNvPr>
          <p:cNvSpPr>
            <a:spLocks noGrp="1"/>
          </p:cNvSpPr>
          <p:nvPr>
            <p:ph type="pic" sz="quarter" idx="38" hasCustomPrompt="1"/>
          </p:nvPr>
        </p:nvSpPr>
        <p:spPr>
          <a:xfrm>
            <a:off x="18669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7" name="Picture Placeholder 4">
            <a:extLst>
              <a:ext uri="{FF2B5EF4-FFF2-40B4-BE49-F238E27FC236}">
                <a16:creationId xmlns:a16="http://schemas.microsoft.com/office/drawing/2014/main" id="{72982FDD-C863-2C47-A976-BFBF4777637D}"/>
              </a:ext>
            </a:extLst>
          </p:cNvPr>
          <p:cNvSpPr>
            <a:spLocks noGrp="1"/>
          </p:cNvSpPr>
          <p:nvPr>
            <p:ph type="pic" sz="quarter" idx="39" hasCustomPrompt="1"/>
          </p:nvPr>
        </p:nvSpPr>
        <p:spPr>
          <a:xfrm>
            <a:off x="3479701"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8" name="Picture Placeholder 4">
            <a:extLst>
              <a:ext uri="{FF2B5EF4-FFF2-40B4-BE49-F238E27FC236}">
                <a16:creationId xmlns:a16="http://schemas.microsoft.com/office/drawing/2014/main" id="{1D2AA8B1-2C53-7940-A97F-72E577896EC9}"/>
              </a:ext>
            </a:extLst>
          </p:cNvPr>
          <p:cNvSpPr>
            <a:spLocks noGrp="1"/>
          </p:cNvSpPr>
          <p:nvPr>
            <p:ph type="pic" sz="quarter" idx="40" hasCustomPrompt="1"/>
          </p:nvPr>
        </p:nvSpPr>
        <p:spPr>
          <a:xfrm>
            <a:off x="5092502"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9" name="Picture Placeholder 4">
            <a:extLst>
              <a:ext uri="{FF2B5EF4-FFF2-40B4-BE49-F238E27FC236}">
                <a16:creationId xmlns:a16="http://schemas.microsoft.com/office/drawing/2014/main" id="{B695AF4D-D6DC-0944-98EC-F2C964A6D132}"/>
              </a:ext>
            </a:extLst>
          </p:cNvPr>
          <p:cNvSpPr>
            <a:spLocks noGrp="1"/>
          </p:cNvSpPr>
          <p:nvPr>
            <p:ph type="pic" sz="quarter" idx="41" hasCustomPrompt="1"/>
          </p:nvPr>
        </p:nvSpPr>
        <p:spPr>
          <a:xfrm>
            <a:off x="67437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0" name="Picture Placeholder 4">
            <a:extLst>
              <a:ext uri="{FF2B5EF4-FFF2-40B4-BE49-F238E27FC236}">
                <a16:creationId xmlns:a16="http://schemas.microsoft.com/office/drawing/2014/main" id="{002E033C-4E61-6B4F-B553-C83E76F94D8B}"/>
              </a:ext>
            </a:extLst>
          </p:cNvPr>
          <p:cNvSpPr>
            <a:spLocks noGrp="1"/>
          </p:cNvSpPr>
          <p:nvPr>
            <p:ph type="pic" sz="quarter" idx="42" hasCustomPrompt="1"/>
          </p:nvPr>
        </p:nvSpPr>
        <p:spPr>
          <a:xfrm>
            <a:off x="8394898"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1" name="Picture Placeholder 4">
            <a:extLst>
              <a:ext uri="{FF2B5EF4-FFF2-40B4-BE49-F238E27FC236}">
                <a16:creationId xmlns:a16="http://schemas.microsoft.com/office/drawing/2014/main" id="{750A9437-CEAD-0741-8012-DFC58613492D}"/>
              </a:ext>
            </a:extLst>
          </p:cNvPr>
          <p:cNvSpPr>
            <a:spLocks noGrp="1"/>
          </p:cNvSpPr>
          <p:nvPr>
            <p:ph type="pic" sz="quarter" idx="43" hasCustomPrompt="1"/>
          </p:nvPr>
        </p:nvSpPr>
        <p:spPr>
          <a:xfrm>
            <a:off x="10046096"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42" name="Picture Placeholder 4">
            <a:extLst>
              <a:ext uri="{FF2B5EF4-FFF2-40B4-BE49-F238E27FC236}">
                <a16:creationId xmlns:a16="http://schemas.microsoft.com/office/drawing/2014/main" id="{AB69879B-EE95-2340-855D-A9E3FF45B369}"/>
              </a:ext>
            </a:extLst>
          </p:cNvPr>
          <p:cNvSpPr>
            <a:spLocks noGrp="1"/>
          </p:cNvSpPr>
          <p:nvPr>
            <p:ph type="pic" sz="quarter" idx="13" hasCustomPrompt="1"/>
          </p:nvPr>
        </p:nvSpPr>
        <p:spPr>
          <a:xfrm>
            <a:off x="186690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3" name="Picture Placeholder 4">
            <a:extLst>
              <a:ext uri="{FF2B5EF4-FFF2-40B4-BE49-F238E27FC236}">
                <a16:creationId xmlns:a16="http://schemas.microsoft.com/office/drawing/2014/main" id="{81755F83-CEE1-CA4F-9CB2-AD8AF9461FE6}"/>
              </a:ext>
            </a:extLst>
          </p:cNvPr>
          <p:cNvSpPr>
            <a:spLocks noGrp="1"/>
          </p:cNvSpPr>
          <p:nvPr>
            <p:ph type="pic" sz="quarter" idx="14" hasCustomPrompt="1"/>
          </p:nvPr>
        </p:nvSpPr>
        <p:spPr>
          <a:xfrm>
            <a:off x="186690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4" name="Picture Placeholder 4">
            <a:extLst>
              <a:ext uri="{FF2B5EF4-FFF2-40B4-BE49-F238E27FC236}">
                <a16:creationId xmlns:a16="http://schemas.microsoft.com/office/drawing/2014/main" id="{34924851-6C37-C84F-A630-EA87C879C7DF}"/>
              </a:ext>
            </a:extLst>
          </p:cNvPr>
          <p:cNvSpPr>
            <a:spLocks noGrp="1"/>
          </p:cNvSpPr>
          <p:nvPr>
            <p:ph type="pic" sz="quarter" idx="15" hasCustomPrompt="1"/>
          </p:nvPr>
        </p:nvSpPr>
        <p:spPr>
          <a:xfrm>
            <a:off x="439674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5" name="Picture Placeholder 4">
            <a:extLst>
              <a:ext uri="{FF2B5EF4-FFF2-40B4-BE49-F238E27FC236}">
                <a16:creationId xmlns:a16="http://schemas.microsoft.com/office/drawing/2014/main" id="{1591A003-2C51-8747-8121-A00901B69530}"/>
              </a:ext>
            </a:extLst>
          </p:cNvPr>
          <p:cNvSpPr>
            <a:spLocks noGrp="1"/>
          </p:cNvSpPr>
          <p:nvPr>
            <p:ph type="pic" sz="quarter" idx="16" hasCustomPrompt="1"/>
          </p:nvPr>
        </p:nvSpPr>
        <p:spPr>
          <a:xfrm>
            <a:off x="692658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6" name="Picture Placeholder 4">
            <a:extLst>
              <a:ext uri="{FF2B5EF4-FFF2-40B4-BE49-F238E27FC236}">
                <a16:creationId xmlns:a16="http://schemas.microsoft.com/office/drawing/2014/main" id="{E5FC3E9F-0D6F-1A4B-9B98-7EEBF5AEADC0}"/>
              </a:ext>
            </a:extLst>
          </p:cNvPr>
          <p:cNvSpPr>
            <a:spLocks noGrp="1"/>
          </p:cNvSpPr>
          <p:nvPr>
            <p:ph type="pic" sz="quarter" idx="17" hasCustomPrompt="1"/>
          </p:nvPr>
        </p:nvSpPr>
        <p:spPr>
          <a:xfrm>
            <a:off x="945642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7" name="Picture Placeholder 4">
            <a:extLst>
              <a:ext uri="{FF2B5EF4-FFF2-40B4-BE49-F238E27FC236}">
                <a16:creationId xmlns:a16="http://schemas.microsoft.com/office/drawing/2014/main" id="{CEC3CD0E-BFD8-D741-B22E-22F2F41C4FAF}"/>
              </a:ext>
            </a:extLst>
          </p:cNvPr>
          <p:cNvSpPr>
            <a:spLocks noGrp="1"/>
          </p:cNvSpPr>
          <p:nvPr>
            <p:ph type="pic" sz="quarter" idx="18" hasCustomPrompt="1"/>
          </p:nvPr>
        </p:nvSpPr>
        <p:spPr>
          <a:xfrm>
            <a:off x="439674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8" name="Picture Placeholder 4">
            <a:extLst>
              <a:ext uri="{FF2B5EF4-FFF2-40B4-BE49-F238E27FC236}">
                <a16:creationId xmlns:a16="http://schemas.microsoft.com/office/drawing/2014/main" id="{0460D3CE-95FD-684A-91A1-6CCB6968556D}"/>
              </a:ext>
            </a:extLst>
          </p:cNvPr>
          <p:cNvSpPr>
            <a:spLocks noGrp="1"/>
          </p:cNvSpPr>
          <p:nvPr>
            <p:ph type="pic" sz="quarter" idx="19" hasCustomPrompt="1"/>
          </p:nvPr>
        </p:nvSpPr>
        <p:spPr>
          <a:xfrm>
            <a:off x="692658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9" name="Picture Placeholder 4">
            <a:extLst>
              <a:ext uri="{FF2B5EF4-FFF2-40B4-BE49-F238E27FC236}">
                <a16:creationId xmlns:a16="http://schemas.microsoft.com/office/drawing/2014/main" id="{B8B8D087-5B4B-8141-8DB9-81770800BD18}"/>
              </a:ext>
            </a:extLst>
          </p:cNvPr>
          <p:cNvSpPr>
            <a:spLocks noGrp="1"/>
          </p:cNvSpPr>
          <p:nvPr>
            <p:ph type="pic" sz="quarter" idx="20" hasCustomPrompt="1"/>
          </p:nvPr>
        </p:nvSpPr>
        <p:spPr>
          <a:xfrm>
            <a:off x="945642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0" name="Picture Placeholder 4">
            <a:extLst>
              <a:ext uri="{FF2B5EF4-FFF2-40B4-BE49-F238E27FC236}">
                <a16:creationId xmlns:a16="http://schemas.microsoft.com/office/drawing/2014/main" id="{BB5C1B6D-1803-8645-8E13-7DE2A58DE4D3}"/>
              </a:ext>
            </a:extLst>
          </p:cNvPr>
          <p:cNvSpPr>
            <a:spLocks noGrp="1"/>
          </p:cNvSpPr>
          <p:nvPr>
            <p:ph type="pic" sz="quarter" idx="21" hasCustomPrompt="1"/>
          </p:nvPr>
        </p:nvSpPr>
        <p:spPr>
          <a:xfrm>
            <a:off x="439674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1" name="Picture Placeholder 4">
            <a:extLst>
              <a:ext uri="{FF2B5EF4-FFF2-40B4-BE49-F238E27FC236}">
                <a16:creationId xmlns:a16="http://schemas.microsoft.com/office/drawing/2014/main" id="{285C2B50-7632-3747-84F1-900493205CDB}"/>
              </a:ext>
            </a:extLst>
          </p:cNvPr>
          <p:cNvSpPr>
            <a:spLocks noGrp="1"/>
          </p:cNvSpPr>
          <p:nvPr>
            <p:ph type="pic" sz="quarter" idx="22" hasCustomPrompt="1"/>
          </p:nvPr>
        </p:nvSpPr>
        <p:spPr>
          <a:xfrm>
            <a:off x="692658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2" name="Picture Placeholder 4">
            <a:extLst>
              <a:ext uri="{FF2B5EF4-FFF2-40B4-BE49-F238E27FC236}">
                <a16:creationId xmlns:a16="http://schemas.microsoft.com/office/drawing/2014/main" id="{B105B2B0-0C44-D34D-837F-9F695FD2187F}"/>
              </a:ext>
            </a:extLst>
          </p:cNvPr>
          <p:cNvSpPr>
            <a:spLocks noGrp="1"/>
          </p:cNvSpPr>
          <p:nvPr>
            <p:ph type="pic" sz="quarter" idx="23" hasCustomPrompt="1"/>
          </p:nvPr>
        </p:nvSpPr>
        <p:spPr>
          <a:xfrm>
            <a:off x="945642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4051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0"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5244737"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8622575"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745"/>
            <a:ext cx="9753600" cy="757655"/>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68F39EDD-56E0-DB41-A5F7-712481027C17}"/>
              </a:ext>
            </a:extLst>
          </p:cNvPr>
          <p:cNvSpPr>
            <a:spLocks noGrp="1"/>
          </p:cNvSpPr>
          <p:nvPr>
            <p:ph idx="1"/>
          </p:nvPr>
        </p:nvSpPr>
        <p:spPr>
          <a:xfrm>
            <a:off x="1866900" y="4844631"/>
            <a:ext cx="9753600" cy="18014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43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47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990600" y="0"/>
            <a:ext cx="11201400"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64745"/>
            <a:ext cx="75107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54585"/>
            <a:ext cx="59359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618190"/>
            <a:ext cx="474726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45212"/>
          </a:xfrm>
        </p:spPr>
        <p:txBody>
          <a:bodyPr>
            <a:noAutofit/>
          </a:bodyPr>
          <a:lstStyle>
            <a:lvl1pPr algn="l">
              <a:defRPr sz="3600" spc="0"/>
            </a:lvl1pPr>
          </a:lstStyle>
          <a:p>
            <a:r>
              <a:rPr lang="en-US" dirty="0"/>
              <a:t>CLICK TO EDIT MASTER TITLE STYLE</a:t>
            </a:r>
          </a:p>
        </p:txBody>
      </p:sp>
      <p:sp>
        <p:nvSpPr>
          <p:cNvPr id="4" name="Text Placeholder 10">
            <a:extLst>
              <a:ext uri="{FF2B5EF4-FFF2-40B4-BE49-F238E27FC236}">
                <a16:creationId xmlns:a16="http://schemas.microsoft.com/office/drawing/2014/main" id="{67C995C6-BBB5-3B4F-9763-5F55B3916FE7}"/>
              </a:ext>
            </a:extLst>
          </p:cNvPr>
          <p:cNvSpPr>
            <a:spLocks noGrp="1"/>
          </p:cNvSpPr>
          <p:nvPr>
            <p:ph idx="1"/>
          </p:nvPr>
        </p:nvSpPr>
        <p:spPr>
          <a:xfrm>
            <a:off x="1866900" y="1661159"/>
            <a:ext cx="9753600" cy="4757717"/>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181100"/>
            <a:ext cx="69723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990600" y="3927944"/>
            <a:ext cx="112014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4055602"/>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1493520"/>
            <a:ext cx="9753600" cy="2286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66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1349951"/>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4500542"/>
            <a:ext cx="9753600" cy="20504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4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0"/>
            <a:ext cx="4348481" cy="685446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10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rgbClr val="0177AD"/>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5E9AFA-5FE4-944B-BC1C-BFB852B88888}"/>
              </a:ext>
            </a:extLst>
          </p:cNvPr>
          <p:cNvSpPr txBox="1"/>
          <p:nvPr userDrawn="1"/>
        </p:nvSpPr>
        <p:spPr>
          <a:xfrm rot="5400000">
            <a:off x="-2107580" y="2687443"/>
            <a:ext cx="5185317" cy="276999"/>
          </a:xfrm>
          <a:prstGeom prst="rect">
            <a:avLst/>
          </a:prstGeom>
          <a:noFill/>
        </p:spPr>
        <p:txBody>
          <a:bodyPr wrap="square" rtlCol="0">
            <a:spAutoFit/>
          </a:bodyPr>
          <a:lstStyle/>
          <a:p>
            <a:r>
              <a:rPr lang="en-US" sz="1200" spc="300" dirty="0">
                <a:solidFill>
                  <a:srgbClr val="0177AD"/>
                </a:solidFill>
                <a:latin typeface="Arial" panose="020B0604020202020204" pitchFamily="34" charset="0"/>
                <a:cs typeface="Arial" panose="020B0604020202020204" pitchFamily="34" charset="0"/>
              </a:rPr>
              <a:t>X   THE FACULTY OF ENGINEERING</a:t>
            </a:r>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23" r:id="rId1"/>
    <p:sldLayoutId id="2147484035" r:id="rId2"/>
    <p:sldLayoutId id="2147484011" r:id="rId3"/>
    <p:sldLayoutId id="2147484012" r:id="rId4"/>
    <p:sldLayoutId id="2147484013" r:id="rId5"/>
    <p:sldLayoutId id="2147484014" r:id="rId6"/>
    <p:sldLayoutId id="2147484015" r:id="rId7"/>
    <p:sldLayoutId id="2147484073" r:id="rId8"/>
    <p:sldLayoutId id="2147484074" r:id="rId9"/>
    <p:sldLayoutId id="2147484076" r:id="rId10"/>
    <p:sldLayoutId id="2147484016" r:id="rId11"/>
    <p:sldLayoutId id="2147484048" r:id="rId12"/>
    <p:sldLayoutId id="2147484024" r:id="rId13"/>
    <p:sldLayoutId id="2147484078" r:id="rId14"/>
    <p:sldLayoutId id="2147484029" r:id="rId15"/>
    <p:sldLayoutId id="2147484075" r:id="rId16"/>
    <p:sldLayoutId id="2147484040" r:id="rId17"/>
    <p:sldLayoutId id="2147484030" r:id="rId18"/>
    <p:sldLayoutId id="2147484031" r:id="rId19"/>
    <p:sldLayoutId id="2147484032" r:id="rId20"/>
    <p:sldLayoutId id="2147484077" r:id="rId21"/>
    <p:sldLayoutId id="2147484036" r:id="rId22"/>
    <p:sldLayoutId id="2147484044" r:id="rId23"/>
    <p:sldLayoutId id="2147484045" r:id="rId24"/>
    <p:sldLayoutId id="2147484046" r:id="rId25"/>
    <p:sldLayoutId id="2147484049" r:id="rId26"/>
    <p:sldLayoutId id="2147484050" r:id="rId27"/>
  </p:sldLayoutIdLst>
  <p:hf hdr="0" ftr="0" dt="0"/>
  <p:txStyles>
    <p:title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Clr>
          <a:srgbClr val="0177AD"/>
        </a:buClr>
        <a:buFont typeface="Wingdings" pitchFamily="2" charset="2"/>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Clr>
          <a:srgbClr val="0177AD"/>
        </a:buClr>
        <a:buFont typeface="Wingdings" pitchFamily="2" charset="2"/>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Clr>
          <a:srgbClr val="0177AD"/>
        </a:buClr>
        <a:buFont typeface="Wingdings" pitchFamily="2" charset="2"/>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Clr>
          <a:srgbClr val="0177AD"/>
        </a:buClr>
        <a:buFont typeface="Wingdings" pitchFamily="2" charset="2"/>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Clr>
          <a:srgbClr val="0177AD"/>
        </a:buClr>
        <a:buFont typeface="Wingdings" pitchFamily="2" charset="2"/>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a:extLst>
              <a:ext uri="{FF2B5EF4-FFF2-40B4-BE49-F238E27FC236}">
                <a16:creationId xmlns:a16="http://schemas.microsoft.com/office/drawing/2014/main" id="{F7B14557-2149-3A47-932D-595D37C0099A}"/>
              </a:ext>
            </a:extLst>
          </p:cNvPr>
          <p:cNvPicPr>
            <a:picLocks noChangeAspect="1"/>
          </p:cNvPicPr>
          <p:nvPr/>
        </p:nvPicPr>
        <p:blipFill rotWithShape="1">
          <a:blip r:embed="rId2">
            <a:extLst>
              <a:ext uri="{28A0092B-C50C-407E-A947-70E740481C1C}">
                <a14:useLocalDpi xmlns:a14="http://schemas.microsoft.com/office/drawing/2010/main" val="0"/>
              </a:ext>
            </a:extLst>
          </a:blip>
          <a:srcRect t="8977" b="4101"/>
          <a:stretch/>
        </p:blipFill>
        <p:spPr>
          <a:xfrm>
            <a:off x="-25870" y="-1"/>
            <a:ext cx="12217870" cy="6858001"/>
          </a:xfrm>
          <a:prstGeom prst="rect">
            <a:avLst/>
          </a:prstGeom>
        </p:spPr>
      </p:pic>
      <p:sp>
        <p:nvSpPr>
          <p:cNvPr id="12" name="Rectangle 11">
            <a:extLst>
              <a:ext uri="{FF2B5EF4-FFF2-40B4-BE49-F238E27FC236}">
                <a16:creationId xmlns:a16="http://schemas.microsoft.com/office/drawing/2014/main" id="{84ECAD45-AA33-C745-9964-06DF21E09A84}"/>
              </a:ext>
            </a:extLst>
          </p:cNvPr>
          <p:cNvSpPr/>
          <p:nvPr/>
        </p:nvSpPr>
        <p:spPr>
          <a:xfrm>
            <a:off x="-25870" y="0"/>
            <a:ext cx="12217869" cy="6858000"/>
          </a:xfrm>
          <a:prstGeom prst="rect">
            <a:avLst/>
          </a:prstGeom>
          <a:solidFill>
            <a:srgbClr val="0177A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1</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0" name="Title 2"/>
          <p:cNvSpPr txBox="1">
            <a:spLocks/>
          </p:cNvSpPr>
          <p:nvPr/>
        </p:nvSpPr>
        <p:spPr>
          <a:xfrm>
            <a:off x="2011864" y="2225440"/>
            <a:ext cx="7735715" cy="2919765"/>
          </a:xfrm>
          <a:prstGeom prst="rect">
            <a:avLst/>
          </a:prstGeom>
          <a:ln>
            <a:noFill/>
          </a:ln>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sz="7200" spc="0" dirty="0">
                <a:ln w="22225">
                  <a:solidFill>
                    <a:schemeClr val="bg2"/>
                  </a:solidFill>
                </a:ln>
                <a:noFill/>
              </a:rPr>
              <a:t>THE</a:t>
            </a:r>
          </a:p>
          <a:p>
            <a:r>
              <a:rPr lang="en-US" sz="7200" spc="0" dirty="0">
                <a:ln w="22225">
                  <a:solidFill>
                    <a:schemeClr val="bg2"/>
                  </a:solidFill>
                </a:ln>
                <a:noFill/>
              </a:rPr>
              <a:t>FACULTY OF</a:t>
            </a:r>
          </a:p>
          <a:p>
            <a:r>
              <a:rPr lang="en-US" sz="7200" spc="0" dirty="0">
                <a:solidFill>
                  <a:schemeClr val="bg1"/>
                </a:solidFill>
              </a:rPr>
              <a:t>ENGINEERING</a:t>
            </a:r>
          </a:p>
        </p:txBody>
      </p:sp>
      <p:sp>
        <p:nvSpPr>
          <p:cNvPr id="11" name="TextBox 10"/>
          <p:cNvSpPr txBox="1"/>
          <p:nvPr/>
        </p:nvSpPr>
        <p:spPr>
          <a:xfrm>
            <a:off x="2067621" y="5378399"/>
            <a:ext cx="5693627" cy="435504"/>
          </a:xfrm>
          <a:prstGeom prst="rect">
            <a:avLst/>
          </a:prstGeom>
          <a:noFill/>
        </p:spPr>
        <p:txBody>
          <a:bodyPr wrap="square" lIns="0" rIns="0" rtlCol="0">
            <a:spAutoFit/>
          </a:bodyPr>
          <a:lstStyle/>
          <a:p>
            <a:pPr>
              <a:lnSpc>
                <a:spcPct val="120000"/>
              </a:lnSpc>
            </a:pPr>
            <a:r>
              <a:rPr lang="en-US" sz="2000">
                <a:solidFill>
                  <a:schemeClr val="bg1"/>
                </a:solidFill>
                <a:latin typeface="Arial" panose="020B0604020202020204" pitchFamily="34" charset="0"/>
                <a:ea typeface="Open Sans" panose="020B0606030504020204" pitchFamily="34" charset="0"/>
                <a:cs typeface="Arial" panose="020B0604020202020204" pitchFamily="34" charset="0"/>
              </a:rPr>
              <a:t>www.strath</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.ac.uk</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/engineering</a:t>
            </a:r>
          </a:p>
        </p:txBody>
      </p:sp>
      <p:sp>
        <p:nvSpPr>
          <p:cNvPr id="14" name="TextBox 13">
            <a:extLst>
              <a:ext uri="{FF2B5EF4-FFF2-40B4-BE49-F238E27FC236}">
                <a16:creationId xmlns:a16="http://schemas.microsoft.com/office/drawing/2014/main" id="{A126385C-432A-3144-9F69-E71B7958A415}"/>
              </a:ext>
            </a:extLst>
          </p:cNvPr>
          <p:cNvSpPr txBox="1"/>
          <p:nvPr/>
        </p:nvSpPr>
        <p:spPr>
          <a:xfrm rot="5400000">
            <a:off x="-2107580" y="2687443"/>
            <a:ext cx="5185317" cy="276999"/>
          </a:xfrm>
          <a:prstGeom prst="rect">
            <a:avLst/>
          </a:prstGeom>
          <a:noFill/>
        </p:spPr>
        <p:txBody>
          <a:bodyPr wrap="square" rtlCol="0">
            <a:spAutoFit/>
          </a:bodyPr>
          <a:lstStyle/>
          <a:p>
            <a:r>
              <a:rPr lang="en-US" sz="1200" spc="300" dirty="0">
                <a:solidFill>
                  <a:schemeClr val="bg1"/>
                </a:solidFill>
                <a:latin typeface="Montserrat" pitchFamily="2" charset="77"/>
              </a:rPr>
              <a:t>X</a:t>
            </a:r>
            <a:r>
              <a:rPr lang="en-US" sz="1200" spc="300" dirty="0"/>
              <a:t>  </a:t>
            </a:r>
            <a:r>
              <a:rPr lang="en-US" sz="1200" spc="300" dirty="0">
                <a:solidFill>
                  <a:schemeClr val="bg1"/>
                </a:solidFill>
              </a:rPr>
              <a:t> THE PLACE OF USEFUL LEARNING</a:t>
            </a:r>
          </a:p>
        </p:txBody>
      </p:sp>
      <p:pic>
        <p:nvPicPr>
          <p:cNvPr id="15" name="Picture 14">
            <a:extLst>
              <a:ext uri="{FF2B5EF4-FFF2-40B4-BE49-F238E27FC236}">
                <a16:creationId xmlns:a16="http://schemas.microsoft.com/office/drawing/2014/main" id="{7A0D6BCB-A5D5-804A-A7EA-84EA82794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69" y="510970"/>
            <a:ext cx="2265193" cy="1561670"/>
          </a:xfrm>
          <a:prstGeom prst="rect">
            <a:avLst/>
          </a:prstGeom>
        </p:spPr>
      </p:pic>
    </p:spTree>
    <p:extLst>
      <p:ext uri="{BB962C8B-B14F-4D97-AF65-F5344CB8AC3E}">
        <p14:creationId xmlns:p14="http://schemas.microsoft.com/office/powerpoint/2010/main" val="177310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10</a:t>
            </a:fld>
            <a:endParaRPr lang="en-US" dirty="0"/>
          </a:p>
        </p:txBody>
      </p:sp>
      <p:sp>
        <p:nvSpPr>
          <p:cNvPr id="13" name="TextBox 12">
            <a:extLst>
              <a:ext uri="{FF2B5EF4-FFF2-40B4-BE49-F238E27FC236}">
                <a16:creationId xmlns:a16="http://schemas.microsoft.com/office/drawing/2014/main" id="{1508B883-589D-4E46-BFE4-3884BE15A3D1}"/>
              </a:ext>
            </a:extLst>
          </p:cNvPr>
          <p:cNvSpPr txBox="1"/>
          <p:nvPr/>
        </p:nvSpPr>
        <p:spPr>
          <a:xfrm>
            <a:off x="1866900" y="1719208"/>
            <a:ext cx="9753600" cy="3617852"/>
          </a:xfrm>
          <a:prstGeom prst="rect">
            <a:avLst/>
          </a:prstGeom>
          <a:noFill/>
        </p:spPr>
        <p:txBody>
          <a:bodyPr wrap="square" lIns="0" rIns="0" numCol="3" spcCol="365760" rtlCol="0">
            <a:no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
        <p:nvSpPr>
          <p:cNvPr id="7" name="Title 2">
            <a:extLst>
              <a:ext uri="{FF2B5EF4-FFF2-40B4-BE49-F238E27FC236}">
                <a16:creationId xmlns:a16="http://schemas.microsoft.com/office/drawing/2014/main" id="{1D03A5DE-E9D8-BC4A-AFA9-ADD52CCDE895}"/>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THREE COLUMN</a:t>
            </a:r>
            <a:r>
              <a:rPr lang="en-US" dirty="0"/>
              <a:t> </a:t>
            </a:r>
            <a:r>
              <a:rPr lang="en-US" kern="1200" spc="0" baseline="0" dirty="0">
                <a:latin typeface="+mj-lt"/>
                <a:ea typeface="+mj-ea"/>
                <a:cs typeface="+mj-cs"/>
              </a:rPr>
              <a:t>TITLE</a:t>
            </a:r>
          </a:p>
        </p:txBody>
      </p:sp>
    </p:spTree>
    <p:extLst>
      <p:ext uri="{BB962C8B-B14F-4D97-AF65-F5344CB8AC3E}">
        <p14:creationId xmlns:p14="http://schemas.microsoft.com/office/powerpoint/2010/main" val="17299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DCDB34-5F7E-D843-ABEC-32F0572A8813}"/>
              </a:ext>
            </a:extLst>
          </p:cNvPr>
          <p:cNvSpPr>
            <a:spLocks noGrp="1"/>
          </p:cNvSpPr>
          <p:nvPr>
            <p:ph type="sldNum" sz="quarter" idx="10"/>
          </p:nvPr>
        </p:nvSpPr>
        <p:spPr/>
        <p:txBody>
          <a:bodyPr/>
          <a:lstStyle/>
          <a:p>
            <a:fld id="{D8D877B3-D348-4611-9BDB-C5374591D951}" type="slidenum">
              <a:rPr lang="en-US" smtClean="0"/>
              <a:pPr/>
              <a:t>11</a:t>
            </a:fld>
            <a:endParaRPr lang="en-US" dirty="0"/>
          </a:p>
        </p:txBody>
      </p:sp>
      <p:sp>
        <p:nvSpPr>
          <p:cNvPr id="6" name="Title 5">
            <a:extLst>
              <a:ext uri="{FF2B5EF4-FFF2-40B4-BE49-F238E27FC236}">
                <a16:creationId xmlns:a16="http://schemas.microsoft.com/office/drawing/2014/main" id="{8E18E88C-B238-CB46-B5D8-76D5299E8434}"/>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64DD85F6-A87E-8C40-BDA0-52F3997A793F}"/>
              </a:ext>
            </a:extLst>
          </p:cNvPr>
          <p:cNvSpPr>
            <a:spLocks noGrp="1"/>
          </p:cNvSpPr>
          <p:nvPr>
            <p:ph idx="1"/>
          </p:nvPr>
        </p:nvSpPr>
        <p:spPr/>
        <p:txBody>
          <a:bodyPr/>
          <a:lstStyle/>
          <a:p>
            <a:pPr marL="0" indent="0">
              <a:buNone/>
            </a:pPr>
            <a:endParaRPr lang="en-US" sz="1800" dirty="0"/>
          </a:p>
        </p:txBody>
      </p:sp>
      <p:pic>
        <p:nvPicPr>
          <p:cNvPr id="8" name="Picture Placeholder 7">
            <a:extLst>
              <a:ext uri="{FF2B5EF4-FFF2-40B4-BE49-F238E27FC236}">
                <a16:creationId xmlns:a16="http://schemas.microsoft.com/office/drawing/2014/main" id="{6B9F792B-A891-4A42-A5DE-62DAFEB80B1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9" b="219"/>
          <a:stretch>
            <a:fillRect/>
          </a:stretch>
        </p:blipFill>
        <p:spPr>
          <a:prstGeom prst="rect">
            <a:avLst/>
          </a:prstGeom>
        </p:spPr>
      </p:pic>
      <p:pic>
        <p:nvPicPr>
          <p:cNvPr id="12" name="Picture Placeholder 10">
            <a:extLst>
              <a:ext uri="{FF2B5EF4-FFF2-40B4-BE49-F238E27FC236}">
                <a16:creationId xmlns:a16="http://schemas.microsoft.com/office/drawing/2014/main" id="{C6275E1D-91A2-B84F-9E9F-4AD988E194BD}"/>
              </a:ext>
            </a:extLst>
          </p:cNvPr>
          <p:cNvPicPr>
            <a:picLocks noChangeAspect="1"/>
          </p:cNvPicPr>
          <p:nvPr/>
        </p:nvPicPr>
        <p:blipFill>
          <a:blip r:embed="rId3">
            <a:extLst>
              <a:ext uri="{28A0092B-C50C-407E-A947-70E740481C1C}">
                <a14:useLocalDpi xmlns:a14="http://schemas.microsoft.com/office/drawing/2010/main" val="0"/>
              </a:ext>
            </a:extLst>
          </a:blip>
          <a:srcRect l="5793" r="5793"/>
          <a:stretch>
            <a:fillRect/>
          </a:stretch>
        </p:blipFill>
        <p:spPr>
          <a:xfrm>
            <a:off x="8487355" y="4055602"/>
            <a:ext cx="3704646" cy="2798861"/>
          </a:xfrm>
          <a:prstGeom prst="rect">
            <a:avLst/>
          </a:prstGeom>
          <a:pattFill prst="pct10">
            <a:fgClr>
              <a:schemeClr val="tx1"/>
            </a:fgClr>
            <a:bgClr>
              <a:schemeClr val="bg1"/>
            </a:bgClr>
          </a:pattFill>
        </p:spPr>
      </p:pic>
      <p:pic>
        <p:nvPicPr>
          <p:cNvPr id="13" name="Picture Placeholder 14">
            <a:extLst>
              <a:ext uri="{FF2B5EF4-FFF2-40B4-BE49-F238E27FC236}">
                <a16:creationId xmlns:a16="http://schemas.microsoft.com/office/drawing/2014/main" id="{DB4B69A7-B767-8644-A6ED-6025F3A9FD51}"/>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5281" r="5281"/>
          <a:stretch>
            <a:fillRect/>
          </a:stretch>
        </p:blipFill>
        <p:spPr>
          <a:xfrm>
            <a:off x="4738977" y="4055602"/>
            <a:ext cx="3748377" cy="2798861"/>
          </a:xfrm>
        </p:spPr>
      </p:pic>
    </p:spTree>
    <p:extLst>
      <p:ext uri="{BB962C8B-B14F-4D97-AF65-F5344CB8AC3E}">
        <p14:creationId xmlns:p14="http://schemas.microsoft.com/office/powerpoint/2010/main" val="277185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391CE-2838-1A4D-962B-E3B142F33358}"/>
              </a:ext>
            </a:extLst>
          </p:cNvPr>
          <p:cNvSpPr>
            <a:spLocks noGrp="1"/>
          </p:cNvSpPr>
          <p:nvPr>
            <p:ph type="sldNum" sz="quarter" idx="10"/>
          </p:nvPr>
        </p:nvSpPr>
        <p:spPr/>
        <p:txBody>
          <a:bodyPr/>
          <a:lstStyle/>
          <a:p>
            <a:fld id="{D8D877B3-D348-4611-9BDB-C5374591D951}" type="slidenum">
              <a:rPr lang="en-US" smtClean="0"/>
              <a:pPr/>
              <a:t>12</a:t>
            </a:fld>
            <a:endParaRPr lang="en-US" dirty="0"/>
          </a:p>
        </p:txBody>
      </p:sp>
      <p:sp>
        <p:nvSpPr>
          <p:cNvPr id="4" name="Title 3">
            <a:extLst>
              <a:ext uri="{FF2B5EF4-FFF2-40B4-BE49-F238E27FC236}">
                <a16:creationId xmlns:a16="http://schemas.microsoft.com/office/drawing/2014/main" id="{D6FB5943-B82A-6B47-8FC1-CD76AFAE793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51C621F1-1B19-6B42-83CF-495F34CB7536}"/>
              </a:ext>
            </a:extLst>
          </p:cNvPr>
          <p:cNvSpPr>
            <a:spLocks noGrp="1"/>
          </p:cNvSpPr>
          <p:nvPr>
            <p:ph idx="1"/>
          </p:nvPr>
        </p:nvSpPr>
        <p:spPr/>
        <p:txBody>
          <a:bodyPr/>
          <a:lstStyle/>
          <a:p>
            <a:pPr marL="0" indent="0">
              <a:buNone/>
            </a:pPr>
            <a:endParaRPr lang="en-US" sz="1800" dirty="0"/>
          </a:p>
        </p:txBody>
      </p:sp>
      <p:pic>
        <p:nvPicPr>
          <p:cNvPr id="7" name="Picture Placeholder 6">
            <a:extLst>
              <a:ext uri="{FF2B5EF4-FFF2-40B4-BE49-F238E27FC236}">
                <a16:creationId xmlns:a16="http://schemas.microsoft.com/office/drawing/2014/main" id="{CBB6B4CA-DE83-6342-95A9-2A696A21DF6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4" r="2624"/>
          <a:stretch>
            <a:fillRect/>
          </a:stretch>
        </p:blipFill>
        <p:spPr>
          <a:prstGeom prst="rect">
            <a:avLst/>
          </a:prstGeom>
        </p:spPr>
      </p:pic>
      <p:pic>
        <p:nvPicPr>
          <p:cNvPr id="8" name="Picture Placeholder 7">
            <a:extLst>
              <a:ext uri="{FF2B5EF4-FFF2-40B4-BE49-F238E27FC236}">
                <a16:creationId xmlns:a16="http://schemas.microsoft.com/office/drawing/2014/main" id="{F42AC891-E8A6-804E-819F-4A6D14B2304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04" r="2404"/>
          <a:stretch>
            <a:fillRect/>
          </a:stretch>
        </p:blipFill>
        <p:spPr>
          <a:prstGeom prst="rect">
            <a:avLst/>
          </a:prstGeom>
        </p:spPr>
      </p:pic>
    </p:spTree>
    <p:extLst>
      <p:ext uri="{BB962C8B-B14F-4D97-AF65-F5344CB8AC3E}">
        <p14:creationId xmlns:p14="http://schemas.microsoft.com/office/powerpoint/2010/main" val="293165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75CC0-E046-4B4D-8653-24BF49AD46C0}"/>
              </a:ext>
            </a:extLst>
          </p:cNvPr>
          <p:cNvSpPr>
            <a:spLocks noGrp="1"/>
          </p:cNvSpPr>
          <p:nvPr>
            <p:ph type="sldNum" sz="quarter" idx="10"/>
          </p:nvPr>
        </p:nvSpPr>
        <p:spPr/>
        <p:txBody>
          <a:bodyPr/>
          <a:lstStyle/>
          <a:p>
            <a:fld id="{D8D877B3-D348-4611-9BDB-C5374591D951}" type="slidenum">
              <a:rPr lang="en-US" smtClean="0"/>
              <a:pPr/>
              <a:t>13</a:t>
            </a:fld>
            <a:endParaRPr lang="en-US" dirty="0"/>
          </a:p>
        </p:txBody>
      </p:sp>
      <p:sp>
        <p:nvSpPr>
          <p:cNvPr id="6" name="Title 5">
            <a:extLst>
              <a:ext uri="{FF2B5EF4-FFF2-40B4-BE49-F238E27FC236}">
                <a16:creationId xmlns:a16="http://schemas.microsoft.com/office/drawing/2014/main" id="{50317161-E8C5-0B4E-9A18-296C48D99D15}"/>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31630559-B0B4-4C4A-86E5-3AF6BA80E6A4}"/>
              </a:ext>
            </a:extLst>
          </p:cNvPr>
          <p:cNvSpPr>
            <a:spLocks noGrp="1"/>
          </p:cNvSpPr>
          <p:nvPr>
            <p:ph idx="1"/>
          </p:nvPr>
        </p:nvSpPr>
        <p:spPr/>
        <p:txBody>
          <a:bodyPr/>
          <a:lstStyle/>
          <a:p>
            <a:pPr marL="0" indent="0">
              <a:buNone/>
            </a:pPr>
            <a:endParaRPr lang="en-US" sz="1800" dirty="0"/>
          </a:p>
        </p:txBody>
      </p:sp>
      <p:pic>
        <p:nvPicPr>
          <p:cNvPr id="8" name="Picture Placeholder 7">
            <a:extLst>
              <a:ext uri="{FF2B5EF4-FFF2-40B4-BE49-F238E27FC236}">
                <a16:creationId xmlns:a16="http://schemas.microsoft.com/office/drawing/2014/main" id="{DD1044F1-C31E-5142-BBFE-1F97C66CD3B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407" b="7407"/>
          <a:stretch>
            <a:fillRect/>
          </a:stretch>
        </p:blipFill>
        <p:spPr>
          <a:prstGeom prst="rect">
            <a:avLst/>
          </a:prstGeom>
        </p:spPr>
      </p:pic>
      <p:pic>
        <p:nvPicPr>
          <p:cNvPr id="9" name="Picture Placeholder 8">
            <a:extLst>
              <a:ext uri="{FF2B5EF4-FFF2-40B4-BE49-F238E27FC236}">
                <a16:creationId xmlns:a16="http://schemas.microsoft.com/office/drawing/2014/main" id="{CB9CF222-FCCC-D74A-B342-7F78C412D10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437" b="7437"/>
          <a:stretch>
            <a:fillRect/>
          </a:stretch>
        </p:blipFill>
        <p:spPr>
          <a:prstGeom prst="rect">
            <a:avLst/>
          </a:prstGeom>
        </p:spPr>
      </p:pic>
      <p:pic>
        <p:nvPicPr>
          <p:cNvPr id="11" name="Picture Placeholder 10">
            <a:extLst>
              <a:ext uri="{FF2B5EF4-FFF2-40B4-BE49-F238E27FC236}">
                <a16:creationId xmlns:a16="http://schemas.microsoft.com/office/drawing/2014/main" id="{DDC6874C-28B9-0F45-B9A3-7427C2A1B2F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525" b="7525"/>
          <a:stretch>
            <a:fillRect/>
          </a:stretch>
        </p:blipFill>
        <p:spPr>
          <a:prstGeom prst="rect">
            <a:avLst/>
          </a:prstGeom>
        </p:spPr>
      </p:pic>
    </p:spTree>
    <p:extLst>
      <p:ext uri="{BB962C8B-B14F-4D97-AF65-F5344CB8AC3E}">
        <p14:creationId xmlns:p14="http://schemas.microsoft.com/office/powerpoint/2010/main" val="367975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A6FD08-FBAD-3D41-AB35-AF5262D4D65C}"/>
              </a:ext>
            </a:extLst>
          </p:cNvPr>
          <p:cNvSpPr>
            <a:spLocks noGrp="1"/>
          </p:cNvSpPr>
          <p:nvPr>
            <p:ph type="sldNum" sz="quarter" idx="10"/>
          </p:nvPr>
        </p:nvSpPr>
        <p:spPr/>
        <p:txBody>
          <a:bodyPr/>
          <a:lstStyle/>
          <a:p>
            <a:fld id="{D8D877B3-D348-4611-9BDB-C5374591D951}" type="slidenum">
              <a:rPr lang="en-US" smtClean="0"/>
              <a:pPr/>
              <a:t>14</a:t>
            </a:fld>
            <a:endParaRPr lang="en-US" dirty="0"/>
          </a:p>
        </p:txBody>
      </p:sp>
      <p:sp>
        <p:nvSpPr>
          <p:cNvPr id="3" name="Title 2">
            <a:extLst>
              <a:ext uri="{FF2B5EF4-FFF2-40B4-BE49-F238E27FC236}">
                <a16:creationId xmlns:a16="http://schemas.microsoft.com/office/drawing/2014/main" id="{FEBE0EB4-9F45-F244-9542-80AB2A3662BF}"/>
              </a:ext>
            </a:extLst>
          </p:cNvPr>
          <p:cNvSpPr>
            <a:spLocks noGrp="1"/>
          </p:cNvSpPr>
          <p:nvPr>
            <p:ph type="title"/>
          </p:nvPr>
        </p:nvSpPr>
        <p:spPr/>
        <p:txBody>
          <a:bodyPr/>
          <a:lstStyle/>
          <a:p>
            <a:endParaRPr lang="en-US"/>
          </a:p>
        </p:txBody>
      </p:sp>
      <p:pic>
        <p:nvPicPr>
          <p:cNvPr id="5" name="Picture Placeholder 4">
            <a:extLst>
              <a:ext uri="{FF2B5EF4-FFF2-40B4-BE49-F238E27FC236}">
                <a16:creationId xmlns:a16="http://schemas.microsoft.com/office/drawing/2014/main" id="{491589A1-C0D9-AA43-8896-03DC5AB99BA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000" b="17000"/>
          <a:stretch>
            <a:fillRect/>
          </a:stretch>
        </p:blipFill>
        <p:spPr>
          <a:prstGeom prst="rect">
            <a:avLst/>
          </a:prstGeom>
        </p:spPr>
      </p:pic>
    </p:spTree>
    <p:extLst>
      <p:ext uri="{BB962C8B-B14F-4D97-AF65-F5344CB8AC3E}">
        <p14:creationId xmlns:p14="http://schemas.microsoft.com/office/powerpoint/2010/main" val="317451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A536AF-A138-CB4A-908C-B48336A0BBBC}"/>
              </a:ext>
            </a:extLst>
          </p:cNvPr>
          <p:cNvSpPr>
            <a:spLocks noGrp="1"/>
          </p:cNvSpPr>
          <p:nvPr>
            <p:ph type="sldNum" sz="quarter" idx="10"/>
          </p:nvPr>
        </p:nvSpPr>
        <p:spPr/>
        <p:txBody>
          <a:bodyPr/>
          <a:lstStyle/>
          <a:p>
            <a:fld id="{D8D877B3-D348-4611-9BDB-C5374591D951}" type="slidenum">
              <a:rPr lang="en-US" smtClean="0"/>
              <a:pPr/>
              <a:t>15</a:t>
            </a:fld>
            <a:endParaRPr lang="en-US" dirty="0"/>
          </a:p>
        </p:txBody>
      </p:sp>
      <p:sp>
        <p:nvSpPr>
          <p:cNvPr id="4" name="Title 3">
            <a:extLst>
              <a:ext uri="{FF2B5EF4-FFF2-40B4-BE49-F238E27FC236}">
                <a16:creationId xmlns:a16="http://schemas.microsoft.com/office/drawing/2014/main" id="{47DC45B9-47A3-C340-B9F8-9E5EA1AC75D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188AF04-C635-094C-929D-B591858266EC}"/>
              </a:ext>
            </a:extLst>
          </p:cNvPr>
          <p:cNvSpPr>
            <a:spLocks noGrp="1"/>
          </p:cNvSpPr>
          <p:nvPr>
            <p:ph idx="1"/>
          </p:nvPr>
        </p:nvSpPr>
        <p:spPr/>
        <p:txBody>
          <a:bodyPr/>
          <a:lstStyle/>
          <a:p>
            <a:pPr marL="0" indent="0">
              <a:buNone/>
            </a:pPr>
            <a:endParaRPr lang="en-US" sz="1400" dirty="0"/>
          </a:p>
        </p:txBody>
      </p:sp>
      <p:pic>
        <p:nvPicPr>
          <p:cNvPr id="9" name="Picture Placeholder 8">
            <a:extLst>
              <a:ext uri="{FF2B5EF4-FFF2-40B4-BE49-F238E27FC236}">
                <a16:creationId xmlns:a16="http://schemas.microsoft.com/office/drawing/2014/main" id="{98A8E8EE-3A5B-454D-95D9-A33D08936990}"/>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9524" b="39508"/>
          <a:stretch/>
        </p:blipFill>
        <p:spPr>
          <a:xfrm>
            <a:off x="990600" y="0"/>
            <a:ext cx="11201401" cy="3429000"/>
          </a:xfrm>
          <a:prstGeom prst="rect">
            <a:avLst/>
          </a:prstGeom>
        </p:spPr>
      </p:pic>
    </p:spTree>
    <p:extLst>
      <p:ext uri="{BB962C8B-B14F-4D97-AF65-F5344CB8AC3E}">
        <p14:creationId xmlns:p14="http://schemas.microsoft.com/office/powerpoint/2010/main" val="302814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7B7835-2C75-3E4C-A82C-36918955FE80}"/>
              </a:ext>
            </a:extLst>
          </p:cNvPr>
          <p:cNvSpPr>
            <a:spLocks noGrp="1"/>
          </p:cNvSpPr>
          <p:nvPr>
            <p:ph type="sldNum" sz="quarter" idx="10"/>
          </p:nvPr>
        </p:nvSpPr>
        <p:spPr/>
        <p:txBody>
          <a:bodyPr/>
          <a:lstStyle/>
          <a:p>
            <a:fld id="{D8D877B3-D348-4611-9BDB-C5374591D951}" type="slidenum">
              <a:rPr lang="en-US" smtClean="0"/>
              <a:pPr/>
              <a:t>16</a:t>
            </a:fld>
            <a:endParaRPr lang="en-US" dirty="0"/>
          </a:p>
        </p:txBody>
      </p:sp>
      <p:sp>
        <p:nvSpPr>
          <p:cNvPr id="4" name="Title 3">
            <a:extLst>
              <a:ext uri="{FF2B5EF4-FFF2-40B4-BE49-F238E27FC236}">
                <a16:creationId xmlns:a16="http://schemas.microsoft.com/office/drawing/2014/main" id="{2E8E389F-CD62-2043-A4D8-D693A5A96FEB}"/>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5537718-550F-3944-9A13-EA1D1621FB31}"/>
              </a:ext>
            </a:extLst>
          </p:cNvPr>
          <p:cNvSpPr>
            <a:spLocks noGrp="1"/>
          </p:cNvSpPr>
          <p:nvPr>
            <p:ph idx="1"/>
          </p:nvPr>
        </p:nvSpPr>
        <p:spPr/>
        <p:txBody>
          <a:bodyPr/>
          <a:lstStyle/>
          <a:p>
            <a:pPr marL="0" indent="0">
              <a:buNone/>
            </a:pPr>
            <a:endParaRPr lang="en-US" sz="1800" dirty="0"/>
          </a:p>
        </p:txBody>
      </p:sp>
      <p:pic>
        <p:nvPicPr>
          <p:cNvPr id="6" name="Picture Placeholder 5">
            <a:extLst>
              <a:ext uri="{FF2B5EF4-FFF2-40B4-BE49-F238E27FC236}">
                <a16:creationId xmlns:a16="http://schemas.microsoft.com/office/drawing/2014/main" id="{9A540D84-F8C8-B64A-B33E-0B2753ECE57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2820" b="32900"/>
          <a:stretch/>
        </p:blipFill>
        <p:spPr>
          <a:xfrm>
            <a:off x="1866900" y="3429000"/>
            <a:ext cx="10325101" cy="3429000"/>
          </a:xfrm>
          <a:prstGeom prst="rect">
            <a:avLst/>
          </a:prstGeom>
        </p:spPr>
      </p:pic>
    </p:spTree>
    <p:extLst>
      <p:ext uri="{BB962C8B-B14F-4D97-AF65-F5344CB8AC3E}">
        <p14:creationId xmlns:p14="http://schemas.microsoft.com/office/powerpoint/2010/main" val="315233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F0E8E-9A33-664E-8E51-323238491119}"/>
              </a:ext>
            </a:extLst>
          </p:cNvPr>
          <p:cNvSpPr>
            <a:spLocks noGrp="1"/>
          </p:cNvSpPr>
          <p:nvPr>
            <p:ph type="sldNum" sz="quarter" idx="10"/>
          </p:nvPr>
        </p:nvSpPr>
        <p:spPr>
          <a:xfrm>
            <a:off x="235873" y="6418877"/>
            <a:ext cx="513735" cy="227164"/>
          </a:xfrm>
          <a:prstGeom prst="rect">
            <a:avLst/>
          </a:prstGeom>
          <a:noFill/>
        </p:spPr>
        <p:txBody>
          <a:bodyPr anchor="ctr">
            <a:normAutofit/>
          </a:bodyPr>
          <a:lstStyle/>
          <a:p>
            <a:pPr>
              <a:spcAft>
                <a:spcPts val="600"/>
              </a:spcAft>
            </a:pPr>
            <a:fld id="{D8D877B3-D348-4611-9BDB-C5374591D951}" type="slidenum">
              <a:rPr lang="en-US" smtClean="0"/>
              <a:pPr>
                <a:spcAft>
                  <a:spcPts val="600"/>
                </a:spcAft>
              </a:pPr>
              <a:t>17</a:t>
            </a:fld>
            <a:endParaRPr lang="en-US"/>
          </a:p>
        </p:txBody>
      </p:sp>
      <p:pic>
        <p:nvPicPr>
          <p:cNvPr id="9" name="Picture Placeholder 8" descr="A large brick building&#10;&#10;Description automatically generated">
            <a:extLst>
              <a:ext uri="{FF2B5EF4-FFF2-40B4-BE49-F238E27FC236}">
                <a16:creationId xmlns:a16="http://schemas.microsoft.com/office/drawing/2014/main" id="{A258870E-1C56-0242-B78C-3147438906DB}"/>
              </a:ext>
            </a:extLst>
          </p:cNvPr>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r="25254" b="5"/>
          <a:stretch/>
        </p:blipFill>
        <p:spPr>
          <a:xfrm>
            <a:off x="1866900" y="1634553"/>
            <a:ext cx="2997925" cy="2997925"/>
          </a:xfrm>
          <a:prstGeom prst="ellipse">
            <a:avLst/>
          </a:prstGeom>
          <a:noFill/>
        </p:spPr>
      </p:pic>
      <p:pic>
        <p:nvPicPr>
          <p:cNvPr id="8" name="Picture Placeholder 7" descr="A person sitting in a room&#10;&#10;Description automatically generated">
            <a:extLst>
              <a:ext uri="{FF2B5EF4-FFF2-40B4-BE49-F238E27FC236}">
                <a16:creationId xmlns:a16="http://schemas.microsoft.com/office/drawing/2014/main" id="{B99DD4C5-D17B-264B-AABA-447B727DF322}"/>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r="25254" b="5"/>
          <a:stretch/>
        </p:blipFill>
        <p:spPr>
          <a:xfrm>
            <a:off x="5244737" y="1634553"/>
            <a:ext cx="2997925" cy="2997925"/>
          </a:xfrm>
          <a:prstGeom prst="ellipse">
            <a:avLst/>
          </a:prstGeom>
          <a:noFill/>
        </p:spPr>
      </p:pic>
      <p:pic>
        <p:nvPicPr>
          <p:cNvPr id="10" name="Picture Placeholder 9" descr="A group of people standing in a room&#10;&#10;Description automatically generated">
            <a:extLst>
              <a:ext uri="{FF2B5EF4-FFF2-40B4-BE49-F238E27FC236}">
                <a16:creationId xmlns:a16="http://schemas.microsoft.com/office/drawing/2014/main" id="{860907D8-773E-394B-ABF3-738EC2939165}"/>
              </a:ext>
            </a:extLst>
          </p:cNvPr>
          <p:cNvPicPr>
            <a:picLocks noGrp="1" noChangeAspect="1"/>
          </p:cNvPicPr>
          <p:nvPr>
            <p:ph type="pic" sz="quarter" idx="19"/>
          </p:nvPr>
        </p:nvPicPr>
        <p:blipFill rotWithShape="1">
          <a:blip r:embed="rId4">
            <a:extLst>
              <a:ext uri="{28A0092B-C50C-407E-A947-70E740481C1C}">
                <a14:useLocalDpi xmlns:a14="http://schemas.microsoft.com/office/drawing/2010/main" val="0"/>
              </a:ext>
            </a:extLst>
          </a:blip>
          <a:srcRect l="14202" r="11051" b="5"/>
          <a:stretch/>
        </p:blipFill>
        <p:spPr>
          <a:xfrm>
            <a:off x="8622575" y="1634553"/>
            <a:ext cx="2997925" cy="2997925"/>
          </a:xfrm>
          <a:prstGeom prst="ellipse">
            <a:avLst/>
          </a:prstGeom>
          <a:noFill/>
        </p:spPr>
      </p:pic>
      <p:sp>
        <p:nvSpPr>
          <p:cNvPr id="15" name="Title 5">
            <a:extLst>
              <a:ext uri="{FF2B5EF4-FFF2-40B4-BE49-F238E27FC236}">
                <a16:creationId xmlns:a16="http://schemas.microsoft.com/office/drawing/2014/main" id="{F8D130AF-3BA1-4E93-B436-C0386950CC54}"/>
              </a:ext>
            </a:extLst>
          </p:cNvPr>
          <p:cNvSpPr>
            <a:spLocks noGrp="1"/>
          </p:cNvSpPr>
          <p:nvPr>
            <p:ph type="title"/>
          </p:nvPr>
        </p:nvSpPr>
        <p:spPr>
          <a:xfrm>
            <a:off x="1866900" y="664745"/>
            <a:ext cx="9753600" cy="757655"/>
          </a:xfrm>
        </p:spPr>
        <p:txBody>
          <a:bodyPr/>
          <a:lstStyle/>
          <a:p>
            <a:endParaRPr lang="en-US"/>
          </a:p>
        </p:txBody>
      </p:sp>
      <p:sp>
        <p:nvSpPr>
          <p:cNvPr id="17" name="Content Placeholder 6">
            <a:extLst>
              <a:ext uri="{FF2B5EF4-FFF2-40B4-BE49-F238E27FC236}">
                <a16:creationId xmlns:a16="http://schemas.microsoft.com/office/drawing/2014/main" id="{E908EF42-34CC-4715-808F-7B6E8773FF27}"/>
              </a:ext>
            </a:extLst>
          </p:cNvPr>
          <p:cNvSpPr>
            <a:spLocks noGrp="1"/>
          </p:cNvSpPr>
          <p:nvPr>
            <p:ph idx="1"/>
          </p:nvPr>
        </p:nvSpPr>
        <p:spPr>
          <a:xfrm>
            <a:off x="1866900" y="4844631"/>
            <a:ext cx="9753600" cy="1801410"/>
          </a:xfrm>
        </p:spPr>
        <p:txBody>
          <a:bodyPr/>
          <a:lstStyle/>
          <a:p>
            <a:pPr marL="0" indent="0">
              <a:buNone/>
            </a:pPr>
            <a:endParaRPr lang="en-US" sz="1400" dirty="0"/>
          </a:p>
        </p:txBody>
      </p:sp>
    </p:spTree>
    <p:extLst>
      <p:ext uri="{BB962C8B-B14F-4D97-AF65-F5344CB8AC3E}">
        <p14:creationId xmlns:p14="http://schemas.microsoft.com/office/powerpoint/2010/main" val="2796803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776F2-9307-2341-BA41-44D9AEEA2CC7}"/>
              </a:ext>
            </a:extLst>
          </p:cNvPr>
          <p:cNvSpPr>
            <a:spLocks noGrp="1"/>
          </p:cNvSpPr>
          <p:nvPr>
            <p:ph type="sldNum" sz="quarter" idx="10"/>
          </p:nvPr>
        </p:nvSpPr>
        <p:spPr/>
        <p:txBody>
          <a:bodyPr/>
          <a:lstStyle/>
          <a:p>
            <a:fld id="{D8D877B3-D348-4611-9BDB-C5374591D951}" type="slidenum">
              <a:rPr lang="en-US" smtClean="0"/>
              <a:pPr/>
              <a:t>18</a:t>
            </a:fld>
            <a:endParaRPr lang="en-US" dirty="0"/>
          </a:p>
        </p:txBody>
      </p:sp>
      <p:sp>
        <p:nvSpPr>
          <p:cNvPr id="6" name="Title 5">
            <a:extLst>
              <a:ext uri="{FF2B5EF4-FFF2-40B4-BE49-F238E27FC236}">
                <a16:creationId xmlns:a16="http://schemas.microsoft.com/office/drawing/2014/main" id="{63C74F77-F156-C940-9364-EA34F08FAD11}"/>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6960F684-5128-244A-90B2-1BF79B36B9B0}"/>
              </a:ext>
            </a:extLst>
          </p:cNvPr>
          <p:cNvSpPr>
            <a:spLocks noGrp="1"/>
          </p:cNvSpPr>
          <p:nvPr>
            <p:ph idx="1"/>
          </p:nvPr>
        </p:nvSpPr>
        <p:spPr/>
        <p:txBody>
          <a:bodyPr/>
          <a:lstStyle/>
          <a:p>
            <a:endParaRPr lang="en-US" sz="1800" dirty="0"/>
          </a:p>
        </p:txBody>
      </p:sp>
      <p:pic>
        <p:nvPicPr>
          <p:cNvPr id="8" name="Picture Placeholder 7">
            <a:extLst>
              <a:ext uri="{FF2B5EF4-FFF2-40B4-BE49-F238E27FC236}">
                <a16:creationId xmlns:a16="http://schemas.microsoft.com/office/drawing/2014/main" id="{809B1EE8-5BD9-824D-9C2F-FCAEE547BD1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496" r="21496"/>
          <a:stretch>
            <a:fillRect/>
          </a:stretch>
        </p:blipFill>
        <p:spPr>
          <a:prstGeom prst="rect">
            <a:avLst/>
          </a:prstGeom>
        </p:spPr>
      </p:pic>
      <p:pic>
        <p:nvPicPr>
          <p:cNvPr id="9" name="Picture Placeholder 8">
            <a:extLst>
              <a:ext uri="{FF2B5EF4-FFF2-40B4-BE49-F238E27FC236}">
                <a16:creationId xmlns:a16="http://schemas.microsoft.com/office/drawing/2014/main" id="{EFB98E36-1F34-4742-A4C0-E3528F8C05C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780" b="6780"/>
          <a:stretch>
            <a:fillRect/>
          </a:stretch>
        </p:blipFill>
        <p:spPr>
          <a:prstGeom prst="rect">
            <a:avLst/>
          </a:prstGeom>
        </p:spPr>
      </p:pic>
      <p:pic>
        <p:nvPicPr>
          <p:cNvPr id="10" name="Picture Placeholder 9">
            <a:extLst>
              <a:ext uri="{FF2B5EF4-FFF2-40B4-BE49-F238E27FC236}">
                <a16:creationId xmlns:a16="http://schemas.microsoft.com/office/drawing/2014/main" id="{51FEC0C6-4902-2D4A-93AC-26CAA65D410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1496" r="21496"/>
          <a:stretch>
            <a:fillRect/>
          </a:stretch>
        </p:blipFill>
        <p:spPr>
          <a:prstGeom prst="rect">
            <a:avLst/>
          </a:prstGeom>
        </p:spPr>
      </p:pic>
    </p:spTree>
    <p:extLst>
      <p:ext uri="{BB962C8B-B14F-4D97-AF65-F5344CB8AC3E}">
        <p14:creationId xmlns:p14="http://schemas.microsoft.com/office/powerpoint/2010/main" val="274147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ADBC847-0D0D-B141-AB71-4E98AC2C264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557" r="19557"/>
          <a:stretch>
            <a:fillRect/>
          </a:stretch>
        </p:blipFill>
        <p:spPr>
          <a:prstGeom prst="rect">
            <a:avLst/>
          </a:prstGeom>
        </p:spPr>
      </p:pic>
      <p:sp>
        <p:nvSpPr>
          <p:cNvPr id="2" name="Slide Number Placeholder 1">
            <a:extLst>
              <a:ext uri="{FF2B5EF4-FFF2-40B4-BE49-F238E27FC236}">
                <a16:creationId xmlns:a16="http://schemas.microsoft.com/office/drawing/2014/main" id="{BECFAB1B-712B-9841-AEF4-D3AAA01AD166}"/>
              </a:ext>
            </a:extLst>
          </p:cNvPr>
          <p:cNvSpPr>
            <a:spLocks noGrp="1"/>
          </p:cNvSpPr>
          <p:nvPr>
            <p:ph type="sldNum" sz="quarter" idx="10"/>
          </p:nvPr>
        </p:nvSpPr>
        <p:spPr/>
        <p:txBody>
          <a:bodyPr/>
          <a:lstStyle/>
          <a:p>
            <a:fld id="{D8D877B3-D348-4611-9BDB-C5374591D951}" type="slidenum">
              <a:rPr lang="en-US" smtClean="0"/>
              <a:pPr/>
              <a:t>19</a:t>
            </a:fld>
            <a:endParaRPr lang="en-US" dirty="0"/>
          </a:p>
        </p:txBody>
      </p:sp>
      <p:sp>
        <p:nvSpPr>
          <p:cNvPr id="4" name="Title 3">
            <a:extLst>
              <a:ext uri="{FF2B5EF4-FFF2-40B4-BE49-F238E27FC236}">
                <a16:creationId xmlns:a16="http://schemas.microsoft.com/office/drawing/2014/main" id="{4DADFB75-E6D3-454E-B5E7-911F8D8C5D7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7EBF5B8-D9A7-BA4D-88D6-31E97F757CA5}"/>
              </a:ext>
            </a:extLst>
          </p:cNvPr>
          <p:cNvSpPr>
            <a:spLocks noGrp="1"/>
          </p:cNvSpPr>
          <p:nvPr>
            <p:ph idx="1"/>
          </p:nvPr>
        </p:nvSpPr>
        <p:spPr/>
        <p:txBody>
          <a:bodyPr/>
          <a:lstStyle/>
          <a:p>
            <a:pPr marL="0" indent="0">
              <a:buNone/>
            </a:pPr>
            <a:endParaRPr lang="en-US" sz="1800" dirty="0"/>
          </a:p>
        </p:txBody>
      </p:sp>
    </p:spTree>
    <p:extLst>
      <p:ext uri="{BB962C8B-B14F-4D97-AF65-F5344CB8AC3E}">
        <p14:creationId xmlns:p14="http://schemas.microsoft.com/office/powerpoint/2010/main" val="297908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F20310-509D-B816-57B5-1002474C9177}"/>
              </a:ext>
            </a:extLst>
          </p:cNvPr>
          <p:cNvSpPr txBox="1"/>
          <p:nvPr/>
        </p:nvSpPr>
        <p:spPr>
          <a:xfrm>
            <a:off x="4068811" y="657825"/>
            <a:ext cx="4864868" cy="5355312"/>
          </a:xfrm>
          <a:prstGeom prst="rect">
            <a:avLst/>
          </a:prstGeom>
          <a:noFill/>
        </p:spPr>
        <p:txBody>
          <a:bodyPr wrap="square" rtlCol="0">
            <a:spAutoFit/>
          </a:bodyPr>
          <a:lstStyle/>
          <a:p>
            <a:r>
              <a:rPr lang="en-GB" dirty="0"/>
              <a:t>____________________________________</a:t>
            </a:r>
            <a:endParaRPr lang="en-US" dirty="0"/>
          </a:p>
          <a:p>
            <a:endParaRPr lang="en-GB" b="1" dirty="0"/>
          </a:p>
          <a:p>
            <a:endParaRPr lang="en-GB" b="1" dirty="0"/>
          </a:p>
          <a:p>
            <a:endParaRPr lang="en-GB" b="1" dirty="0"/>
          </a:p>
          <a:p>
            <a:endParaRPr lang="en-GB" b="1" dirty="0"/>
          </a:p>
          <a:p>
            <a:endParaRPr lang="en-GB" b="1" dirty="0"/>
          </a:p>
          <a:p>
            <a:endParaRPr lang="en-GB" b="1" dirty="0"/>
          </a:p>
          <a:p>
            <a:r>
              <a:rPr lang="en-GB" sz="2000" b="1" dirty="0"/>
              <a:t>UK UNIVERSITY OF THE YEAR</a:t>
            </a:r>
            <a:br>
              <a:rPr lang="en-GB" sz="2000" dirty="0"/>
            </a:br>
            <a:r>
              <a:rPr lang="en-GB" sz="2000" b="1" dirty="0"/>
              <a:t>2026</a:t>
            </a:r>
            <a:br>
              <a:rPr lang="en-GB" sz="2000" dirty="0"/>
            </a:br>
            <a:r>
              <a:rPr lang="en-GB" sz="1400" dirty="0"/>
              <a:t>Daily Mail University Guide</a:t>
            </a:r>
          </a:p>
          <a:p>
            <a:endParaRPr lang="en-GB" sz="1400" dirty="0"/>
          </a:p>
          <a:p>
            <a:r>
              <a:rPr lang="en-GB" sz="2000" b="1" dirty="0"/>
              <a:t>THE QUEEN’S ANNIVERSARY PRIZES</a:t>
            </a:r>
            <a:br>
              <a:rPr lang="en-GB" sz="2000" dirty="0"/>
            </a:br>
            <a:r>
              <a:rPr lang="en-GB" sz="2000" b="1" dirty="0"/>
              <a:t>1996, 2019, 2021 &amp; 2023</a:t>
            </a:r>
            <a:br>
              <a:rPr lang="en-GB" sz="2000" dirty="0"/>
            </a:br>
            <a:r>
              <a:rPr lang="en-GB" sz="1400" dirty="0"/>
              <a:t>For Higher and Further Education</a:t>
            </a:r>
            <a:endParaRPr lang="en-GB" sz="1400" b="1" dirty="0"/>
          </a:p>
          <a:p>
            <a:endParaRPr lang="en-GB" sz="2000" b="1" dirty="0"/>
          </a:p>
          <a:p>
            <a:r>
              <a:rPr lang="en-GB" sz="2000" b="1"/>
              <a:t>UK UNIVERSITY OF THE YEAR</a:t>
            </a:r>
            <a:br>
              <a:rPr lang="en-GB" sz="2000"/>
            </a:br>
            <a:r>
              <a:rPr lang="en-GB" sz="2000" b="1"/>
              <a:t>2012 &amp; 2019</a:t>
            </a:r>
            <a:br>
              <a:rPr lang="en-GB" sz="2000"/>
            </a:br>
            <a:r>
              <a:rPr lang="en-GB" sz="1400"/>
              <a:t>Times Higher Education</a:t>
            </a:r>
            <a:endParaRPr lang="en-GB" sz="1400" b="1"/>
          </a:p>
          <a:p>
            <a:r>
              <a:rPr lang="en-GB"/>
              <a:t>____________________________________</a:t>
            </a:r>
            <a:endParaRPr lang="en-US" dirty="0"/>
          </a:p>
        </p:txBody>
      </p:sp>
      <p:pic>
        <p:nvPicPr>
          <p:cNvPr id="5" name="Picture 4" descr="Shape&#10;&#10;Description automatically generated with low confidence">
            <a:extLst>
              <a:ext uri="{FF2B5EF4-FFF2-40B4-BE49-F238E27FC236}">
                <a16:creationId xmlns:a16="http://schemas.microsoft.com/office/drawing/2014/main" id="{F12AE341-E93F-40F5-2A10-B727483AE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812" y="1331606"/>
            <a:ext cx="3094586" cy="916565"/>
          </a:xfrm>
          <a:prstGeom prst="rect">
            <a:avLst/>
          </a:prstGeom>
        </p:spPr>
      </p:pic>
    </p:spTree>
    <p:extLst>
      <p:ext uri="{BB962C8B-B14F-4D97-AF65-F5344CB8AC3E}">
        <p14:creationId xmlns:p14="http://schemas.microsoft.com/office/powerpoint/2010/main" val="37748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32983A-82B8-F442-89AA-737DB4CDAFBD}"/>
              </a:ext>
            </a:extLst>
          </p:cNvPr>
          <p:cNvSpPr>
            <a:spLocks noGrp="1"/>
          </p:cNvSpPr>
          <p:nvPr>
            <p:ph type="sldNum" sz="quarter" idx="10"/>
          </p:nvPr>
        </p:nvSpPr>
        <p:spPr/>
        <p:txBody>
          <a:bodyPr/>
          <a:lstStyle/>
          <a:p>
            <a:fld id="{D8D877B3-D348-4611-9BDB-C5374591D951}" type="slidenum">
              <a:rPr lang="en-US" smtClean="0"/>
              <a:pPr/>
              <a:t>20</a:t>
            </a:fld>
            <a:endParaRPr lang="en-US" dirty="0"/>
          </a:p>
        </p:txBody>
      </p:sp>
      <p:sp>
        <p:nvSpPr>
          <p:cNvPr id="4" name="Title 3">
            <a:extLst>
              <a:ext uri="{FF2B5EF4-FFF2-40B4-BE49-F238E27FC236}">
                <a16:creationId xmlns:a16="http://schemas.microsoft.com/office/drawing/2014/main" id="{8D3ECCF7-CD22-5F4D-8730-D985D04FA632}"/>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01689706-BD6C-9F46-AF97-911575B21670}"/>
              </a:ext>
            </a:extLst>
          </p:cNvPr>
          <p:cNvSpPr>
            <a:spLocks noGrp="1"/>
          </p:cNvSpPr>
          <p:nvPr>
            <p:ph idx="1"/>
          </p:nvPr>
        </p:nvSpPr>
        <p:spPr/>
        <p:txBody>
          <a:bodyPr/>
          <a:lstStyle/>
          <a:p>
            <a:pPr marL="0" indent="0">
              <a:buNone/>
            </a:pPr>
            <a:endParaRPr lang="en-US" sz="1800" dirty="0"/>
          </a:p>
        </p:txBody>
      </p:sp>
      <p:sp>
        <p:nvSpPr>
          <p:cNvPr id="7" name="Picture Placeholder 6">
            <a:extLst>
              <a:ext uri="{FF2B5EF4-FFF2-40B4-BE49-F238E27FC236}">
                <a16:creationId xmlns:a16="http://schemas.microsoft.com/office/drawing/2014/main" id="{FC2282A9-219A-374F-BCB8-8E308F846709}"/>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49625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42D5144-96B9-0A49-BE00-69E37D2D582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670" r="19670"/>
          <a:stretch>
            <a:fillRect/>
          </a:stretch>
        </p:blipFill>
        <p:spPr>
          <a:prstGeom prst="rect">
            <a:avLst/>
          </a:prstGeom>
        </p:spPr>
      </p:pic>
      <p:sp>
        <p:nvSpPr>
          <p:cNvPr id="2" name="Slide Number Placeholder 1">
            <a:extLst>
              <a:ext uri="{FF2B5EF4-FFF2-40B4-BE49-F238E27FC236}">
                <a16:creationId xmlns:a16="http://schemas.microsoft.com/office/drawing/2014/main" id="{18E057C5-5E79-EB40-89EB-3C2E331DDBF0}"/>
              </a:ext>
            </a:extLst>
          </p:cNvPr>
          <p:cNvSpPr>
            <a:spLocks noGrp="1"/>
          </p:cNvSpPr>
          <p:nvPr>
            <p:ph type="sldNum" sz="quarter" idx="10"/>
          </p:nvPr>
        </p:nvSpPr>
        <p:spPr/>
        <p:txBody>
          <a:bodyPr/>
          <a:lstStyle/>
          <a:p>
            <a:fld id="{D8D877B3-D348-4611-9BDB-C5374591D951}" type="slidenum">
              <a:rPr lang="en-US" smtClean="0"/>
              <a:pPr/>
              <a:t>21</a:t>
            </a:fld>
            <a:endParaRPr lang="en-US" dirty="0"/>
          </a:p>
        </p:txBody>
      </p:sp>
      <p:sp>
        <p:nvSpPr>
          <p:cNvPr id="4" name="Title 3">
            <a:extLst>
              <a:ext uri="{FF2B5EF4-FFF2-40B4-BE49-F238E27FC236}">
                <a16:creationId xmlns:a16="http://schemas.microsoft.com/office/drawing/2014/main" id="{8C191E36-0C0D-8246-98FF-61FBB5CBAE22}"/>
              </a:ext>
            </a:extLst>
          </p:cNvPr>
          <p:cNvSpPr>
            <a:spLocks noGrp="1"/>
          </p:cNvSpPr>
          <p:nvPr>
            <p:ph type="title"/>
          </p:nvPr>
        </p:nvSpPr>
        <p:spPr>
          <a:xfrm>
            <a:off x="5206448" y="751508"/>
            <a:ext cx="6414052" cy="2438731"/>
          </a:xfrm>
        </p:spPr>
        <p:txBody>
          <a:bodyPr/>
          <a:lstStyle/>
          <a:p>
            <a:pPr algn="l"/>
            <a:endParaRPr lang="en-US" dirty="0"/>
          </a:p>
        </p:txBody>
      </p:sp>
      <p:sp>
        <p:nvSpPr>
          <p:cNvPr id="5" name="Content Placeholder 4">
            <a:extLst>
              <a:ext uri="{FF2B5EF4-FFF2-40B4-BE49-F238E27FC236}">
                <a16:creationId xmlns:a16="http://schemas.microsoft.com/office/drawing/2014/main" id="{1C9BA384-1400-F642-B1B0-3BCDBA0E71FF}"/>
              </a:ext>
            </a:extLst>
          </p:cNvPr>
          <p:cNvSpPr>
            <a:spLocks noGrp="1"/>
          </p:cNvSpPr>
          <p:nvPr>
            <p:ph idx="1"/>
          </p:nvPr>
        </p:nvSpPr>
        <p:spPr/>
        <p:txBody>
          <a:bodyPr/>
          <a:lstStyle/>
          <a:p>
            <a:pPr marL="0" indent="0">
              <a:buNone/>
            </a:pPr>
            <a:endParaRPr lang="en-US" sz="1800" dirty="0"/>
          </a:p>
        </p:txBody>
      </p:sp>
    </p:spTree>
    <p:extLst>
      <p:ext uri="{BB962C8B-B14F-4D97-AF65-F5344CB8AC3E}">
        <p14:creationId xmlns:p14="http://schemas.microsoft.com/office/powerpoint/2010/main" val="92659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9F18A1-B799-914B-A2B0-B48C34640F2C}"/>
              </a:ext>
            </a:extLst>
          </p:cNvPr>
          <p:cNvSpPr>
            <a:spLocks noGrp="1"/>
          </p:cNvSpPr>
          <p:nvPr>
            <p:ph type="sldNum" sz="quarter" idx="10"/>
          </p:nvPr>
        </p:nvSpPr>
        <p:spPr/>
        <p:txBody>
          <a:bodyPr/>
          <a:lstStyle/>
          <a:p>
            <a:fld id="{D8D877B3-D348-4611-9BDB-C5374591D951}" type="slidenum">
              <a:rPr lang="en-US" smtClean="0"/>
              <a:pPr/>
              <a:t>22</a:t>
            </a:fld>
            <a:endParaRPr lang="en-US" dirty="0"/>
          </a:p>
        </p:txBody>
      </p:sp>
      <p:sp>
        <p:nvSpPr>
          <p:cNvPr id="4" name="Title 3">
            <a:extLst>
              <a:ext uri="{FF2B5EF4-FFF2-40B4-BE49-F238E27FC236}">
                <a16:creationId xmlns:a16="http://schemas.microsoft.com/office/drawing/2014/main" id="{CEFB6C18-785B-234B-902E-5AEFBB0A7325}"/>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E9E6503-5FEC-2C4D-83E3-30B06E697C1A}"/>
              </a:ext>
            </a:extLst>
          </p:cNvPr>
          <p:cNvSpPr>
            <a:spLocks noGrp="1"/>
          </p:cNvSpPr>
          <p:nvPr>
            <p:ph idx="1"/>
          </p:nvPr>
        </p:nvSpPr>
        <p:spPr/>
        <p:txBody>
          <a:bodyPr/>
          <a:lstStyle/>
          <a:p>
            <a:pPr marL="0" indent="0">
              <a:buNone/>
            </a:pPr>
            <a:endParaRPr lang="en-US" sz="1800" dirty="0"/>
          </a:p>
        </p:txBody>
      </p:sp>
      <p:pic>
        <p:nvPicPr>
          <p:cNvPr id="6" name="Picture Placeholder 5">
            <a:extLst>
              <a:ext uri="{FF2B5EF4-FFF2-40B4-BE49-F238E27FC236}">
                <a16:creationId xmlns:a16="http://schemas.microsoft.com/office/drawing/2014/main" id="{B03CD863-C71C-7F41-BB7E-C624C447A2B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187" r="22187"/>
          <a:stretch>
            <a:fillRect/>
          </a:stretch>
        </p:blipFill>
        <p:spPr>
          <a:prstGeom prst="rect">
            <a:avLst/>
          </a:prstGeom>
        </p:spPr>
      </p:pic>
    </p:spTree>
    <p:extLst>
      <p:ext uri="{BB962C8B-B14F-4D97-AF65-F5344CB8AC3E}">
        <p14:creationId xmlns:p14="http://schemas.microsoft.com/office/powerpoint/2010/main" val="18856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4D7592-58AD-4F49-AB71-93C4F820CDD1}"/>
              </a:ext>
            </a:extLst>
          </p:cNvPr>
          <p:cNvSpPr>
            <a:spLocks noGrp="1"/>
          </p:cNvSpPr>
          <p:nvPr>
            <p:ph type="sldNum" sz="quarter" idx="10"/>
          </p:nvPr>
        </p:nvSpPr>
        <p:spPr/>
        <p:txBody>
          <a:bodyPr/>
          <a:lstStyle/>
          <a:p>
            <a:fld id="{D8D877B3-D348-4611-9BDB-C5374591D951}" type="slidenum">
              <a:rPr lang="en-US" smtClean="0"/>
              <a:pPr/>
              <a:t>23</a:t>
            </a:fld>
            <a:endParaRPr lang="en-US" dirty="0"/>
          </a:p>
        </p:txBody>
      </p:sp>
      <p:pic>
        <p:nvPicPr>
          <p:cNvPr id="6" name="Picture Placeholder 6" descr="A picture containing tree, outdoor, city&#10;&#10;Description automatically generated">
            <a:extLst>
              <a:ext uri="{FF2B5EF4-FFF2-40B4-BE49-F238E27FC236}">
                <a16:creationId xmlns:a16="http://schemas.microsoft.com/office/drawing/2014/main" id="{72241F7A-B5AD-C1DB-EB66-44E6EDFDD25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028" b="4028"/>
          <a:stretch>
            <a:fillRect/>
          </a:stretch>
        </p:blipFill>
        <p:spPr>
          <a:xfrm>
            <a:off x="990600" y="1"/>
            <a:ext cx="11201400" cy="6857999"/>
          </a:xfrm>
        </p:spPr>
      </p:pic>
    </p:spTree>
    <p:extLst>
      <p:ext uri="{BB962C8B-B14F-4D97-AF65-F5344CB8AC3E}">
        <p14:creationId xmlns:p14="http://schemas.microsoft.com/office/powerpoint/2010/main" val="2723748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D302DC-EB2E-0D4F-94FE-A4439F4D506F}"/>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5674" b="2489"/>
          <a:stretch/>
        </p:blipFill>
        <p:spPr>
          <a:xfrm>
            <a:off x="990600" y="0"/>
            <a:ext cx="11201400" cy="6858000"/>
          </a:xfrm>
        </p:spPr>
      </p:pic>
      <p:sp>
        <p:nvSpPr>
          <p:cNvPr id="5" name="Title 1"/>
          <p:cNvSpPr txBox="1">
            <a:spLocks/>
          </p:cNvSpPr>
          <p:nvPr/>
        </p:nvSpPr>
        <p:spPr>
          <a:xfrm>
            <a:off x="6858000" y="2307373"/>
            <a:ext cx="4577576" cy="3424354"/>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a:lnSpc>
                <a:spcPts val="2460"/>
              </a:lnSpc>
            </a:pPr>
            <a:r>
              <a:rPr lang="en-US" sz="2000" b="1" dirty="0">
                <a:latin typeface="Arial" panose="020B0604020202020204" pitchFamily="34" charset="0"/>
                <a:cs typeface="Arial" panose="020B0604020202020204" pitchFamily="34" charset="0"/>
              </a:rPr>
              <a:t>One of the good things about coming to Strathclyde is that when you go on your work experience it is already so familiar. Even in the first week of working in practice there are no surprises because you have already learnt the design stages. The course sets you up for the work experience.”</a:t>
            </a:r>
          </a:p>
          <a:p>
            <a:pPr>
              <a:lnSpc>
                <a:spcPts val="2460"/>
              </a:lnSpc>
            </a:pPr>
            <a:endParaRPr lang="en-US" sz="2000" b="1" dirty="0">
              <a:latin typeface="Arial" panose="020B0604020202020204" pitchFamily="34" charset="0"/>
              <a:cs typeface="Arial" panose="020B0604020202020204" pitchFamily="34" charset="0"/>
            </a:endParaRPr>
          </a:p>
          <a:p>
            <a:pPr>
              <a:lnSpc>
                <a:spcPts val="1860"/>
              </a:lnSpc>
            </a:pPr>
            <a:r>
              <a:rPr lang="en-US" sz="1400" b="1" dirty="0">
                <a:latin typeface="Arial" panose="020B0604020202020204" pitchFamily="34" charset="0"/>
                <a:cs typeface="Arial" panose="020B0604020202020204" pitchFamily="34" charset="0"/>
              </a:rPr>
              <a:t>Shawn Kay</a:t>
            </a:r>
          </a:p>
          <a:p>
            <a:pPr>
              <a:lnSpc>
                <a:spcPts val="1860"/>
              </a:lnSpc>
            </a:pPr>
            <a:r>
              <a:rPr lang="en-US" sz="1400" dirty="0">
                <a:latin typeface="Arial" panose="020B0604020202020204" pitchFamily="34" charset="0"/>
                <a:cs typeface="Arial" panose="020B0604020202020204" pitchFamily="34" charset="0"/>
              </a:rPr>
              <a:t>Architectural Studies student</a:t>
            </a:r>
          </a:p>
        </p:txBody>
      </p:sp>
      <p:pic>
        <p:nvPicPr>
          <p:cNvPr id="9" name="Picture 8" descr="A picture containing ax, shirt, drawing&#10;&#10;Description automatically generated">
            <a:extLst>
              <a:ext uri="{FF2B5EF4-FFF2-40B4-BE49-F238E27FC236}">
                <a16:creationId xmlns:a16="http://schemas.microsoft.com/office/drawing/2014/main" id="{345DAD6E-0571-D94B-9A1A-A0321861B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861431"/>
            <a:ext cx="1270000" cy="1143000"/>
          </a:xfrm>
          <a:prstGeom prst="rect">
            <a:avLst/>
          </a:prstGeom>
        </p:spPr>
      </p:pic>
    </p:spTree>
    <p:extLst>
      <p:ext uri="{BB962C8B-B14F-4D97-AF65-F5344CB8AC3E}">
        <p14:creationId xmlns:p14="http://schemas.microsoft.com/office/powerpoint/2010/main" val="2049178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A5A97D00-11F1-4CFA-A3A2-658399C5AC9E}"/>
              </a:ext>
            </a:extLst>
          </p:cNvPr>
          <p:cNvSpPr>
            <a:spLocks noGrp="1"/>
          </p:cNvSpPr>
          <p:nvPr>
            <p:ph type="sldNum" sz="quarter" idx="10"/>
          </p:nvPr>
        </p:nvSpPr>
        <p:spPr>
          <a:xfrm>
            <a:off x="235873" y="6418877"/>
            <a:ext cx="513735" cy="227164"/>
          </a:xfrm>
        </p:spPr>
        <p:txBody>
          <a:bodyPr/>
          <a:lstStyle/>
          <a:p>
            <a:pPr>
              <a:spcAft>
                <a:spcPts val="600"/>
              </a:spcAft>
            </a:pPr>
            <a:fld id="{D8D877B3-D348-4611-9BDB-C5374591D951}" type="slidenum">
              <a:rPr lang="en-US" smtClean="0"/>
              <a:pPr>
                <a:spcAft>
                  <a:spcPts val="600"/>
                </a:spcAft>
              </a:pPr>
              <a:t>25</a:t>
            </a:fld>
            <a:endParaRPr lang="en-US"/>
          </a:p>
        </p:txBody>
      </p:sp>
      <p:pic>
        <p:nvPicPr>
          <p:cNvPr id="8" name="Picture Placeholder 7">
            <a:extLst>
              <a:ext uri="{FF2B5EF4-FFF2-40B4-BE49-F238E27FC236}">
                <a16:creationId xmlns:a16="http://schemas.microsoft.com/office/drawing/2014/main" id="{93D302DC-EB2E-0D4F-94FE-A4439F4D506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404" r="48903" b="-1"/>
          <a:stretch/>
        </p:blipFill>
        <p:spPr>
          <a:xfrm>
            <a:off x="990600" y="10"/>
            <a:ext cx="5105400" cy="6857990"/>
          </a:xfrm>
          <a:prstGeom prst="rect">
            <a:avLst/>
          </a:prstGeom>
          <a:noFill/>
        </p:spPr>
      </p:pic>
      <p:sp>
        <p:nvSpPr>
          <p:cNvPr id="6" name="Title 1">
            <a:extLst>
              <a:ext uri="{FF2B5EF4-FFF2-40B4-BE49-F238E27FC236}">
                <a16:creationId xmlns:a16="http://schemas.microsoft.com/office/drawing/2014/main" id="{30214471-F741-7E47-89C5-02707CAB0E65}"/>
              </a:ext>
            </a:extLst>
          </p:cNvPr>
          <p:cNvSpPr txBox="1">
            <a:spLocks/>
          </p:cNvSpPr>
          <p:nvPr/>
        </p:nvSpPr>
        <p:spPr>
          <a:xfrm>
            <a:off x="6858000" y="2318524"/>
            <a:ext cx="4577576" cy="3424354"/>
          </a:xfrm>
          <a:prstGeom prst="rect">
            <a:avLst/>
          </a:prstGeom>
        </p:spPr>
        <p:txBody>
          <a:bodyPr vert="horz" lIns="0" tIns="45720" rIns="0" bIns="45720" rtlCol="0" anchor="t">
            <a:noAutofit/>
          </a:bodyPr>
          <a:lstStyle>
            <a:lvl1pPr algn="l" defTabSz="914400" rtl="0" eaLnBrk="1" latinLnBrk="0" hangingPunct="1">
              <a:lnSpc>
                <a:spcPct val="80000"/>
              </a:lnSpc>
              <a:spcBef>
                <a:spcPct val="0"/>
              </a:spcBef>
              <a:buNone/>
              <a:defRPr sz="3600" b="0" i="0" kern="1200">
                <a:solidFill>
                  <a:schemeClr val="tx1"/>
                </a:solidFill>
                <a:latin typeface="Butler Medium" charset="0"/>
                <a:ea typeface="Butler Medium" charset="0"/>
                <a:cs typeface="Butler Medium" charset="0"/>
              </a:defRPr>
            </a:lvl1pPr>
          </a:lstStyle>
          <a:p>
            <a:pPr>
              <a:lnSpc>
                <a:spcPts val="2460"/>
              </a:lnSpc>
            </a:pPr>
            <a:r>
              <a:rPr lang="en-US" sz="2000" b="1" dirty="0">
                <a:latin typeface="Arial" panose="020B0604020202020204" pitchFamily="34" charset="0"/>
                <a:cs typeface="Arial" panose="020B0604020202020204" pitchFamily="34" charset="0"/>
              </a:rPr>
              <a:t>One of the good things about coming to Strathclyde is that when you go on your work experience it is already so familiar. Even in the first week of working in practice there are no surprises because you have already learnt the design stages. The course sets you up for the work experience.”</a:t>
            </a:r>
          </a:p>
          <a:p>
            <a:pPr>
              <a:lnSpc>
                <a:spcPts val="2460"/>
              </a:lnSpc>
            </a:pPr>
            <a:endParaRPr lang="en-US" sz="2000" b="1" dirty="0">
              <a:latin typeface="Arial" panose="020B0604020202020204" pitchFamily="34" charset="0"/>
              <a:cs typeface="Arial" panose="020B0604020202020204" pitchFamily="34" charset="0"/>
            </a:endParaRPr>
          </a:p>
          <a:p>
            <a:pPr>
              <a:lnSpc>
                <a:spcPts val="1860"/>
              </a:lnSpc>
            </a:pPr>
            <a:r>
              <a:rPr lang="en-US" sz="1400" b="1" dirty="0">
                <a:solidFill>
                  <a:srgbClr val="0177AD"/>
                </a:solidFill>
                <a:latin typeface="Arial" panose="020B0604020202020204" pitchFamily="34" charset="0"/>
                <a:cs typeface="Arial" panose="020B0604020202020204" pitchFamily="34" charset="0"/>
              </a:rPr>
              <a:t>Shawn Kay</a:t>
            </a:r>
          </a:p>
          <a:p>
            <a:pPr>
              <a:lnSpc>
                <a:spcPts val="1860"/>
              </a:lnSpc>
            </a:pPr>
            <a:r>
              <a:rPr lang="en-US" sz="1400" dirty="0">
                <a:solidFill>
                  <a:srgbClr val="0177AD"/>
                </a:solidFill>
                <a:latin typeface="Arial" panose="020B0604020202020204" pitchFamily="34" charset="0"/>
                <a:cs typeface="Arial" panose="020B0604020202020204" pitchFamily="34" charset="0"/>
              </a:rPr>
              <a:t>Architectural Studies student</a:t>
            </a:r>
          </a:p>
        </p:txBody>
      </p:sp>
      <p:pic>
        <p:nvPicPr>
          <p:cNvPr id="7" name="Picture 6" descr="A picture containing ax, shirt, drawing&#10;&#10;Description automatically generated">
            <a:extLst>
              <a:ext uri="{FF2B5EF4-FFF2-40B4-BE49-F238E27FC236}">
                <a16:creationId xmlns:a16="http://schemas.microsoft.com/office/drawing/2014/main" id="{A4AF91C9-08FB-6A43-AABF-6A5DC7E05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872582"/>
            <a:ext cx="1270000" cy="1143000"/>
          </a:xfrm>
          <a:prstGeom prst="rect">
            <a:avLst/>
          </a:prstGeom>
        </p:spPr>
      </p:pic>
    </p:spTree>
    <p:extLst>
      <p:ext uri="{BB962C8B-B14F-4D97-AF65-F5344CB8AC3E}">
        <p14:creationId xmlns:p14="http://schemas.microsoft.com/office/powerpoint/2010/main" val="295571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AE12E6-42EA-C94D-9144-0F6B63B76D20}"/>
              </a:ext>
            </a:extLst>
          </p:cNvPr>
          <p:cNvSpPr>
            <a:spLocks noGrp="1"/>
          </p:cNvSpPr>
          <p:nvPr>
            <p:ph type="sldNum" sz="quarter" idx="10"/>
          </p:nvPr>
        </p:nvSpPr>
        <p:spPr/>
        <p:txBody>
          <a:bodyPr/>
          <a:lstStyle/>
          <a:p>
            <a:fld id="{D8D877B3-D348-4611-9BDB-C5374591D951}" type="slidenum">
              <a:rPr lang="en-US" smtClean="0"/>
              <a:pPr/>
              <a:t>26</a:t>
            </a:fld>
            <a:endParaRPr lang="en-US" dirty="0"/>
          </a:p>
        </p:txBody>
      </p:sp>
      <p:sp>
        <p:nvSpPr>
          <p:cNvPr id="4" name="Picture Placeholder 3">
            <a:extLst>
              <a:ext uri="{FF2B5EF4-FFF2-40B4-BE49-F238E27FC236}">
                <a16:creationId xmlns:a16="http://schemas.microsoft.com/office/drawing/2014/main" id="{7F6CE409-A8F9-A74A-896B-F5DE18B1AB12}"/>
              </a:ext>
            </a:extLst>
          </p:cNvPr>
          <p:cNvSpPr>
            <a:spLocks noGrp="1"/>
          </p:cNvSpPr>
          <p:nvPr>
            <p:ph type="pic" sz="quarter" idx="12"/>
          </p:nvPr>
        </p:nvSpPr>
        <p:spPr/>
        <p:txBody>
          <a:bodyPr/>
          <a:lstStyle/>
          <a:p>
            <a:endParaRPr lang="en-US"/>
          </a:p>
        </p:txBody>
      </p:sp>
      <p:sp>
        <p:nvSpPr>
          <p:cNvPr id="3" name="Title 2">
            <a:extLst>
              <a:ext uri="{FF2B5EF4-FFF2-40B4-BE49-F238E27FC236}">
                <a16:creationId xmlns:a16="http://schemas.microsoft.com/office/drawing/2014/main" id="{87FE722B-C979-A04B-AE92-4713A1786801}"/>
              </a:ext>
            </a:extLst>
          </p:cNvPr>
          <p:cNvSpPr>
            <a:spLocks noGrp="1"/>
          </p:cNvSpPr>
          <p:nvPr>
            <p:ph type="title"/>
          </p:nvPr>
        </p:nvSpPr>
        <p:spPr/>
        <p:txBody>
          <a:bodyPr/>
          <a:lstStyle/>
          <a:p>
            <a:endParaRPr lang="en-US"/>
          </a:p>
        </p:txBody>
      </p:sp>
      <p:sp>
        <p:nvSpPr>
          <p:cNvPr id="5" name="Picture Placeholder 4">
            <a:extLst>
              <a:ext uri="{FF2B5EF4-FFF2-40B4-BE49-F238E27FC236}">
                <a16:creationId xmlns:a16="http://schemas.microsoft.com/office/drawing/2014/main" id="{BAF200AE-5E93-1143-9454-AEE614CA5A77}"/>
              </a:ext>
            </a:extLst>
          </p:cNvPr>
          <p:cNvSpPr>
            <a:spLocks noGrp="1"/>
          </p:cNvSpPr>
          <p:nvPr>
            <p:ph type="pic" sz="quarter" idx="13"/>
          </p:nvPr>
        </p:nvSpPr>
        <p:spPr/>
        <p:txBody>
          <a:bodyPr/>
          <a:lstStyle/>
          <a:p>
            <a:endParaRPr lang="en-US"/>
          </a:p>
        </p:txBody>
      </p:sp>
      <p:sp>
        <p:nvSpPr>
          <p:cNvPr id="6" name="Picture Placeholder 5">
            <a:extLst>
              <a:ext uri="{FF2B5EF4-FFF2-40B4-BE49-F238E27FC236}">
                <a16:creationId xmlns:a16="http://schemas.microsoft.com/office/drawing/2014/main" id="{18B71A9F-468E-C94A-8283-DC5443B26D2E}"/>
              </a:ext>
            </a:extLst>
          </p:cNvPr>
          <p:cNvSpPr>
            <a:spLocks noGrp="1"/>
          </p:cNvSpPr>
          <p:nvPr>
            <p:ph type="pic" sz="quarter" idx="14"/>
          </p:nvPr>
        </p:nvSpPr>
        <p:spPr/>
        <p:txBody>
          <a:bodyPr/>
          <a:lstStyle/>
          <a:p>
            <a:endParaRPr lang="en-US"/>
          </a:p>
        </p:txBody>
      </p:sp>
      <p:sp>
        <p:nvSpPr>
          <p:cNvPr id="7" name="Picture Placeholder 6">
            <a:extLst>
              <a:ext uri="{FF2B5EF4-FFF2-40B4-BE49-F238E27FC236}">
                <a16:creationId xmlns:a16="http://schemas.microsoft.com/office/drawing/2014/main" id="{452F4FFD-1BA2-3E48-906C-3DB16471391F}"/>
              </a:ext>
            </a:extLst>
          </p:cNvPr>
          <p:cNvSpPr>
            <a:spLocks noGrp="1"/>
          </p:cNvSpPr>
          <p:nvPr>
            <p:ph type="pic" sz="quarter" idx="15"/>
          </p:nvPr>
        </p:nvSpPr>
        <p:spPr/>
        <p:txBody>
          <a:bodyPr/>
          <a:lstStyle/>
          <a:p>
            <a:endParaRPr lang="en-US"/>
          </a:p>
        </p:txBody>
      </p:sp>
      <p:sp>
        <p:nvSpPr>
          <p:cNvPr id="8" name="Picture Placeholder 7">
            <a:extLst>
              <a:ext uri="{FF2B5EF4-FFF2-40B4-BE49-F238E27FC236}">
                <a16:creationId xmlns:a16="http://schemas.microsoft.com/office/drawing/2014/main" id="{E1B63865-29F4-7647-B84D-9F18EC7BFBF7}"/>
              </a:ext>
            </a:extLst>
          </p:cNvPr>
          <p:cNvSpPr>
            <a:spLocks noGrp="1"/>
          </p:cNvSpPr>
          <p:nvPr>
            <p:ph type="pic" sz="quarter" idx="16"/>
          </p:nvPr>
        </p:nvSpPr>
        <p:spPr/>
        <p:txBody>
          <a:bodyPr/>
          <a:lstStyle/>
          <a:p>
            <a:endParaRPr lang="en-US"/>
          </a:p>
        </p:txBody>
      </p:sp>
      <p:sp>
        <p:nvSpPr>
          <p:cNvPr id="9" name="Picture Placeholder 8">
            <a:extLst>
              <a:ext uri="{FF2B5EF4-FFF2-40B4-BE49-F238E27FC236}">
                <a16:creationId xmlns:a16="http://schemas.microsoft.com/office/drawing/2014/main" id="{4C4E42CF-7D6B-E748-9137-18594242A718}"/>
              </a:ext>
            </a:extLst>
          </p:cNvPr>
          <p:cNvSpPr>
            <a:spLocks noGrp="1"/>
          </p:cNvSpPr>
          <p:nvPr>
            <p:ph type="pic" sz="quarter" idx="17"/>
          </p:nvPr>
        </p:nvSpPr>
        <p:spPr/>
        <p:txBody>
          <a:bodyPr/>
          <a:lstStyle/>
          <a:p>
            <a:endParaRPr lang="en-US"/>
          </a:p>
        </p:txBody>
      </p:sp>
      <p:sp>
        <p:nvSpPr>
          <p:cNvPr id="10" name="Picture Placeholder 9">
            <a:extLst>
              <a:ext uri="{FF2B5EF4-FFF2-40B4-BE49-F238E27FC236}">
                <a16:creationId xmlns:a16="http://schemas.microsoft.com/office/drawing/2014/main" id="{EBDF2E93-D7AA-0848-963C-59236766AD8D}"/>
              </a:ext>
            </a:extLst>
          </p:cNvPr>
          <p:cNvSpPr>
            <a:spLocks noGrp="1"/>
          </p:cNvSpPr>
          <p:nvPr>
            <p:ph type="pic" sz="quarter" idx="18"/>
          </p:nvPr>
        </p:nvSpPr>
        <p:spPr/>
        <p:txBody>
          <a:bodyPr/>
          <a:lstStyle/>
          <a:p>
            <a:endParaRPr lang="en-US"/>
          </a:p>
        </p:txBody>
      </p:sp>
      <p:sp>
        <p:nvSpPr>
          <p:cNvPr id="11" name="Picture Placeholder 10">
            <a:extLst>
              <a:ext uri="{FF2B5EF4-FFF2-40B4-BE49-F238E27FC236}">
                <a16:creationId xmlns:a16="http://schemas.microsoft.com/office/drawing/2014/main" id="{0FB1D395-3F2A-5141-BB29-FFD40E3A5A04}"/>
              </a:ext>
            </a:extLst>
          </p:cNvPr>
          <p:cNvSpPr>
            <a:spLocks noGrp="1"/>
          </p:cNvSpPr>
          <p:nvPr>
            <p:ph type="pic" sz="quarter" idx="19"/>
          </p:nvPr>
        </p:nvSpPr>
        <p:spPr/>
        <p:txBody>
          <a:bodyPr/>
          <a:lstStyle/>
          <a:p>
            <a:endParaRPr lang="en-US"/>
          </a:p>
        </p:txBody>
      </p:sp>
      <p:sp>
        <p:nvSpPr>
          <p:cNvPr id="12" name="Picture Placeholder 11">
            <a:extLst>
              <a:ext uri="{FF2B5EF4-FFF2-40B4-BE49-F238E27FC236}">
                <a16:creationId xmlns:a16="http://schemas.microsoft.com/office/drawing/2014/main" id="{CD411DE4-AFEA-DD49-89AE-13F3979502E9}"/>
              </a:ext>
            </a:extLst>
          </p:cNvPr>
          <p:cNvSpPr>
            <a:spLocks noGrp="1"/>
          </p:cNvSpPr>
          <p:nvPr>
            <p:ph type="pic" sz="quarter" idx="20"/>
          </p:nvPr>
        </p:nvSpPr>
        <p:spPr/>
        <p:txBody>
          <a:bodyPr/>
          <a:lstStyle/>
          <a:p>
            <a:endParaRPr lang="en-US"/>
          </a:p>
        </p:txBody>
      </p:sp>
      <p:sp>
        <p:nvSpPr>
          <p:cNvPr id="13" name="Picture Placeholder 12">
            <a:extLst>
              <a:ext uri="{FF2B5EF4-FFF2-40B4-BE49-F238E27FC236}">
                <a16:creationId xmlns:a16="http://schemas.microsoft.com/office/drawing/2014/main" id="{8337BCF1-0471-DF4A-877C-159CE3BBE235}"/>
              </a:ext>
            </a:extLst>
          </p:cNvPr>
          <p:cNvSpPr>
            <a:spLocks noGrp="1"/>
          </p:cNvSpPr>
          <p:nvPr>
            <p:ph type="pic" sz="quarter" idx="21"/>
          </p:nvPr>
        </p:nvSpPr>
        <p:spPr/>
        <p:txBody>
          <a:bodyPr/>
          <a:lstStyle/>
          <a:p>
            <a:endParaRPr lang="en-US"/>
          </a:p>
        </p:txBody>
      </p:sp>
      <p:sp>
        <p:nvSpPr>
          <p:cNvPr id="14" name="Picture Placeholder 13">
            <a:extLst>
              <a:ext uri="{FF2B5EF4-FFF2-40B4-BE49-F238E27FC236}">
                <a16:creationId xmlns:a16="http://schemas.microsoft.com/office/drawing/2014/main" id="{92A7B67A-16DB-0842-923A-6B0256FEA6C4}"/>
              </a:ext>
            </a:extLst>
          </p:cNvPr>
          <p:cNvSpPr>
            <a:spLocks noGrp="1"/>
          </p:cNvSpPr>
          <p:nvPr>
            <p:ph type="pic" sz="quarter" idx="22"/>
          </p:nvPr>
        </p:nvSpPr>
        <p:spPr/>
        <p:txBody>
          <a:bodyPr/>
          <a:lstStyle/>
          <a:p>
            <a:endParaRPr lang="en-US"/>
          </a:p>
        </p:txBody>
      </p:sp>
      <p:sp>
        <p:nvSpPr>
          <p:cNvPr id="15" name="Picture Placeholder 14">
            <a:extLst>
              <a:ext uri="{FF2B5EF4-FFF2-40B4-BE49-F238E27FC236}">
                <a16:creationId xmlns:a16="http://schemas.microsoft.com/office/drawing/2014/main" id="{00C92895-F9D7-A242-B4A2-13CEA34FADDC}"/>
              </a:ext>
            </a:extLst>
          </p:cNvPr>
          <p:cNvSpPr>
            <a:spLocks noGrp="1"/>
          </p:cNvSpPr>
          <p:nvPr>
            <p:ph type="pic" sz="quarter" idx="23"/>
          </p:nvPr>
        </p:nvSpPr>
        <p:spPr/>
        <p:txBody>
          <a:bodyPr/>
          <a:lstStyle/>
          <a:p>
            <a:endParaRPr lang="en-US"/>
          </a:p>
        </p:txBody>
      </p:sp>
    </p:spTree>
    <p:extLst>
      <p:ext uri="{BB962C8B-B14F-4D97-AF65-F5344CB8AC3E}">
        <p14:creationId xmlns:p14="http://schemas.microsoft.com/office/powerpoint/2010/main" val="406045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AE12E6-42EA-C94D-9144-0F6B63B76D20}"/>
              </a:ext>
            </a:extLst>
          </p:cNvPr>
          <p:cNvSpPr>
            <a:spLocks noGrp="1"/>
          </p:cNvSpPr>
          <p:nvPr>
            <p:ph type="sldNum" sz="quarter" idx="10"/>
          </p:nvPr>
        </p:nvSpPr>
        <p:spPr/>
        <p:txBody>
          <a:bodyPr/>
          <a:lstStyle/>
          <a:p>
            <a:fld id="{D8D877B3-D348-4611-9BDB-C5374591D951}" type="slidenum">
              <a:rPr lang="en-US" smtClean="0"/>
              <a:pPr/>
              <a:t>27</a:t>
            </a:fld>
            <a:endParaRPr lang="en-US" dirty="0"/>
          </a:p>
        </p:txBody>
      </p:sp>
      <p:sp>
        <p:nvSpPr>
          <p:cNvPr id="17" name="Picture Placeholder 16">
            <a:extLst>
              <a:ext uri="{FF2B5EF4-FFF2-40B4-BE49-F238E27FC236}">
                <a16:creationId xmlns:a16="http://schemas.microsoft.com/office/drawing/2014/main" id="{417C9945-BB67-3D4D-B76D-6AF3E4AA4ED7}"/>
              </a:ext>
            </a:extLst>
          </p:cNvPr>
          <p:cNvSpPr>
            <a:spLocks noGrp="1"/>
          </p:cNvSpPr>
          <p:nvPr>
            <p:ph type="pic" sz="quarter" idx="12"/>
          </p:nvPr>
        </p:nvSpPr>
        <p:spPr/>
        <p:txBody>
          <a:bodyPr/>
          <a:lstStyle/>
          <a:p>
            <a:endParaRPr lang="en-US"/>
          </a:p>
        </p:txBody>
      </p:sp>
      <p:sp>
        <p:nvSpPr>
          <p:cNvPr id="16" name="Title 15">
            <a:extLst>
              <a:ext uri="{FF2B5EF4-FFF2-40B4-BE49-F238E27FC236}">
                <a16:creationId xmlns:a16="http://schemas.microsoft.com/office/drawing/2014/main" id="{AD152295-9F36-5547-85EB-C8E5D09A8C00}"/>
              </a:ext>
            </a:extLst>
          </p:cNvPr>
          <p:cNvSpPr>
            <a:spLocks noGrp="1"/>
          </p:cNvSpPr>
          <p:nvPr>
            <p:ph type="title"/>
          </p:nvPr>
        </p:nvSpPr>
        <p:spPr/>
        <p:txBody>
          <a:bodyPr/>
          <a:lstStyle/>
          <a:p>
            <a:endParaRPr lang="en-US"/>
          </a:p>
        </p:txBody>
      </p:sp>
      <p:sp>
        <p:nvSpPr>
          <p:cNvPr id="18" name="Picture Placeholder 17">
            <a:extLst>
              <a:ext uri="{FF2B5EF4-FFF2-40B4-BE49-F238E27FC236}">
                <a16:creationId xmlns:a16="http://schemas.microsoft.com/office/drawing/2014/main" id="{C24727B8-6255-2646-8039-1EC9378C1A08}"/>
              </a:ext>
            </a:extLst>
          </p:cNvPr>
          <p:cNvSpPr>
            <a:spLocks noGrp="1"/>
          </p:cNvSpPr>
          <p:nvPr>
            <p:ph type="pic" sz="quarter" idx="13"/>
          </p:nvPr>
        </p:nvSpPr>
        <p:spPr/>
        <p:txBody>
          <a:bodyPr/>
          <a:lstStyle/>
          <a:p>
            <a:endParaRPr lang="en-US"/>
          </a:p>
        </p:txBody>
      </p:sp>
      <p:sp>
        <p:nvSpPr>
          <p:cNvPr id="19" name="Picture Placeholder 18">
            <a:extLst>
              <a:ext uri="{FF2B5EF4-FFF2-40B4-BE49-F238E27FC236}">
                <a16:creationId xmlns:a16="http://schemas.microsoft.com/office/drawing/2014/main" id="{36A0145A-2D8C-2042-8680-6136F493CCA9}"/>
              </a:ext>
            </a:extLst>
          </p:cNvPr>
          <p:cNvSpPr>
            <a:spLocks noGrp="1"/>
          </p:cNvSpPr>
          <p:nvPr>
            <p:ph type="pic" sz="quarter" idx="14"/>
          </p:nvPr>
        </p:nvSpPr>
        <p:spPr/>
        <p:txBody>
          <a:bodyPr/>
          <a:lstStyle/>
          <a:p>
            <a:endParaRPr lang="en-US"/>
          </a:p>
        </p:txBody>
      </p:sp>
      <p:sp>
        <p:nvSpPr>
          <p:cNvPr id="20" name="Picture Placeholder 19">
            <a:extLst>
              <a:ext uri="{FF2B5EF4-FFF2-40B4-BE49-F238E27FC236}">
                <a16:creationId xmlns:a16="http://schemas.microsoft.com/office/drawing/2014/main" id="{77DBF59D-5C40-AA41-9C76-582917F04690}"/>
              </a:ext>
            </a:extLst>
          </p:cNvPr>
          <p:cNvSpPr>
            <a:spLocks noGrp="1"/>
          </p:cNvSpPr>
          <p:nvPr>
            <p:ph type="pic" sz="quarter" idx="15"/>
          </p:nvPr>
        </p:nvSpPr>
        <p:spPr/>
        <p:txBody>
          <a:bodyPr/>
          <a:lstStyle/>
          <a:p>
            <a:endParaRPr lang="en-US"/>
          </a:p>
        </p:txBody>
      </p:sp>
      <p:sp>
        <p:nvSpPr>
          <p:cNvPr id="21" name="Picture Placeholder 20">
            <a:extLst>
              <a:ext uri="{FF2B5EF4-FFF2-40B4-BE49-F238E27FC236}">
                <a16:creationId xmlns:a16="http://schemas.microsoft.com/office/drawing/2014/main" id="{E9A2FCF0-DE7C-644A-8288-425DC376F3EF}"/>
              </a:ext>
            </a:extLst>
          </p:cNvPr>
          <p:cNvSpPr>
            <a:spLocks noGrp="1"/>
          </p:cNvSpPr>
          <p:nvPr>
            <p:ph type="pic" sz="quarter" idx="24"/>
          </p:nvPr>
        </p:nvSpPr>
        <p:spPr/>
        <p:txBody>
          <a:bodyPr/>
          <a:lstStyle/>
          <a:p>
            <a:endParaRPr lang="en-US"/>
          </a:p>
        </p:txBody>
      </p:sp>
      <p:sp>
        <p:nvSpPr>
          <p:cNvPr id="22" name="Picture Placeholder 21">
            <a:extLst>
              <a:ext uri="{FF2B5EF4-FFF2-40B4-BE49-F238E27FC236}">
                <a16:creationId xmlns:a16="http://schemas.microsoft.com/office/drawing/2014/main" id="{39E7D004-7546-D641-9120-81CCF6422829}"/>
              </a:ext>
            </a:extLst>
          </p:cNvPr>
          <p:cNvSpPr>
            <a:spLocks noGrp="1"/>
          </p:cNvSpPr>
          <p:nvPr>
            <p:ph type="pic" sz="quarter" idx="25"/>
          </p:nvPr>
        </p:nvSpPr>
        <p:spPr/>
        <p:txBody>
          <a:bodyPr/>
          <a:lstStyle/>
          <a:p>
            <a:endParaRPr lang="en-US"/>
          </a:p>
        </p:txBody>
      </p:sp>
      <p:sp>
        <p:nvSpPr>
          <p:cNvPr id="23" name="Picture Placeholder 22">
            <a:extLst>
              <a:ext uri="{FF2B5EF4-FFF2-40B4-BE49-F238E27FC236}">
                <a16:creationId xmlns:a16="http://schemas.microsoft.com/office/drawing/2014/main" id="{4A42016E-0560-8E44-9C7E-0BE211053C4C}"/>
              </a:ext>
            </a:extLst>
          </p:cNvPr>
          <p:cNvSpPr>
            <a:spLocks noGrp="1"/>
          </p:cNvSpPr>
          <p:nvPr>
            <p:ph type="pic" sz="quarter" idx="26"/>
          </p:nvPr>
        </p:nvSpPr>
        <p:spPr/>
        <p:txBody>
          <a:bodyPr/>
          <a:lstStyle/>
          <a:p>
            <a:endParaRPr lang="en-US"/>
          </a:p>
        </p:txBody>
      </p:sp>
      <p:sp>
        <p:nvSpPr>
          <p:cNvPr id="24" name="Picture Placeholder 23">
            <a:extLst>
              <a:ext uri="{FF2B5EF4-FFF2-40B4-BE49-F238E27FC236}">
                <a16:creationId xmlns:a16="http://schemas.microsoft.com/office/drawing/2014/main" id="{49A43745-71EB-8445-A230-B984D79A1F70}"/>
              </a:ext>
            </a:extLst>
          </p:cNvPr>
          <p:cNvSpPr>
            <a:spLocks noGrp="1"/>
          </p:cNvSpPr>
          <p:nvPr>
            <p:ph type="pic" sz="quarter" idx="27"/>
          </p:nvPr>
        </p:nvSpPr>
        <p:spPr/>
        <p:txBody>
          <a:bodyPr/>
          <a:lstStyle/>
          <a:p>
            <a:endParaRPr lang="en-US"/>
          </a:p>
        </p:txBody>
      </p:sp>
      <p:sp>
        <p:nvSpPr>
          <p:cNvPr id="25" name="Picture Placeholder 24">
            <a:extLst>
              <a:ext uri="{FF2B5EF4-FFF2-40B4-BE49-F238E27FC236}">
                <a16:creationId xmlns:a16="http://schemas.microsoft.com/office/drawing/2014/main" id="{6FDC936B-F625-844C-9E35-05D2B715BA60}"/>
              </a:ext>
            </a:extLst>
          </p:cNvPr>
          <p:cNvSpPr>
            <a:spLocks noGrp="1"/>
          </p:cNvSpPr>
          <p:nvPr>
            <p:ph type="pic" sz="quarter" idx="28"/>
          </p:nvPr>
        </p:nvSpPr>
        <p:spPr/>
        <p:txBody>
          <a:bodyPr/>
          <a:lstStyle/>
          <a:p>
            <a:endParaRPr lang="en-US"/>
          </a:p>
        </p:txBody>
      </p:sp>
      <p:sp>
        <p:nvSpPr>
          <p:cNvPr id="26" name="Picture Placeholder 25">
            <a:extLst>
              <a:ext uri="{FF2B5EF4-FFF2-40B4-BE49-F238E27FC236}">
                <a16:creationId xmlns:a16="http://schemas.microsoft.com/office/drawing/2014/main" id="{6635F77B-AA52-1A4E-8E7A-440BA6802645}"/>
              </a:ext>
            </a:extLst>
          </p:cNvPr>
          <p:cNvSpPr>
            <a:spLocks noGrp="1"/>
          </p:cNvSpPr>
          <p:nvPr>
            <p:ph type="pic" sz="quarter" idx="29"/>
          </p:nvPr>
        </p:nvSpPr>
        <p:spPr/>
        <p:txBody>
          <a:bodyPr/>
          <a:lstStyle/>
          <a:p>
            <a:endParaRPr lang="en-US"/>
          </a:p>
        </p:txBody>
      </p:sp>
      <p:sp>
        <p:nvSpPr>
          <p:cNvPr id="27" name="Picture Placeholder 26">
            <a:extLst>
              <a:ext uri="{FF2B5EF4-FFF2-40B4-BE49-F238E27FC236}">
                <a16:creationId xmlns:a16="http://schemas.microsoft.com/office/drawing/2014/main" id="{371E6366-09AF-F845-A188-F0489DBA9737}"/>
              </a:ext>
            </a:extLst>
          </p:cNvPr>
          <p:cNvSpPr>
            <a:spLocks noGrp="1"/>
          </p:cNvSpPr>
          <p:nvPr>
            <p:ph type="pic" sz="quarter" idx="30"/>
          </p:nvPr>
        </p:nvSpPr>
        <p:spPr/>
        <p:txBody>
          <a:bodyPr/>
          <a:lstStyle/>
          <a:p>
            <a:endParaRPr lang="en-US"/>
          </a:p>
        </p:txBody>
      </p:sp>
      <p:sp>
        <p:nvSpPr>
          <p:cNvPr id="28" name="Picture Placeholder 27">
            <a:extLst>
              <a:ext uri="{FF2B5EF4-FFF2-40B4-BE49-F238E27FC236}">
                <a16:creationId xmlns:a16="http://schemas.microsoft.com/office/drawing/2014/main" id="{E94E3E9F-6532-A24B-B944-86A25E1CFB87}"/>
              </a:ext>
            </a:extLst>
          </p:cNvPr>
          <p:cNvSpPr>
            <a:spLocks noGrp="1"/>
          </p:cNvSpPr>
          <p:nvPr>
            <p:ph type="pic" sz="quarter" idx="31"/>
          </p:nvPr>
        </p:nvSpPr>
        <p:spPr/>
        <p:txBody>
          <a:bodyPr/>
          <a:lstStyle/>
          <a:p>
            <a:endParaRPr lang="en-US"/>
          </a:p>
        </p:txBody>
      </p:sp>
      <p:sp>
        <p:nvSpPr>
          <p:cNvPr id="29" name="Picture Placeholder 28">
            <a:extLst>
              <a:ext uri="{FF2B5EF4-FFF2-40B4-BE49-F238E27FC236}">
                <a16:creationId xmlns:a16="http://schemas.microsoft.com/office/drawing/2014/main" id="{A5636255-BEE3-604C-8B66-5A792E5EDC5B}"/>
              </a:ext>
            </a:extLst>
          </p:cNvPr>
          <p:cNvSpPr>
            <a:spLocks noGrp="1"/>
          </p:cNvSpPr>
          <p:nvPr>
            <p:ph type="pic" sz="quarter" idx="32"/>
          </p:nvPr>
        </p:nvSpPr>
        <p:spPr/>
        <p:txBody>
          <a:bodyPr/>
          <a:lstStyle/>
          <a:p>
            <a:endParaRPr lang="en-US"/>
          </a:p>
        </p:txBody>
      </p:sp>
      <p:sp>
        <p:nvSpPr>
          <p:cNvPr id="30" name="Picture Placeholder 29">
            <a:extLst>
              <a:ext uri="{FF2B5EF4-FFF2-40B4-BE49-F238E27FC236}">
                <a16:creationId xmlns:a16="http://schemas.microsoft.com/office/drawing/2014/main" id="{42E943D1-B668-704D-816E-35B2DAB3372E}"/>
              </a:ext>
            </a:extLst>
          </p:cNvPr>
          <p:cNvSpPr>
            <a:spLocks noGrp="1"/>
          </p:cNvSpPr>
          <p:nvPr>
            <p:ph type="pic" sz="quarter" idx="33"/>
          </p:nvPr>
        </p:nvSpPr>
        <p:spPr/>
        <p:txBody>
          <a:bodyPr/>
          <a:lstStyle/>
          <a:p>
            <a:endParaRPr lang="en-US"/>
          </a:p>
        </p:txBody>
      </p:sp>
      <p:sp>
        <p:nvSpPr>
          <p:cNvPr id="31" name="Picture Placeholder 30">
            <a:extLst>
              <a:ext uri="{FF2B5EF4-FFF2-40B4-BE49-F238E27FC236}">
                <a16:creationId xmlns:a16="http://schemas.microsoft.com/office/drawing/2014/main" id="{404DA864-B038-A348-90C4-8388B0D01C15}"/>
              </a:ext>
            </a:extLst>
          </p:cNvPr>
          <p:cNvSpPr>
            <a:spLocks noGrp="1"/>
          </p:cNvSpPr>
          <p:nvPr>
            <p:ph type="pic" sz="quarter" idx="34"/>
          </p:nvPr>
        </p:nvSpPr>
        <p:spPr/>
        <p:txBody>
          <a:bodyPr/>
          <a:lstStyle/>
          <a:p>
            <a:endParaRPr lang="en-US"/>
          </a:p>
        </p:txBody>
      </p:sp>
      <p:sp>
        <p:nvSpPr>
          <p:cNvPr id="32" name="Picture Placeholder 31">
            <a:extLst>
              <a:ext uri="{FF2B5EF4-FFF2-40B4-BE49-F238E27FC236}">
                <a16:creationId xmlns:a16="http://schemas.microsoft.com/office/drawing/2014/main" id="{9CC4BF3A-31E2-2849-95EC-D48E7C2C6B47}"/>
              </a:ext>
            </a:extLst>
          </p:cNvPr>
          <p:cNvSpPr>
            <a:spLocks noGrp="1"/>
          </p:cNvSpPr>
          <p:nvPr>
            <p:ph type="pic" sz="quarter" idx="35"/>
          </p:nvPr>
        </p:nvSpPr>
        <p:spPr/>
        <p:txBody>
          <a:bodyPr/>
          <a:lstStyle/>
          <a:p>
            <a:endParaRPr lang="en-US"/>
          </a:p>
        </p:txBody>
      </p:sp>
      <p:sp>
        <p:nvSpPr>
          <p:cNvPr id="33" name="Picture Placeholder 32">
            <a:extLst>
              <a:ext uri="{FF2B5EF4-FFF2-40B4-BE49-F238E27FC236}">
                <a16:creationId xmlns:a16="http://schemas.microsoft.com/office/drawing/2014/main" id="{25E91AC7-D01C-B84C-9259-B40054FA3957}"/>
              </a:ext>
            </a:extLst>
          </p:cNvPr>
          <p:cNvSpPr>
            <a:spLocks noGrp="1"/>
          </p:cNvSpPr>
          <p:nvPr>
            <p:ph type="pic" sz="quarter" idx="36"/>
          </p:nvPr>
        </p:nvSpPr>
        <p:spPr/>
        <p:txBody>
          <a:bodyPr/>
          <a:lstStyle/>
          <a:p>
            <a:endParaRPr lang="en-US"/>
          </a:p>
        </p:txBody>
      </p:sp>
      <p:sp>
        <p:nvSpPr>
          <p:cNvPr id="34" name="Picture Placeholder 33">
            <a:extLst>
              <a:ext uri="{FF2B5EF4-FFF2-40B4-BE49-F238E27FC236}">
                <a16:creationId xmlns:a16="http://schemas.microsoft.com/office/drawing/2014/main" id="{B65ADB33-93D0-AA40-8736-BE049C988BFF}"/>
              </a:ext>
            </a:extLst>
          </p:cNvPr>
          <p:cNvSpPr>
            <a:spLocks noGrp="1"/>
          </p:cNvSpPr>
          <p:nvPr>
            <p:ph type="pic" sz="quarter" idx="37"/>
          </p:nvPr>
        </p:nvSpPr>
        <p:spPr/>
        <p:txBody>
          <a:bodyPr/>
          <a:lstStyle/>
          <a:p>
            <a:endParaRPr lang="en-US"/>
          </a:p>
        </p:txBody>
      </p:sp>
      <p:sp>
        <p:nvSpPr>
          <p:cNvPr id="35" name="Picture Placeholder 34">
            <a:extLst>
              <a:ext uri="{FF2B5EF4-FFF2-40B4-BE49-F238E27FC236}">
                <a16:creationId xmlns:a16="http://schemas.microsoft.com/office/drawing/2014/main" id="{572DE6F7-88FC-A741-8DE4-52DBECD7FC12}"/>
              </a:ext>
            </a:extLst>
          </p:cNvPr>
          <p:cNvSpPr>
            <a:spLocks noGrp="1"/>
          </p:cNvSpPr>
          <p:nvPr>
            <p:ph type="pic" sz="quarter" idx="38"/>
          </p:nvPr>
        </p:nvSpPr>
        <p:spPr/>
        <p:txBody>
          <a:bodyPr/>
          <a:lstStyle/>
          <a:p>
            <a:endParaRPr lang="en-US"/>
          </a:p>
        </p:txBody>
      </p:sp>
      <p:sp>
        <p:nvSpPr>
          <p:cNvPr id="36" name="Picture Placeholder 35">
            <a:extLst>
              <a:ext uri="{FF2B5EF4-FFF2-40B4-BE49-F238E27FC236}">
                <a16:creationId xmlns:a16="http://schemas.microsoft.com/office/drawing/2014/main" id="{DA52881F-1D5A-1043-8A6C-B223BF15E8E4}"/>
              </a:ext>
            </a:extLst>
          </p:cNvPr>
          <p:cNvSpPr>
            <a:spLocks noGrp="1"/>
          </p:cNvSpPr>
          <p:nvPr>
            <p:ph type="pic" sz="quarter" idx="39"/>
          </p:nvPr>
        </p:nvSpPr>
        <p:spPr/>
        <p:txBody>
          <a:bodyPr/>
          <a:lstStyle/>
          <a:p>
            <a:endParaRPr lang="en-US"/>
          </a:p>
        </p:txBody>
      </p:sp>
      <p:sp>
        <p:nvSpPr>
          <p:cNvPr id="37" name="Picture Placeholder 36">
            <a:extLst>
              <a:ext uri="{FF2B5EF4-FFF2-40B4-BE49-F238E27FC236}">
                <a16:creationId xmlns:a16="http://schemas.microsoft.com/office/drawing/2014/main" id="{06331F51-70D2-0E45-B53F-B93054D0F29A}"/>
              </a:ext>
            </a:extLst>
          </p:cNvPr>
          <p:cNvSpPr>
            <a:spLocks noGrp="1"/>
          </p:cNvSpPr>
          <p:nvPr>
            <p:ph type="pic" sz="quarter" idx="40"/>
          </p:nvPr>
        </p:nvSpPr>
        <p:spPr/>
        <p:txBody>
          <a:bodyPr/>
          <a:lstStyle/>
          <a:p>
            <a:endParaRPr lang="en-US"/>
          </a:p>
        </p:txBody>
      </p:sp>
      <p:sp>
        <p:nvSpPr>
          <p:cNvPr id="38" name="Picture Placeholder 37">
            <a:extLst>
              <a:ext uri="{FF2B5EF4-FFF2-40B4-BE49-F238E27FC236}">
                <a16:creationId xmlns:a16="http://schemas.microsoft.com/office/drawing/2014/main" id="{9063971E-F755-6644-B507-83B916E5D5BB}"/>
              </a:ext>
            </a:extLst>
          </p:cNvPr>
          <p:cNvSpPr>
            <a:spLocks noGrp="1"/>
          </p:cNvSpPr>
          <p:nvPr>
            <p:ph type="pic" sz="quarter" idx="41"/>
          </p:nvPr>
        </p:nvSpPr>
        <p:spPr/>
        <p:txBody>
          <a:bodyPr/>
          <a:lstStyle/>
          <a:p>
            <a:endParaRPr lang="en-US"/>
          </a:p>
        </p:txBody>
      </p:sp>
      <p:sp>
        <p:nvSpPr>
          <p:cNvPr id="39" name="Picture Placeholder 38">
            <a:extLst>
              <a:ext uri="{FF2B5EF4-FFF2-40B4-BE49-F238E27FC236}">
                <a16:creationId xmlns:a16="http://schemas.microsoft.com/office/drawing/2014/main" id="{2F46BD69-65D2-7642-8501-2526F6CEA82B}"/>
              </a:ext>
            </a:extLst>
          </p:cNvPr>
          <p:cNvSpPr>
            <a:spLocks noGrp="1"/>
          </p:cNvSpPr>
          <p:nvPr>
            <p:ph type="pic" sz="quarter" idx="42"/>
          </p:nvPr>
        </p:nvSpPr>
        <p:spPr/>
        <p:txBody>
          <a:bodyPr/>
          <a:lstStyle/>
          <a:p>
            <a:endParaRPr lang="en-US"/>
          </a:p>
        </p:txBody>
      </p:sp>
      <p:sp>
        <p:nvSpPr>
          <p:cNvPr id="40" name="Picture Placeholder 39">
            <a:extLst>
              <a:ext uri="{FF2B5EF4-FFF2-40B4-BE49-F238E27FC236}">
                <a16:creationId xmlns:a16="http://schemas.microsoft.com/office/drawing/2014/main" id="{E0B48A6C-9167-A147-8E74-C6CE8CCEAD3C}"/>
              </a:ext>
            </a:extLst>
          </p:cNvPr>
          <p:cNvSpPr>
            <a:spLocks noGrp="1"/>
          </p:cNvSpPr>
          <p:nvPr>
            <p:ph type="pic" sz="quarter" idx="43"/>
          </p:nvPr>
        </p:nvSpPr>
        <p:spPr/>
        <p:txBody>
          <a:bodyPr/>
          <a:lstStyle/>
          <a:p>
            <a:endParaRPr lang="en-US"/>
          </a:p>
        </p:txBody>
      </p:sp>
    </p:spTree>
    <p:extLst>
      <p:ext uri="{BB962C8B-B14F-4D97-AF65-F5344CB8AC3E}">
        <p14:creationId xmlns:p14="http://schemas.microsoft.com/office/powerpoint/2010/main" val="1379417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28</a:t>
            </a:fld>
            <a:endParaRPr lang="en-US" dirty="0"/>
          </a:p>
        </p:txBody>
      </p:sp>
      <p:sp>
        <p:nvSpPr>
          <p:cNvPr id="3" name="Title 2"/>
          <p:cNvSpPr>
            <a:spLocks noGrp="1"/>
          </p:cNvSpPr>
          <p:nvPr>
            <p:ph type="title"/>
          </p:nvPr>
        </p:nvSpPr>
        <p:spPr>
          <a:xfrm>
            <a:off x="1866899" y="996124"/>
            <a:ext cx="7778905" cy="1621619"/>
          </a:xfrm>
        </p:spPr>
        <p:txBody>
          <a:bodyPr/>
          <a:lstStyle/>
          <a:p>
            <a:r>
              <a:rPr lang="en-US" spc="0" dirty="0"/>
              <a:t>FEATURES</a:t>
            </a:r>
            <a:br>
              <a:rPr lang="en-US" spc="0" dirty="0"/>
            </a:br>
            <a:r>
              <a:rPr lang="en-US" spc="0" dirty="0"/>
              <a:t>NUMBER SERVICE</a:t>
            </a:r>
            <a:endParaRPr lang="en-US" spc="0" dirty="0">
              <a:solidFill>
                <a:srgbClr val="FF0000"/>
              </a:solidFill>
            </a:endParaRPr>
          </a:p>
        </p:txBody>
      </p:sp>
      <p:sp>
        <p:nvSpPr>
          <p:cNvPr id="10" name="TextBox 9"/>
          <p:cNvSpPr txBox="1"/>
          <p:nvPr/>
        </p:nvSpPr>
        <p:spPr>
          <a:xfrm>
            <a:off x="2015509"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11" name="Rectangle 10"/>
          <p:cNvSpPr/>
          <p:nvPr/>
        </p:nvSpPr>
        <p:spPr>
          <a:xfrm>
            <a:off x="1866900" y="2863741"/>
            <a:ext cx="2357477" cy="28836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highlight>
                <a:srgbClr val="000000"/>
              </a:highlight>
            </a:endParaRPr>
          </a:p>
        </p:txBody>
      </p:sp>
      <p:sp>
        <p:nvSpPr>
          <p:cNvPr id="12" name="TextBox 11"/>
          <p:cNvSpPr txBox="1"/>
          <p:nvPr/>
        </p:nvSpPr>
        <p:spPr>
          <a:xfrm>
            <a:off x="2015509"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13" name="TextBox 12"/>
          <p:cNvSpPr txBox="1"/>
          <p:nvPr/>
        </p:nvSpPr>
        <p:spPr>
          <a:xfrm>
            <a:off x="2015509"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01</a:t>
            </a:r>
            <a:endParaRPr lang="en-US" sz="3600" dirty="0">
              <a:solidFill>
                <a:schemeClr val="accent1"/>
              </a:solidFill>
              <a:latin typeface="+mj-lt"/>
              <a:ea typeface="Montserrat" charset="0"/>
              <a:cs typeface="Montserrat" charset="0"/>
            </a:endParaRPr>
          </a:p>
        </p:txBody>
      </p:sp>
      <p:sp>
        <p:nvSpPr>
          <p:cNvPr id="18" name="TextBox 17"/>
          <p:cNvSpPr txBox="1"/>
          <p:nvPr/>
        </p:nvSpPr>
        <p:spPr>
          <a:xfrm>
            <a:off x="6928825"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19" name="Rectangle 18"/>
          <p:cNvSpPr/>
          <p:nvPr/>
        </p:nvSpPr>
        <p:spPr>
          <a:xfrm>
            <a:off x="6780216" y="2863741"/>
            <a:ext cx="2357477" cy="28836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highlight>
                <a:srgbClr val="000000"/>
              </a:highlight>
            </a:endParaRPr>
          </a:p>
        </p:txBody>
      </p:sp>
      <p:sp>
        <p:nvSpPr>
          <p:cNvPr id="20" name="TextBox 19"/>
          <p:cNvSpPr txBox="1"/>
          <p:nvPr/>
        </p:nvSpPr>
        <p:spPr>
          <a:xfrm>
            <a:off x="6928825"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1" name="TextBox 20"/>
          <p:cNvSpPr txBox="1"/>
          <p:nvPr/>
        </p:nvSpPr>
        <p:spPr>
          <a:xfrm>
            <a:off x="6928825"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03</a:t>
            </a:r>
            <a:endParaRPr lang="en-US" sz="3600" dirty="0">
              <a:solidFill>
                <a:schemeClr val="accent1"/>
              </a:solidFill>
              <a:latin typeface="+mj-lt"/>
              <a:ea typeface="Montserrat" charset="0"/>
              <a:cs typeface="Montserrat" charset="0"/>
            </a:endParaRPr>
          </a:p>
        </p:txBody>
      </p:sp>
      <p:sp>
        <p:nvSpPr>
          <p:cNvPr id="22" name="TextBox 21"/>
          <p:cNvSpPr txBox="1"/>
          <p:nvPr/>
        </p:nvSpPr>
        <p:spPr>
          <a:xfrm>
            <a:off x="9385483"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23" name="Rectangle 22"/>
          <p:cNvSpPr/>
          <p:nvPr/>
        </p:nvSpPr>
        <p:spPr>
          <a:xfrm>
            <a:off x="9236874" y="2863741"/>
            <a:ext cx="2357477" cy="28836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highlight>
                <a:srgbClr val="000000"/>
              </a:highlight>
            </a:endParaRPr>
          </a:p>
        </p:txBody>
      </p:sp>
      <p:sp>
        <p:nvSpPr>
          <p:cNvPr id="24" name="TextBox 23"/>
          <p:cNvSpPr txBox="1"/>
          <p:nvPr/>
        </p:nvSpPr>
        <p:spPr>
          <a:xfrm>
            <a:off x="9385483"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5" name="TextBox 24"/>
          <p:cNvSpPr txBox="1"/>
          <p:nvPr/>
        </p:nvSpPr>
        <p:spPr>
          <a:xfrm>
            <a:off x="9385483" y="3148233"/>
            <a:ext cx="2068446" cy="521681"/>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04</a:t>
            </a:r>
            <a:endParaRPr lang="en-US" sz="3600" dirty="0">
              <a:solidFill>
                <a:schemeClr val="accent1"/>
              </a:solidFill>
              <a:latin typeface="+mj-lt"/>
              <a:ea typeface="Montserrat" charset="0"/>
              <a:cs typeface="Montserrat" charset="0"/>
            </a:endParaRPr>
          </a:p>
        </p:txBody>
      </p:sp>
      <p:sp>
        <p:nvSpPr>
          <p:cNvPr id="26" name="TextBox 25">
            <a:extLst>
              <a:ext uri="{FF2B5EF4-FFF2-40B4-BE49-F238E27FC236}">
                <a16:creationId xmlns:a16="http://schemas.microsoft.com/office/drawing/2014/main" id="{DC020683-477B-6E45-B1FE-4FD29FF657CA}"/>
              </a:ext>
            </a:extLst>
          </p:cNvPr>
          <p:cNvSpPr txBox="1"/>
          <p:nvPr/>
        </p:nvSpPr>
        <p:spPr>
          <a:xfrm>
            <a:off x="4486568" y="4158646"/>
            <a:ext cx="2068446" cy="1384995"/>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There are many variations of passages of Lorem Ipsum available, but the majority have suffered alteration in some form, by injected </a:t>
            </a:r>
            <a:r>
              <a:rPr lang="en-US" sz="1000" dirty="0" err="1">
                <a:solidFill>
                  <a:schemeClr val="tx1">
                    <a:alpha val="80000"/>
                  </a:schemeClr>
                </a:solidFill>
              </a:rPr>
              <a:t>humour</a:t>
            </a:r>
            <a:r>
              <a:rPr lang="en-US" sz="1000" dirty="0">
                <a:solidFill>
                  <a:schemeClr val="tx1">
                    <a:alpha val="80000"/>
                  </a:schemeClr>
                </a:solidFill>
              </a:rPr>
              <a:t>, or </a:t>
            </a:r>
            <a:r>
              <a:rPr lang="en-US" sz="1000" dirty="0" err="1">
                <a:solidFill>
                  <a:schemeClr val="tx1">
                    <a:alpha val="80000"/>
                  </a:schemeClr>
                </a:solidFill>
              </a:rPr>
              <a:t>randomised</a:t>
            </a:r>
            <a:r>
              <a:rPr lang="en-US" sz="1000" dirty="0">
                <a:solidFill>
                  <a:schemeClr val="tx1">
                    <a:alpha val="80000"/>
                  </a:schemeClr>
                </a:solidFill>
              </a:rPr>
              <a:t> words which don't look even slightly believable.</a:t>
            </a:r>
          </a:p>
        </p:txBody>
      </p:sp>
      <p:sp>
        <p:nvSpPr>
          <p:cNvPr id="27" name="Rectangle 26">
            <a:extLst>
              <a:ext uri="{FF2B5EF4-FFF2-40B4-BE49-F238E27FC236}">
                <a16:creationId xmlns:a16="http://schemas.microsoft.com/office/drawing/2014/main" id="{E7D5CCB3-ED9E-ED40-BE47-DA1DB5AB9637}"/>
              </a:ext>
            </a:extLst>
          </p:cNvPr>
          <p:cNvSpPr/>
          <p:nvPr/>
        </p:nvSpPr>
        <p:spPr>
          <a:xfrm>
            <a:off x="4337959" y="2863741"/>
            <a:ext cx="2357477" cy="28836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highlight>
                <a:srgbClr val="000000"/>
              </a:highlight>
            </a:endParaRPr>
          </a:p>
        </p:txBody>
      </p:sp>
      <p:sp>
        <p:nvSpPr>
          <p:cNvPr id="28" name="TextBox 27">
            <a:extLst>
              <a:ext uri="{FF2B5EF4-FFF2-40B4-BE49-F238E27FC236}">
                <a16:creationId xmlns:a16="http://schemas.microsoft.com/office/drawing/2014/main" id="{16A37E8E-C7F5-204F-81CB-ACE2BA4C4043}"/>
              </a:ext>
            </a:extLst>
          </p:cNvPr>
          <p:cNvSpPr txBox="1"/>
          <p:nvPr/>
        </p:nvSpPr>
        <p:spPr>
          <a:xfrm>
            <a:off x="4486568" y="3836681"/>
            <a:ext cx="2068446" cy="235449"/>
          </a:xfrm>
          <a:prstGeom prst="rect">
            <a:avLst/>
          </a:prstGeom>
          <a:noFill/>
        </p:spPr>
        <p:txBody>
          <a:bodyPr wrap="square" lIns="0" rIns="0" rtlCol="0">
            <a:spAutoFit/>
          </a:bodyPr>
          <a:lstStyle/>
          <a:p>
            <a:pPr>
              <a:lnSpc>
                <a:spcPct val="70000"/>
              </a:lnSpc>
            </a:pPr>
            <a:r>
              <a:rPr lang="en-US" sz="1200" dirty="0">
                <a:latin typeface="+mj-lt"/>
              </a:rPr>
              <a:t>FEATURES TEXT</a:t>
            </a:r>
            <a:endParaRPr lang="en-US" sz="1200" dirty="0">
              <a:solidFill>
                <a:schemeClr val="accent1"/>
              </a:solidFill>
              <a:latin typeface="+mj-lt"/>
            </a:endParaRPr>
          </a:p>
        </p:txBody>
      </p:sp>
      <p:sp>
        <p:nvSpPr>
          <p:cNvPr id="29" name="TextBox 28">
            <a:extLst>
              <a:ext uri="{FF2B5EF4-FFF2-40B4-BE49-F238E27FC236}">
                <a16:creationId xmlns:a16="http://schemas.microsoft.com/office/drawing/2014/main" id="{35D1DA74-6132-7F44-B119-DF59A0CBA9AE}"/>
              </a:ext>
            </a:extLst>
          </p:cNvPr>
          <p:cNvSpPr txBox="1"/>
          <p:nvPr/>
        </p:nvSpPr>
        <p:spPr>
          <a:xfrm>
            <a:off x="4486568" y="3148233"/>
            <a:ext cx="2068446" cy="497252"/>
          </a:xfrm>
          <a:prstGeom prst="rect">
            <a:avLst/>
          </a:prstGeom>
          <a:noFill/>
        </p:spPr>
        <p:txBody>
          <a:bodyPr wrap="square" lIns="0" rIns="0" rtlCol="0">
            <a:spAutoFit/>
          </a:bodyPr>
          <a:lstStyle/>
          <a:p>
            <a:pPr>
              <a:lnSpc>
                <a:spcPct val="70000"/>
              </a:lnSpc>
            </a:pPr>
            <a:r>
              <a:rPr lang="en-US" sz="3600" dirty="0">
                <a:latin typeface="+mj-lt"/>
                <a:ea typeface="Montserrat" charset="0"/>
                <a:cs typeface="Montserrat" charset="0"/>
              </a:rPr>
              <a:t>02</a:t>
            </a:r>
            <a:endParaRPr lang="en-US" sz="3600" dirty="0">
              <a:solidFill>
                <a:schemeClr val="accent1"/>
              </a:solidFill>
              <a:latin typeface="+mj-lt"/>
              <a:ea typeface="Montserrat" charset="0"/>
              <a:cs typeface="Montserrat" charset="0"/>
            </a:endParaRPr>
          </a:p>
        </p:txBody>
      </p:sp>
    </p:spTree>
    <p:extLst>
      <p:ext uri="{BB962C8B-B14F-4D97-AF65-F5344CB8AC3E}">
        <p14:creationId xmlns:p14="http://schemas.microsoft.com/office/powerpoint/2010/main" val="639636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29</a:t>
            </a:fld>
            <a:endParaRPr lang="en-US" dirty="0"/>
          </a:p>
        </p:txBody>
      </p:sp>
      <p:sp>
        <p:nvSpPr>
          <p:cNvPr id="3" name="Title 2"/>
          <p:cNvSpPr>
            <a:spLocks noGrp="1"/>
          </p:cNvSpPr>
          <p:nvPr>
            <p:ph type="title"/>
          </p:nvPr>
        </p:nvSpPr>
        <p:spPr/>
        <p:txBody>
          <a:bodyPr/>
          <a:lstStyle/>
          <a:p>
            <a:r>
              <a:rPr lang="en-US" dirty="0"/>
              <a:t>STATS WE ARE</a:t>
            </a:r>
            <a:br>
              <a:rPr lang="en-US" dirty="0"/>
            </a:br>
            <a:r>
              <a:rPr lang="en-US" dirty="0"/>
              <a:t>PROUD OF</a:t>
            </a:r>
          </a:p>
        </p:txBody>
      </p:sp>
      <p:sp>
        <p:nvSpPr>
          <p:cNvPr id="6" name="Rectangle 5"/>
          <p:cNvSpPr/>
          <p:nvPr/>
        </p:nvSpPr>
        <p:spPr>
          <a:xfrm>
            <a:off x="1866901" y="3130755"/>
            <a:ext cx="1481192" cy="2954873"/>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866900" y="3140869"/>
            <a:ext cx="14811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3"/>
          <p:cNvSpPr txBox="1">
            <a:spLocks/>
          </p:cNvSpPr>
          <p:nvPr/>
        </p:nvSpPr>
        <p:spPr>
          <a:xfrm>
            <a:off x="1931245" y="3311876"/>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rgbClr val="1778C7"/>
                </a:solidFill>
                <a:latin typeface="Arial" panose="020B0604020202020204" pitchFamily="34" charset="0"/>
                <a:ea typeface="Montserrat" charset="0"/>
                <a:cs typeface="Arial" panose="020B0604020202020204" pitchFamily="34" charset="0"/>
              </a:rPr>
              <a:t>Structures</a:t>
            </a:r>
          </a:p>
          <a:p>
            <a:pPr>
              <a:lnSpc>
                <a:spcPct val="80000"/>
              </a:lnSpc>
            </a:pPr>
            <a:r>
              <a:rPr lang="en-US" sz="1400" b="0" dirty="0">
                <a:solidFill>
                  <a:srgbClr val="1778C7"/>
                </a:solidFill>
                <a:latin typeface="Arial" panose="020B0604020202020204" pitchFamily="34" charset="0"/>
                <a:ea typeface="Montserrat" charset="0"/>
                <a:cs typeface="Arial" panose="020B0604020202020204" pitchFamily="34" charset="0"/>
              </a:rPr>
              <a:t>screening</a:t>
            </a:r>
          </a:p>
        </p:txBody>
      </p:sp>
      <p:sp>
        <p:nvSpPr>
          <p:cNvPr id="9" name="Title 3"/>
          <p:cNvSpPr txBox="1">
            <a:spLocks/>
          </p:cNvSpPr>
          <p:nvPr/>
        </p:nvSpPr>
        <p:spPr>
          <a:xfrm>
            <a:off x="1897792"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251</a:t>
            </a:r>
          </a:p>
        </p:txBody>
      </p:sp>
      <p:sp>
        <p:nvSpPr>
          <p:cNvPr id="11" name="Rectangle 10"/>
          <p:cNvSpPr/>
          <p:nvPr/>
        </p:nvSpPr>
        <p:spPr>
          <a:xfrm>
            <a:off x="3670365" y="3743796"/>
            <a:ext cx="1481192" cy="2341832"/>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670364" y="3743796"/>
            <a:ext cx="148119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3734709" y="394670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rgbClr val="1778C7"/>
                </a:solidFill>
                <a:latin typeface="Arial" panose="020B0604020202020204" pitchFamily="34" charset="0"/>
                <a:ea typeface="Montserrat" charset="0"/>
                <a:cs typeface="Arial" panose="020B0604020202020204" pitchFamily="34" charset="0"/>
              </a:rPr>
              <a:t>Structures</a:t>
            </a:r>
          </a:p>
          <a:p>
            <a:pPr>
              <a:lnSpc>
                <a:spcPct val="80000"/>
              </a:lnSpc>
            </a:pPr>
            <a:r>
              <a:rPr lang="en-US" sz="1400" b="0" dirty="0">
                <a:solidFill>
                  <a:srgbClr val="1778C7"/>
                </a:solidFill>
                <a:latin typeface="Arial" panose="020B0604020202020204" pitchFamily="34" charset="0"/>
                <a:ea typeface="Montserrat" charset="0"/>
                <a:cs typeface="Arial" panose="020B0604020202020204" pitchFamily="34" charset="0"/>
              </a:rPr>
              <a:t>screening</a:t>
            </a:r>
          </a:p>
        </p:txBody>
      </p:sp>
      <p:sp>
        <p:nvSpPr>
          <p:cNvPr id="14" name="Title 3"/>
          <p:cNvSpPr txBox="1">
            <a:spLocks/>
          </p:cNvSpPr>
          <p:nvPr/>
        </p:nvSpPr>
        <p:spPr>
          <a:xfrm>
            <a:off x="3701256"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142</a:t>
            </a:r>
          </a:p>
        </p:txBody>
      </p:sp>
      <p:sp>
        <p:nvSpPr>
          <p:cNvPr id="16" name="Rectangle 15"/>
          <p:cNvSpPr/>
          <p:nvPr/>
        </p:nvSpPr>
        <p:spPr>
          <a:xfrm>
            <a:off x="5473829" y="4457475"/>
            <a:ext cx="1481192" cy="1628154"/>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473828" y="4457475"/>
            <a:ext cx="148119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itle 3"/>
          <p:cNvSpPr txBox="1">
            <a:spLocks/>
          </p:cNvSpPr>
          <p:nvPr/>
        </p:nvSpPr>
        <p:spPr>
          <a:xfrm>
            <a:off x="5538173" y="460819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rgbClr val="1778C7"/>
                </a:solidFill>
                <a:latin typeface="Arial" panose="020B0604020202020204" pitchFamily="34" charset="0"/>
                <a:ea typeface="Montserrat" charset="0"/>
                <a:cs typeface="Arial" panose="020B0604020202020204" pitchFamily="34" charset="0"/>
              </a:rPr>
              <a:t>Structures</a:t>
            </a:r>
          </a:p>
          <a:p>
            <a:pPr>
              <a:lnSpc>
                <a:spcPct val="80000"/>
              </a:lnSpc>
            </a:pPr>
            <a:r>
              <a:rPr lang="en-US" sz="1400" b="0" dirty="0">
                <a:solidFill>
                  <a:srgbClr val="1778C7"/>
                </a:solidFill>
                <a:latin typeface="Arial" panose="020B0604020202020204" pitchFamily="34" charset="0"/>
                <a:ea typeface="Montserrat" charset="0"/>
                <a:cs typeface="Arial" panose="020B0604020202020204" pitchFamily="34" charset="0"/>
              </a:rPr>
              <a:t>screening</a:t>
            </a:r>
          </a:p>
        </p:txBody>
      </p:sp>
      <p:sp>
        <p:nvSpPr>
          <p:cNvPr id="19" name="Title 3"/>
          <p:cNvSpPr txBox="1">
            <a:spLocks/>
          </p:cNvSpPr>
          <p:nvPr/>
        </p:nvSpPr>
        <p:spPr>
          <a:xfrm>
            <a:off x="5504720"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42</a:t>
            </a:r>
          </a:p>
        </p:txBody>
      </p:sp>
      <p:sp>
        <p:nvSpPr>
          <p:cNvPr id="21" name="Rectangle 20"/>
          <p:cNvSpPr/>
          <p:nvPr/>
        </p:nvSpPr>
        <p:spPr>
          <a:xfrm>
            <a:off x="7277294" y="1758879"/>
            <a:ext cx="1481192" cy="4326749"/>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7277293" y="1758879"/>
            <a:ext cx="148119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itle 3"/>
          <p:cNvSpPr txBox="1">
            <a:spLocks/>
          </p:cNvSpPr>
          <p:nvPr/>
        </p:nvSpPr>
        <p:spPr>
          <a:xfrm>
            <a:off x="7341638" y="1981818"/>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rgbClr val="1778C7"/>
                </a:solidFill>
                <a:latin typeface="Arial" panose="020B0604020202020204" pitchFamily="34" charset="0"/>
                <a:ea typeface="Montserrat" charset="0"/>
                <a:cs typeface="Arial" panose="020B0604020202020204" pitchFamily="34" charset="0"/>
              </a:rPr>
              <a:t>Structures</a:t>
            </a:r>
          </a:p>
          <a:p>
            <a:pPr>
              <a:lnSpc>
                <a:spcPct val="80000"/>
              </a:lnSpc>
            </a:pPr>
            <a:r>
              <a:rPr lang="en-US" sz="1400" b="0" dirty="0">
                <a:solidFill>
                  <a:srgbClr val="1778C7"/>
                </a:solidFill>
                <a:latin typeface="Arial" panose="020B0604020202020204" pitchFamily="34" charset="0"/>
                <a:ea typeface="Montserrat" charset="0"/>
                <a:cs typeface="Arial" panose="020B0604020202020204" pitchFamily="34" charset="0"/>
              </a:rPr>
              <a:t>screening</a:t>
            </a:r>
          </a:p>
        </p:txBody>
      </p:sp>
      <p:sp>
        <p:nvSpPr>
          <p:cNvPr id="24" name="Title 3"/>
          <p:cNvSpPr txBox="1">
            <a:spLocks/>
          </p:cNvSpPr>
          <p:nvPr/>
        </p:nvSpPr>
        <p:spPr>
          <a:xfrm>
            <a:off x="7308185"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591</a:t>
            </a:r>
          </a:p>
        </p:txBody>
      </p:sp>
      <p:sp>
        <p:nvSpPr>
          <p:cNvPr id="25" name="Rectangle 24"/>
          <p:cNvSpPr/>
          <p:nvPr/>
        </p:nvSpPr>
        <p:spPr>
          <a:xfrm>
            <a:off x="9080757" y="3743796"/>
            <a:ext cx="1481192" cy="2341832"/>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9080756" y="3743796"/>
            <a:ext cx="148119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itle 3"/>
          <p:cNvSpPr txBox="1">
            <a:spLocks/>
          </p:cNvSpPr>
          <p:nvPr/>
        </p:nvSpPr>
        <p:spPr>
          <a:xfrm>
            <a:off x="9145101" y="3946701"/>
            <a:ext cx="1416848"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1400" b="0" dirty="0">
                <a:solidFill>
                  <a:srgbClr val="1778C7"/>
                </a:solidFill>
                <a:latin typeface="Arial" panose="020B0604020202020204" pitchFamily="34" charset="0"/>
                <a:ea typeface="Montserrat" charset="0"/>
                <a:cs typeface="Arial" panose="020B0604020202020204" pitchFamily="34" charset="0"/>
              </a:rPr>
              <a:t>Structures</a:t>
            </a:r>
          </a:p>
          <a:p>
            <a:pPr>
              <a:lnSpc>
                <a:spcPct val="80000"/>
              </a:lnSpc>
            </a:pPr>
            <a:r>
              <a:rPr lang="en-US" sz="1400" b="0" dirty="0">
                <a:solidFill>
                  <a:srgbClr val="1778C7"/>
                </a:solidFill>
                <a:latin typeface="Arial" panose="020B0604020202020204" pitchFamily="34" charset="0"/>
                <a:ea typeface="Montserrat" charset="0"/>
                <a:cs typeface="Arial" panose="020B0604020202020204" pitchFamily="34" charset="0"/>
              </a:rPr>
              <a:t>screening</a:t>
            </a:r>
          </a:p>
        </p:txBody>
      </p:sp>
      <p:sp>
        <p:nvSpPr>
          <p:cNvPr id="28" name="Title 3"/>
          <p:cNvSpPr txBox="1">
            <a:spLocks/>
          </p:cNvSpPr>
          <p:nvPr/>
        </p:nvSpPr>
        <p:spPr>
          <a:xfrm>
            <a:off x="9111648" y="5449272"/>
            <a:ext cx="1450301" cy="513840"/>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000" dirty="0">
                <a:latin typeface="+mj-lt"/>
              </a:rPr>
              <a:t>145</a:t>
            </a:r>
          </a:p>
        </p:txBody>
      </p:sp>
    </p:spTree>
    <p:extLst>
      <p:ext uri="{BB962C8B-B14F-4D97-AF65-F5344CB8AC3E}">
        <p14:creationId xmlns:p14="http://schemas.microsoft.com/office/powerpoint/2010/main" val="42556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880399-3387-AC46-8D03-CBDD95393991}"/>
              </a:ext>
            </a:extLst>
          </p:cNvPr>
          <p:cNvSpPr>
            <a:spLocks noGrp="1"/>
          </p:cNvSpPr>
          <p:nvPr>
            <p:ph type="sldNum" sz="quarter" idx="10"/>
          </p:nvPr>
        </p:nvSpPr>
        <p:spPr/>
        <p:txBody>
          <a:bodyPr/>
          <a:lstStyle/>
          <a:p>
            <a:fld id="{D8D877B3-D348-4611-9BDB-C5374591D951}" type="slidenum">
              <a:rPr lang="en-US" smtClean="0"/>
              <a:pPr/>
              <a:t>3</a:t>
            </a:fld>
            <a:endParaRPr lang="en-US" dirty="0"/>
          </a:p>
        </p:txBody>
      </p:sp>
      <p:sp>
        <p:nvSpPr>
          <p:cNvPr id="6" name="Title 3">
            <a:extLst>
              <a:ext uri="{FF2B5EF4-FFF2-40B4-BE49-F238E27FC236}">
                <a16:creationId xmlns:a16="http://schemas.microsoft.com/office/drawing/2014/main" id="{1205E3E8-2BE4-0D43-BF59-FC960372AC20}"/>
              </a:ext>
            </a:extLst>
          </p:cNvPr>
          <p:cNvSpPr>
            <a:spLocks noGrp="1"/>
          </p:cNvSpPr>
          <p:nvPr>
            <p:ph type="title"/>
          </p:nvPr>
        </p:nvSpPr>
        <p:spPr>
          <a:xfrm>
            <a:off x="1572261" y="1498163"/>
            <a:ext cx="2928620" cy="1346637"/>
          </a:xfrm>
        </p:spPr>
        <p:txBody>
          <a:bodyPr/>
          <a:lstStyle/>
          <a:p>
            <a:r>
              <a:rPr lang="en-US" sz="4200" dirty="0"/>
              <a:t>WHERE</a:t>
            </a:r>
            <a:br>
              <a:rPr lang="en-US" sz="4200" dirty="0"/>
            </a:br>
            <a:r>
              <a:rPr lang="en-US" sz="4200" dirty="0"/>
              <a:t>WE ARE</a:t>
            </a:r>
          </a:p>
        </p:txBody>
      </p:sp>
      <p:pic>
        <p:nvPicPr>
          <p:cNvPr id="7" name="Picture 6">
            <a:extLst>
              <a:ext uri="{FF2B5EF4-FFF2-40B4-BE49-F238E27FC236}">
                <a16:creationId xmlns:a16="http://schemas.microsoft.com/office/drawing/2014/main" id="{B2F6D1C6-5A0D-7243-85C7-2C4BCDEC7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630" y="176556"/>
            <a:ext cx="6658610" cy="6619784"/>
          </a:xfrm>
          <a:prstGeom prst="rect">
            <a:avLst/>
          </a:prstGeom>
        </p:spPr>
      </p:pic>
      <p:sp>
        <p:nvSpPr>
          <p:cNvPr id="8" name="TextBox 7">
            <a:extLst>
              <a:ext uri="{FF2B5EF4-FFF2-40B4-BE49-F238E27FC236}">
                <a16:creationId xmlns:a16="http://schemas.microsoft.com/office/drawing/2014/main" id="{90FB87EA-A765-8D41-A4A4-3B6172DFBE27}"/>
              </a:ext>
            </a:extLst>
          </p:cNvPr>
          <p:cNvSpPr txBox="1"/>
          <p:nvPr/>
        </p:nvSpPr>
        <p:spPr>
          <a:xfrm>
            <a:off x="1572260" y="3033859"/>
            <a:ext cx="2928620" cy="2031325"/>
          </a:xfrm>
          <a:prstGeom prst="rect">
            <a:avLst/>
          </a:prstGeom>
          <a:noFill/>
        </p:spPr>
        <p:txBody>
          <a:bodyPr wrap="square" lIns="0" rIns="0" rtlCol="0">
            <a:spAutoFit/>
          </a:bodyPr>
          <a:lstStyle/>
          <a:p>
            <a:r>
              <a:rPr lang="en-GB" b="1" dirty="0"/>
              <a:t>In the heart of the city, our campus is a short walk from two mainline railway stations, bus station and the subway to help you get around the city and to visit the rest of the UK.</a:t>
            </a:r>
            <a:endParaRPr lang="en-GB" dirty="0"/>
          </a:p>
        </p:txBody>
      </p:sp>
    </p:spTree>
    <p:extLst>
      <p:ext uri="{BB962C8B-B14F-4D97-AF65-F5344CB8AC3E}">
        <p14:creationId xmlns:p14="http://schemas.microsoft.com/office/powerpoint/2010/main" val="384371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9155297"/>
              </p:ext>
            </p:extLst>
          </p:nvPr>
        </p:nvGraphicFramePr>
        <p:xfrm>
          <a:off x="1878226" y="1191251"/>
          <a:ext cx="9734035" cy="4995363"/>
        </p:xfrm>
        <a:graphic>
          <a:graphicData uri="http://schemas.openxmlformats.org/drawingml/2006/table">
            <a:tbl>
              <a:tblPr firstRow="1" bandRow="1">
                <a:tableStyleId>{073A0DAA-6AF3-43AB-8588-CEC1D06C72B9}</a:tableStyleId>
              </a:tblPr>
              <a:tblGrid>
                <a:gridCol w="3900685">
                  <a:extLst>
                    <a:ext uri="{9D8B030D-6E8A-4147-A177-3AD203B41FA5}">
                      <a16:colId xmlns:a16="http://schemas.microsoft.com/office/drawing/2014/main" val="20000"/>
                    </a:ext>
                  </a:extLst>
                </a:gridCol>
                <a:gridCol w="1951522">
                  <a:extLst>
                    <a:ext uri="{9D8B030D-6E8A-4147-A177-3AD203B41FA5}">
                      <a16:colId xmlns:a16="http://schemas.microsoft.com/office/drawing/2014/main" val="20001"/>
                    </a:ext>
                  </a:extLst>
                </a:gridCol>
                <a:gridCol w="1940914">
                  <a:extLst>
                    <a:ext uri="{9D8B030D-6E8A-4147-A177-3AD203B41FA5}">
                      <a16:colId xmlns:a16="http://schemas.microsoft.com/office/drawing/2014/main" val="20002"/>
                    </a:ext>
                  </a:extLst>
                </a:gridCol>
                <a:gridCol w="1940914">
                  <a:extLst>
                    <a:ext uri="{9D8B030D-6E8A-4147-A177-3AD203B41FA5}">
                      <a16:colId xmlns:a16="http://schemas.microsoft.com/office/drawing/2014/main" val="20003"/>
                    </a:ext>
                  </a:extLst>
                </a:gridCol>
              </a:tblGrid>
              <a:tr h="1498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mn-lt"/>
                        <a:ea typeface="Source Sans Pro" charset="0"/>
                        <a:cs typeface="Source Sans Pro" charset="0"/>
                      </a:endParaRPr>
                    </a:p>
                  </a:txBody>
                  <a:tcPr marL="0" anchor="ctr">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SMALL</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NORMAL</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300" dirty="0">
                          <a:solidFill>
                            <a:schemeClr val="tx1"/>
                          </a:solidFill>
                          <a:latin typeface="+mj-lt"/>
                          <a:ea typeface="Source Sans Pro" charset="0"/>
                          <a:cs typeface="Source Sans Pro" charset="0"/>
                        </a:rPr>
                        <a:t>PRO</a:t>
                      </a:r>
                    </a:p>
                    <a:p>
                      <a:pPr algn="ctr"/>
                      <a:r>
                        <a:rPr lang="en-US" sz="1200" b="0" i="0" spc="300" dirty="0">
                          <a:solidFill>
                            <a:schemeClr val="tx1"/>
                          </a:solidFill>
                          <a:latin typeface="+mj-lt"/>
                          <a:ea typeface="Source Sans Pro" charset="0"/>
                          <a:cs typeface="Source Sans Pro" charset="0"/>
                        </a:rPr>
                        <a:t>BUSINESS</a:t>
                      </a:r>
                    </a:p>
                  </a:txBody>
                  <a:tcPr marR="0" marT="0" marB="182880" anchor="b">
                    <a:lnL w="12700" cmpd="sng">
                      <a:noFill/>
                    </a:lnL>
                    <a:lnR w="12700" cmpd="sng">
                      <a:noFill/>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Number of</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Connected Accounts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25</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50</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100</a:t>
                      </a:r>
                      <a:r>
                        <a:rPr lang="en-US" sz="1100" b="0" i="0" dirty="0">
                          <a:solidFill>
                            <a:schemeClr val="tx1"/>
                          </a:solidFill>
                          <a:latin typeface="+mn-lt"/>
                          <a:ea typeface="Source Sans Pro" charset="0"/>
                          <a:cs typeface="Source Sans Pro" charset="0"/>
                        </a:rPr>
                        <a:t> Accounts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Number of</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Team Members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50</a:t>
                      </a:r>
                      <a:r>
                        <a:rPr lang="en-US" sz="1100" b="0" i="0" dirty="0">
                          <a:solidFill>
                            <a:schemeClr val="tx1"/>
                          </a:solidFill>
                          <a:latin typeface="+mn-lt"/>
                          <a:ea typeface="Source Sans Pro" charset="0"/>
                          <a:cs typeface="Source Sans Pro" charset="0"/>
                        </a:rPr>
                        <a:t> Members</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Detailed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Social Analytics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ea typeface="Source Sans Pro" charset="0"/>
                          <a:cs typeface="Source Sans Pro" charset="0"/>
                        </a:rPr>
                        <a:t>Priority</a:t>
                      </a:r>
                      <a:r>
                        <a:rPr lang="en-US" sz="1100" b="0" i="0" baseline="0" dirty="0">
                          <a:latin typeface="+mn-lt"/>
                          <a:ea typeface="Source Sans Pro" charset="0"/>
                          <a:cs typeface="Source Sans Pro" charset="0"/>
                        </a:rPr>
                        <a:t> </a:t>
                      </a:r>
                      <a:r>
                        <a:rPr lang="en-US" sz="1100" b="0" i="0" baseline="0" dirty="0" err="1">
                          <a:latin typeface="+mn-lt"/>
                          <a:ea typeface="Source Sans Pro" charset="0"/>
                          <a:cs typeface="Source Sans Pro" charset="0"/>
                        </a:rPr>
                        <a:t>Acess</a:t>
                      </a:r>
                      <a:r>
                        <a:rPr lang="en-US" sz="1100" b="0" i="0" baseline="0" dirty="0">
                          <a:latin typeface="+mn-lt"/>
                          <a:ea typeface="Source Sans Pro" charset="0"/>
                          <a:cs typeface="Source Sans Pro" charset="0"/>
                        </a:rPr>
                        <a:t> to</a:t>
                      </a:r>
                      <a:endParaRPr lang="en-US" sz="1100" b="0" i="0" dirty="0">
                        <a:latin typeface="+mn-lt"/>
                        <a:ea typeface="Source Sans Pro" charset="0"/>
                        <a:cs typeface="Source Sans Pro"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dirty="0">
                          <a:latin typeface="+mn-lt"/>
                          <a:ea typeface="Source Sans Pro" charset="0"/>
                          <a:cs typeface="Source Sans Pro" charset="0"/>
                        </a:rPr>
                        <a:t>Business Features</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mn-lt"/>
                        <a:ea typeface="Source Sans Pro" charset="0"/>
                        <a:cs typeface="Source Sans Pro" charset="0"/>
                      </a:endParaRPr>
                    </a:p>
                  </a:txBody>
                  <a:tcPr marL="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10$</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12$</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ea typeface="Source Sans Pro" charset="0"/>
                          <a:cs typeface="Source Sans Pro" charset="0"/>
                        </a:rPr>
                        <a:t>20$</a:t>
                      </a:r>
                      <a:r>
                        <a:rPr lang="en-US" sz="1100" b="1" i="0" baseline="0" dirty="0">
                          <a:solidFill>
                            <a:schemeClr val="tx1"/>
                          </a:solidFill>
                          <a:latin typeface="+mn-lt"/>
                          <a:ea typeface="Source Sans Pro" charset="0"/>
                          <a:cs typeface="Source Sans Pro" charset="0"/>
                        </a:rPr>
                        <a:t> per month</a:t>
                      </a:r>
                      <a:endParaRPr lang="en-US" sz="1100" b="1" i="0" dirty="0">
                        <a:solidFill>
                          <a:schemeClr val="tx1"/>
                        </a:solidFill>
                        <a:latin typeface="+mn-lt"/>
                        <a:ea typeface="Source Sans Pro" charset="0"/>
                        <a:cs typeface="Source Sans Pro"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Shape 3613"/>
          <p:cNvSpPr/>
          <p:nvPr/>
        </p:nvSpPr>
        <p:spPr>
          <a:xfrm>
            <a:off x="6605000"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4" name="Shape 3613"/>
          <p:cNvSpPr/>
          <p:nvPr/>
        </p:nvSpPr>
        <p:spPr>
          <a:xfrm>
            <a:off x="8623566"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5" name="Shape 3613"/>
          <p:cNvSpPr/>
          <p:nvPr/>
        </p:nvSpPr>
        <p:spPr>
          <a:xfrm>
            <a:off x="8623566" y="4973332"/>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6" name="Shape 3613"/>
          <p:cNvSpPr/>
          <p:nvPr/>
        </p:nvSpPr>
        <p:spPr>
          <a:xfrm>
            <a:off x="10519448" y="4374618"/>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7" name="Shape 3613"/>
          <p:cNvSpPr/>
          <p:nvPr/>
        </p:nvSpPr>
        <p:spPr>
          <a:xfrm>
            <a:off x="10519448" y="4973332"/>
            <a:ext cx="210805" cy="21080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8" name="Shape 3614"/>
          <p:cNvSpPr/>
          <p:nvPr/>
        </p:nvSpPr>
        <p:spPr>
          <a:xfrm>
            <a:off x="6622762" y="4993900"/>
            <a:ext cx="172475" cy="17247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1"/>
          </a:solidFill>
          <a:ln w="12700">
            <a:miter lim="400000"/>
          </a:ln>
        </p:spPr>
        <p:txBody>
          <a:bodyPr lIns="38100" tIns="38100" rIns="38100" bIns="38100" anchor="ctr"/>
          <a:lstStyle/>
          <a:p>
            <a:endParaRPr>
              <a:solidFill>
                <a:prstClr val="black"/>
              </a:solidFill>
              <a:latin typeface="+mj-lt"/>
            </a:endParaRPr>
          </a:p>
        </p:txBody>
      </p:sp>
      <p:sp>
        <p:nvSpPr>
          <p:cNvPr id="13" name="Title 12"/>
          <p:cNvSpPr>
            <a:spLocks noGrp="1"/>
          </p:cNvSpPr>
          <p:nvPr>
            <p:ph type="title"/>
          </p:nvPr>
        </p:nvSpPr>
        <p:spPr/>
        <p:txBody>
          <a:bodyPr/>
          <a:lstStyle/>
          <a:p>
            <a:r>
              <a:rPr lang="en-US" dirty="0"/>
              <a:t>CLEAN PRICING LAYOUT</a:t>
            </a:r>
          </a:p>
        </p:txBody>
      </p:sp>
    </p:spTree>
    <p:extLst>
      <p:ext uri="{BB962C8B-B14F-4D97-AF65-F5344CB8AC3E}">
        <p14:creationId xmlns:p14="http://schemas.microsoft.com/office/powerpoint/2010/main" val="1069378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ECAD45-AA33-C745-9964-06DF21E09A84}"/>
              </a:ext>
            </a:extLst>
          </p:cNvPr>
          <p:cNvSpPr/>
          <p:nvPr/>
        </p:nvSpPr>
        <p:spPr>
          <a:xfrm>
            <a:off x="-25870" y="0"/>
            <a:ext cx="12217869" cy="6858000"/>
          </a:xfrm>
          <a:prstGeom prst="rect">
            <a:avLst/>
          </a:prstGeom>
          <a:solidFill>
            <a:srgbClr val="0177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31</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26385C-432A-3144-9F69-E71B7958A415}"/>
              </a:ext>
            </a:extLst>
          </p:cNvPr>
          <p:cNvSpPr txBox="1"/>
          <p:nvPr/>
        </p:nvSpPr>
        <p:spPr>
          <a:xfrm rot="5400000">
            <a:off x="-2107580" y="2687443"/>
            <a:ext cx="5185317" cy="276999"/>
          </a:xfrm>
          <a:prstGeom prst="rect">
            <a:avLst/>
          </a:prstGeom>
          <a:noFill/>
        </p:spPr>
        <p:txBody>
          <a:bodyPr wrap="square" rtlCol="0">
            <a:spAutoFit/>
          </a:bodyPr>
          <a:lstStyle/>
          <a:p>
            <a:r>
              <a:rPr lang="en-US" sz="1200" spc="300" dirty="0">
                <a:solidFill>
                  <a:schemeClr val="bg1"/>
                </a:solidFill>
                <a:latin typeface="Montserrat" pitchFamily="2" charset="77"/>
              </a:rPr>
              <a:t>X</a:t>
            </a:r>
            <a:r>
              <a:rPr lang="en-US" sz="1200" spc="300" dirty="0"/>
              <a:t>  </a:t>
            </a:r>
            <a:r>
              <a:rPr lang="en-US" sz="1200" spc="300" dirty="0">
                <a:solidFill>
                  <a:schemeClr val="bg1"/>
                </a:solidFill>
              </a:rPr>
              <a:t> THE PLACE OF USEFUL LEARNING</a:t>
            </a:r>
          </a:p>
        </p:txBody>
      </p:sp>
      <p:pic>
        <p:nvPicPr>
          <p:cNvPr id="15" name="Picture 14">
            <a:extLst>
              <a:ext uri="{FF2B5EF4-FFF2-40B4-BE49-F238E27FC236}">
                <a16:creationId xmlns:a16="http://schemas.microsoft.com/office/drawing/2014/main" id="{7A0D6BCB-A5D5-804A-A7EA-84EA82794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607" y="1351834"/>
            <a:ext cx="6025829" cy="4154329"/>
          </a:xfrm>
          <a:prstGeom prst="rect">
            <a:avLst/>
          </a:prstGeom>
        </p:spPr>
      </p:pic>
    </p:spTree>
    <p:extLst>
      <p:ext uri="{BB962C8B-B14F-4D97-AF65-F5344CB8AC3E}">
        <p14:creationId xmlns:p14="http://schemas.microsoft.com/office/powerpoint/2010/main" val="387962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880399-3387-AC46-8D03-CBDD95393991}"/>
              </a:ext>
            </a:extLst>
          </p:cNvPr>
          <p:cNvSpPr>
            <a:spLocks noGrp="1"/>
          </p:cNvSpPr>
          <p:nvPr>
            <p:ph type="sldNum" sz="quarter" idx="10"/>
          </p:nvPr>
        </p:nvSpPr>
        <p:spPr/>
        <p:txBody>
          <a:bodyPr/>
          <a:lstStyle/>
          <a:p>
            <a:fld id="{D8D877B3-D348-4611-9BDB-C5374591D951}" type="slidenum">
              <a:rPr lang="en-US" smtClean="0"/>
              <a:pPr/>
              <a:t>4</a:t>
            </a:fld>
            <a:endParaRPr lang="en-US" dirty="0"/>
          </a:p>
        </p:txBody>
      </p:sp>
      <p:sp>
        <p:nvSpPr>
          <p:cNvPr id="6" name="Title 3">
            <a:extLst>
              <a:ext uri="{FF2B5EF4-FFF2-40B4-BE49-F238E27FC236}">
                <a16:creationId xmlns:a16="http://schemas.microsoft.com/office/drawing/2014/main" id="{8DA6D5FF-B685-6645-A39D-E5CBCF389F92}"/>
              </a:ext>
            </a:extLst>
          </p:cNvPr>
          <p:cNvSpPr>
            <a:spLocks noGrp="1"/>
          </p:cNvSpPr>
          <p:nvPr>
            <p:ph type="title"/>
          </p:nvPr>
        </p:nvSpPr>
        <p:spPr>
          <a:xfrm>
            <a:off x="1866900" y="624403"/>
            <a:ext cx="4809795" cy="757655"/>
          </a:xfrm>
        </p:spPr>
        <p:txBody>
          <a:bodyPr/>
          <a:lstStyle/>
          <a:p>
            <a:r>
              <a:rPr lang="en-US" sz="4200" dirty="0"/>
              <a:t>CAMPUS</a:t>
            </a:r>
            <a:br>
              <a:rPr lang="en-US" sz="4200" dirty="0"/>
            </a:br>
            <a:r>
              <a:rPr lang="en-US" sz="4200" dirty="0"/>
              <a:t>MAP</a:t>
            </a:r>
          </a:p>
        </p:txBody>
      </p:sp>
      <p:pic>
        <p:nvPicPr>
          <p:cNvPr id="7" name="Picture 6">
            <a:extLst>
              <a:ext uri="{FF2B5EF4-FFF2-40B4-BE49-F238E27FC236}">
                <a16:creationId xmlns:a16="http://schemas.microsoft.com/office/drawing/2014/main" id="{2772EC5B-1D3F-244A-9DE7-84E0BB47E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280" y="271780"/>
            <a:ext cx="6527800" cy="6441148"/>
          </a:xfrm>
          <a:prstGeom prst="rect">
            <a:avLst/>
          </a:prstGeom>
        </p:spPr>
      </p:pic>
      <p:pic>
        <p:nvPicPr>
          <p:cNvPr id="8" name="Picture 7">
            <a:extLst>
              <a:ext uri="{FF2B5EF4-FFF2-40B4-BE49-F238E27FC236}">
                <a16:creationId xmlns:a16="http://schemas.microsoft.com/office/drawing/2014/main" id="{0A3C391A-C6BC-8446-95CE-E99ED468A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2465070"/>
            <a:ext cx="2644140" cy="3711966"/>
          </a:xfrm>
          <a:prstGeom prst="rect">
            <a:avLst/>
          </a:prstGeom>
        </p:spPr>
      </p:pic>
    </p:spTree>
    <p:extLst>
      <p:ext uri="{BB962C8B-B14F-4D97-AF65-F5344CB8AC3E}">
        <p14:creationId xmlns:p14="http://schemas.microsoft.com/office/powerpoint/2010/main" val="176518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5</a:t>
            </a:fld>
            <a:endParaRPr lang="en-US" dirty="0"/>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1181100"/>
            <a:ext cx="3786768" cy="1621619"/>
          </a:xfrm>
        </p:spPr>
        <p:txBody>
          <a:bodyPr/>
          <a:lstStyle/>
          <a:p>
            <a:r>
              <a:rPr lang="en-US" spc="0" dirty="0"/>
              <a:t>SINGLE</a:t>
            </a:r>
            <a:br>
              <a:rPr lang="en-US" spc="0" dirty="0"/>
            </a:br>
            <a:r>
              <a:rPr lang="en-US" spc="0" dirty="0"/>
              <a:t>COLUMN</a:t>
            </a:r>
            <a:br>
              <a:rPr lang="en-US" spc="0" dirty="0"/>
            </a:br>
            <a:r>
              <a:rPr lang="en-US" spc="0" dirty="0"/>
              <a:t>TITLE</a:t>
            </a:r>
            <a:endParaRPr lang="en-US" spc="0" dirty="0">
              <a:solidFill>
                <a:schemeClr val="accent1"/>
              </a:solidFill>
            </a:endParaRPr>
          </a:p>
        </p:txBody>
      </p:sp>
      <p:sp>
        <p:nvSpPr>
          <p:cNvPr id="13" name="TextBox 12">
            <a:extLst>
              <a:ext uri="{FF2B5EF4-FFF2-40B4-BE49-F238E27FC236}">
                <a16:creationId xmlns:a16="http://schemas.microsoft.com/office/drawing/2014/main" id="{0F607F7D-BEB6-A94E-BFFB-246BB6698DC4}"/>
              </a:ext>
            </a:extLst>
          </p:cNvPr>
          <p:cNvSpPr txBox="1"/>
          <p:nvPr/>
        </p:nvSpPr>
        <p:spPr>
          <a:xfrm>
            <a:off x="6096000" y="1188625"/>
            <a:ext cx="5524500" cy="4745723"/>
          </a:xfrm>
          <a:prstGeom prst="rect">
            <a:avLst/>
          </a:prstGeom>
          <a:noFill/>
        </p:spPr>
        <p:txBody>
          <a:bodyPr wrap="square" lIns="0" rIns="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14982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a:prstGeom prst="rect">
            <a:avLst/>
          </a:prstGeom>
          <a:noFill/>
        </p:spPr>
        <p:txBody>
          <a:bodyPr vert="horz" lIns="0" tIns="0" rIns="0" bIns="0" rtlCol="0" anchor="ctr">
            <a:normAutofit/>
          </a:bodyPr>
          <a:lstStyle/>
          <a:p>
            <a:pPr>
              <a:spcAft>
                <a:spcPts val="600"/>
              </a:spcAft>
            </a:pPr>
            <a:fld id="{D8D877B3-D348-4611-9BDB-C5374591D951}" type="slidenum">
              <a:rPr lang="en-US" smtClean="0"/>
              <a:pPr>
                <a:spcAft>
                  <a:spcPts val="600"/>
                </a:spcAft>
              </a:pPr>
              <a:t>6</a:t>
            </a:fld>
            <a:endParaRPr lang="en-US"/>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SINGLE COLUMN</a:t>
            </a:r>
            <a:r>
              <a:rPr lang="en-US" dirty="0"/>
              <a:t> </a:t>
            </a:r>
            <a:r>
              <a:rPr lang="en-US" kern="1200" spc="0" baseline="0" dirty="0">
                <a:latin typeface="+mj-lt"/>
                <a:ea typeface="+mj-ea"/>
                <a:cs typeface="+mj-cs"/>
              </a:rPr>
              <a:t>TITLE</a:t>
            </a:r>
          </a:p>
        </p:txBody>
      </p:sp>
      <p:sp>
        <p:nvSpPr>
          <p:cNvPr id="13" name="TextBox 12">
            <a:extLst>
              <a:ext uri="{FF2B5EF4-FFF2-40B4-BE49-F238E27FC236}">
                <a16:creationId xmlns:a16="http://schemas.microsoft.com/office/drawing/2014/main" id="{0F607F7D-BEB6-A94E-BFFB-246BB6698DC4}"/>
              </a:ext>
            </a:extLst>
          </p:cNvPr>
          <p:cNvSpPr txBox="1"/>
          <p:nvPr/>
        </p:nvSpPr>
        <p:spPr>
          <a:xfrm>
            <a:off x="1866900" y="1888324"/>
            <a:ext cx="9753600" cy="4298671"/>
          </a:xfrm>
          <a:prstGeom prst="rect">
            <a:avLst/>
          </a:prstGeom>
        </p:spPr>
        <p:txBody>
          <a:bodyPr vert="horz" lIns="0" tIns="45720" rIns="0" bIns="45720" rtlCol="0">
            <a:normAutofit/>
          </a:bodyPr>
          <a:lstStyle/>
          <a:p>
            <a:pPr defTabSz="914318">
              <a:lnSpc>
                <a:spcPct val="110000"/>
              </a:lnSpc>
              <a:spcAft>
                <a:spcPts val="600"/>
              </a:spcAft>
            </a:pPr>
            <a:r>
              <a:rPr lang="en-US" sz="1300" dirty="0"/>
              <a:t>There are many variations of passages of Lorem Ipsum available, but the majority have suffered alteration in some form, by injected </a:t>
            </a:r>
            <a:r>
              <a:rPr lang="en-US" sz="1300" dirty="0" err="1"/>
              <a:t>humour</a:t>
            </a:r>
            <a:r>
              <a:rPr lang="en-US" sz="1300" dirty="0"/>
              <a:t>, or </a:t>
            </a:r>
            <a:r>
              <a:rPr lang="en-US" sz="1300" dirty="0" err="1"/>
              <a:t>randomised</a:t>
            </a:r>
            <a:r>
              <a:rPr lang="en-US" sz="1300" dirty="0"/>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300" dirty="0" err="1"/>
              <a:t>humour</a:t>
            </a:r>
            <a:r>
              <a:rPr lang="en-US" sz="1300" dirty="0"/>
              <a:t>.</a:t>
            </a:r>
          </a:p>
          <a:p>
            <a:pPr defTabSz="914318">
              <a:lnSpc>
                <a:spcPct val="110000"/>
              </a:lnSpc>
              <a:spcAft>
                <a:spcPts val="600"/>
              </a:spcAft>
            </a:pPr>
            <a:endParaRPr lang="en-US" sz="1300" dirty="0"/>
          </a:p>
          <a:p>
            <a:pPr defTabSz="914318">
              <a:lnSpc>
                <a:spcPct val="110000"/>
              </a:lnSpc>
              <a:spcAft>
                <a:spcPts val="600"/>
              </a:spcAft>
            </a:pPr>
            <a:r>
              <a:rPr lang="en-US" sz="1300"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300" dirty="0" err="1"/>
              <a:t>humour</a:t>
            </a:r>
            <a:r>
              <a:rPr lang="en-US" sz="1300" dirty="0"/>
              <a:t> and the like).</a:t>
            </a:r>
          </a:p>
          <a:p>
            <a:pPr defTabSz="914318">
              <a:lnSpc>
                <a:spcPct val="110000"/>
              </a:lnSpc>
              <a:spcAft>
                <a:spcPts val="600"/>
              </a:spcAft>
            </a:pPr>
            <a:endParaRPr lang="en-US" sz="1300" dirty="0"/>
          </a:p>
          <a:p>
            <a:pPr defTabSz="914318">
              <a:lnSpc>
                <a:spcPct val="110000"/>
              </a:lnSpc>
              <a:spcAft>
                <a:spcPts val="600"/>
              </a:spcAft>
            </a:pPr>
            <a:r>
              <a:rPr lang="en-US" sz="1300" dirty="0"/>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300" dirty="0" err="1"/>
              <a:t>consectetur</a:t>
            </a:r>
            <a:r>
              <a:rPr lang="en-US" sz="1300" dirty="0"/>
              <a:t>, from a Lorem Ipsum passage, and going through the cites of the word in classical literature, discovered the undoubtable source. Lorem Ipsum comes from sections 1.10.32 and 1.10.33 of "de </a:t>
            </a:r>
            <a:r>
              <a:rPr lang="en-US" sz="1300" dirty="0" err="1"/>
              <a:t>Finibus</a:t>
            </a:r>
            <a:r>
              <a:rPr lang="en-US" sz="1300" dirty="0"/>
              <a:t> </a:t>
            </a:r>
            <a:r>
              <a:rPr lang="en-US" sz="1300" dirty="0" err="1"/>
              <a:t>Bonorum</a:t>
            </a:r>
            <a:r>
              <a:rPr lang="en-US" sz="1300" dirty="0"/>
              <a:t> et </a:t>
            </a:r>
            <a:r>
              <a:rPr lang="en-US" sz="1300" dirty="0" err="1"/>
              <a:t>Malorum</a:t>
            </a:r>
            <a:r>
              <a:rPr lang="en-US" sz="1300" dirty="0"/>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377896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7</a:t>
            </a:fld>
            <a:endParaRPr lang="en-US" dirty="0"/>
          </a:p>
        </p:txBody>
      </p:sp>
      <p:sp>
        <p:nvSpPr>
          <p:cNvPr id="8" name="Title 2">
            <a:extLst>
              <a:ext uri="{FF2B5EF4-FFF2-40B4-BE49-F238E27FC236}">
                <a16:creationId xmlns:a16="http://schemas.microsoft.com/office/drawing/2014/main" id="{150AAFDF-3DFF-3D44-8324-698A0B884D42}"/>
              </a:ext>
            </a:extLst>
          </p:cNvPr>
          <p:cNvSpPr>
            <a:spLocks noGrp="1"/>
          </p:cNvSpPr>
          <p:nvPr>
            <p:ph type="title"/>
          </p:nvPr>
        </p:nvSpPr>
        <p:spPr>
          <a:xfrm>
            <a:off x="1866900" y="1188625"/>
            <a:ext cx="3853676" cy="1621619"/>
          </a:xfrm>
        </p:spPr>
        <p:txBody>
          <a:bodyPr/>
          <a:lstStyle/>
          <a:p>
            <a:r>
              <a:rPr lang="en-US" spc="0" dirty="0"/>
              <a:t>TWO</a:t>
            </a:r>
            <a:br>
              <a:rPr lang="en-US" spc="0" dirty="0"/>
            </a:br>
            <a:r>
              <a:rPr lang="en-US" spc="0" dirty="0"/>
              <a:t>COLUMNS</a:t>
            </a:r>
            <a:br>
              <a:rPr lang="en-US" spc="0" dirty="0"/>
            </a:br>
            <a:r>
              <a:rPr lang="en-US" spc="0" dirty="0"/>
              <a:t>TITLE</a:t>
            </a:r>
            <a:endParaRPr lang="en-US" spc="0" dirty="0">
              <a:solidFill>
                <a:schemeClr val="accent1"/>
              </a:solidFill>
            </a:endParaRPr>
          </a:p>
        </p:txBody>
      </p:sp>
      <p:sp>
        <p:nvSpPr>
          <p:cNvPr id="10" name="TextBox 9">
            <a:extLst>
              <a:ext uri="{FF2B5EF4-FFF2-40B4-BE49-F238E27FC236}">
                <a16:creationId xmlns:a16="http://schemas.microsoft.com/office/drawing/2014/main" id="{AB4E23D2-EC3B-9542-B6A3-173AC5275093}"/>
              </a:ext>
            </a:extLst>
          </p:cNvPr>
          <p:cNvSpPr txBox="1"/>
          <p:nvPr/>
        </p:nvSpPr>
        <p:spPr>
          <a:xfrm>
            <a:off x="6096000" y="1188625"/>
            <a:ext cx="5524500" cy="5151988"/>
          </a:xfrm>
          <a:prstGeom prst="rect">
            <a:avLst/>
          </a:prstGeom>
          <a:noFill/>
        </p:spPr>
        <p:txBody>
          <a:bodyPr wrap="square" lIns="0" rIns="0" numCol="2" spcCol="36576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66801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8</a:t>
            </a:fld>
            <a:endParaRPr lang="en-US" dirty="0"/>
          </a:p>
        </p:txBody>
      </p:sp>
      <p:sp>
        <p:nvSpPr>
          <p:cNvPr id="10" name="TextBox 9">
            <a:extLst>
              <a:ext uri="{FF2B5EF4-FFF2-40B4-BE49-F238E27FC236}">
                <a16:creationId xmlns:a16="http://schemas.microsoft.com/office/drawing/2014/main" id="{AB4E23D2-EC3B-9542-B6A3-173AC5275093}"/>
              </a:ext>
            </a:extLst>
          </p:cNvPr>
          <p:cNvSpPr txBox="1"/>
          <p:nvPr/>
        </p:nvSpPr>
        <p:spPr>
          <a:xfrm>
            <a:off x="1828800" y="1828799"/>
            <a:ext cx="9791700" cy="3452447"/>
          </a:xfrm>
          <a:prstGeom prst="rect">
            <a:avLst/>
          </a:prstGeom>
          <a:noFill/>
        </p:spPr>
        <p:txBody>
          <a:bodyPr wrap="square" lIns="0" rIns="0" numCol="2" spcCol="365760" rtlCol="0">
            <a:no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
        <p:nvSpPr>
          <p:cNvPr id="7" name="Title 2">
            <a:extLst>
              <a:ext uri="{FF2B5EF4-FFF2-40B4-BE49-F238E27FC236}">
                <a16:creationId xmlns:a16="http://schemas.microsoft.com/office/drawing/2014/main" id="{B49AF3E7-22C3-C847-BFAD-BC620714254E}"/>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TWO COLUMN</a:t>
            </a:r>
            <a:r>
              <a:rPr lang="en-US" dirty="0"/>
              <a:t> </a:t>
            </a:r>
            <a:r>
              <a:rPr lang="en-US" kern="1200" spc="0" baseline="0" dirty="0">
                <a:latin typeface="+mj-lt"/>
                <a:ea typeface="+mj-ea"/>
                <a:cs typeface="+mj-cs"/>
              </a:rPr>
              <a:t>TITLE</a:t>
            </a:r>
          </a:p>
        </p:txBody>
      </p:sp>
    </p:spTree>
    <p:extLst>
      <p:ext uri="{BB962C8B-B14F-4D97-AF65-F5344CB8AC3E}">
        <p14:creationId xmlns:p14="http://schemas.microsoft.com/office/powerpoint/2010/main" val="96016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9</a:t>
            </a:fld>
            <a:endParaRPr lang="en-US" dirty="0"/>
          </a:p>
        </p:txBody>
      </p:sp>
      <p:sp>
        <p:nvSpPr>
          <p:cNvPr id="11" name="Title 2">
            <a:extLst>
              <a:ext uri="{FF2B5EF4-FFF2-40B4-BE49-F238E27FC236}">
                <a16:creationId xmlns:a16="http://schemas.microsoft.com/office/drawing/2014/main" id="{4B4AB9FD-E2A2-F54F-B8A0-EE923BAD1F1C}"/>
              </a:ext>
            </a:extLst>
          </p:cNvPr>
          <p:cNvSpPr>
            <a:spLocks noGrp="1"/>
          </p:cNvSpPr>
          <p:nvPr>
            <p:ph type="title"/>
          </p:nvPr>
        </p:nvSpPr>
        <p:spPr>
          <a:xfrm>
            <a:off x="1866900" y="1188625"/>
            <a:ext cx="3193473" cy="1621619"/>
          </a:xfrm>
        </p:spPr>
        <p:txBody>
          <a:bodyPr/>
          <a:lstStyle/>
          <a:p>
            <a:r>
              <a:rPr lang="en-US" spc="0" dirty="0"/>
              <a:t>THREE</a:t>
            </a:r>
            <a:br>
              <a:rPr lang="en-US" spc="0" dirty="0"/>
            </a:br>
            <a:r>
              <a:rPr lang="en-US" spc="0" dirty="0"/>
              <a:t>COLUMNS</a:t>
            </a:r>
            <a:br>
              <a:rPr lang="en-US" spc="0" dirty="0"/>
            </a:br>
            <a:r>
              <a:rPr lang="en-US" spc="0" dirty="0"/>
              <a:t>TITLE</a:t>
            </a:r>
            <a:endParaRPr lang="en-US" spc="0" dirty="0">
              <a:solidFill>
                <a:schemeClr val="accent1"/>
              </a:solidFill>
            </a:endParaRPr>
          </a:p>
        </p:txBody>
      </p:sp>
      <p:sp>
        <p:nvSpPr>
          <p:cNvPr id="13" name="TextBox 12">
            <a:extLst>
              <a:ext uri="{FF2B5EF4-FFF2-40B4-BE49-F238E27FC236}">
                <a16:creationId xmlns:a16="http://schemas.microsoft.com/office/drawing/2014/main" id="{1508B883-589D-4E46-BFE4-3884BE15A3D1}"/>
              </a:ext>
            </a:extLst>
          </p:cNvPr>
          <p:cNvSpPr txBox="1"/>
          <p:nvPr/>
        </p:nvSpPr>
        <p:spPr>
          <a:xfrm>
            <a:off x="5305168" y="1188625"/>
            <a:ext cx="6315332" cy="4893647"/>
          </a:xfrm>
          <a:prstGeom prst="rect">
            <a:avLst/>
          </a:prstGeom>
          <a:noFill/>
        </p:spPr>
        <p:txBody>
          <a:bodyPr wrap="square" lIns="0" rIns="0" numCol="3" spcCol="365760" rtlCol="0">
            <a:spAutoFit/>
          </a:bodyPr>
          <a:lstStyle/>
          <a:p>
            <a:pPr>
              <a:lnSpc>
                <a:spcPct val="120000"/>
              </a:lnSpc>
            </a:pPr>
            <a:r>
              <a:rPr lang="en-US" sz="1100" dirty="0">
                <a:solidFill>
                  <a:schemeClr val="tx1">
                    <a:alpha val="80000"/>
                  </a:schemeClr>
                </a:solidFill>
              </a:rPr>
              <a:t>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 or </a:t>
            </a:r>
            <a:r>
              <a:rPr lang="en-US" sz="1100" dirty="0" err="1">
                <a:solidFill>
                  <a:schemeClr val="tx1">
                    <a:alpha val="80000"/>
                  </a:schemeClr>
                </a:solidFill>
              </a:rPr>
              <a:t>randomised</a:t>
            </a:r>
            <a:r>
              <a:rPr lang="en-US" sz="1100" dirty="0">
                <a:solidFill>
                  <a:schemeClr val="tx1">
                    <a:alpha val="80000"/>
                  </a:schemeClr>
                </a:solidFill>
              </a:rPr>
              <a:t> words which don't look even slightly believable. If you are going to use a passage of Lorem Ipsum, you need to be sure there isn't anything embarrassing hidden in the middle of text. There are many variations of passages of Lorem Ipsum available, but the majority have suffered alteration in some form, by injected </a:t>
            </a:r>
            <a:r>
              <a:rPr lang="en-US" sz="1100" dirty="0" err="1">
                <a:solidFill>
                  <a:schemeClr val="tx1">
                    <a:alpha val="80000"/>
                  </a:schemeClr>
                </a:solidFill>
              </a:rPr>
              <a:t>humour</a:t>
            </a:r>
            <a:r>
              <a:rPr lang="en-US" sz="1100" dirty="0">
                <a:solidFill>
                  <a:schemeClr val="tx1">
                    <a:alpha val="80000"/>
                  </a:schemeClr>
                </a:solidFill>
              </a:rPr>
              <a:t>.</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100" dirty="0" err="1">
                <a:solidFill>
                  <a:schemeClr val="tx1">
                    <a:alpha val="80000"/>
                  </a:schemeClr>
                </a:solidFill>
              </a:rPr>
              <a:t>humour</a:t>
            </a:r>
            <a:r>
              <a:rPr lang="en-US" sz="1100" dirty="0">
                <a:solidFill>
                  <a:schemeClr val="tx1">
                    <a:alpha val="80000"/>
                  </a:schemeClr>
                </a:solidFill>
              </a:rPr>
              <a:t> and the like).</a:t>
            </a:r>
          </a:p>
          <a:p>
            <a:pPr>
              <a:lnSpc>
                <a:spcPct val="120000"/>
              </a:lnSpc>
            </a:pPr>
            <a:endParaRPr lang="en-US" sz="1100" dirty="0">
              <a:solidFill>
                <a:schemeClr val="tx1">
                  <a:alpha val="80000"/>
                </a:schemeClr>
              </a:solidFill>
            </a:endParaRPr>
          </a:p>
          <a:p>
            <a:pPr>
              <a:lnSpc>
                <a:spcPct val="120000"/>
              </a:lnSpc>
            </a:pPr>
            <a:r>
              <a:rPr lang="en-US" sz="1100" dirty="0">
                <a:solidFill>
                  <a:schemeClr val="tx1">
                    <a:alpha val="8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100" dirty="0" err="1">
                <a:solidFill>
                  <a:schemeClr val="tx1">
                    <a:alpha val="80000"/>
                  </a:schemeClr>
                </a:solidFill>
              </a:rPr>
              <a:t>consectetur</a:t>
            </a:r>
            <a:r>
              <a:rPr lang="en-US" sz="1100" dirty="0">
                <a:solidFill>
                  <a:schemeClr val="tx1">
                    <a:alpha val="80000"/>
                  </a:schemeClr>
                </a:solidFill>
              </a:rPr>
              <a:t>, from a Lorem Ipsum passage, and going through the cites of the word in classical literature, discovered the undoubtable source. Lorem Ipsum comes from sections 1.10.32 and 1.10.33 of "de </a:t>
            </a:r>
            <a:r>
              <a:rPr lang="en-US" sz="1100" dirty="0" err="1">
                <a:solidFill>
                  <a:schemeClr val="tx1">
                    <a:alpha val="80000"/>
                  </a:schemeClr>
                </a:solidFill>
              </a:rPr>
              <a:t>Finibus</a:t>
            </a:r>
            <a:r>
              <a:rPr lang="en-US" sz="1100" dirty="0">
                <a:solidFill>
                  <a:schemeClr val="tx1">
                    <a:alpha val="80000"/>
                  </a:schemeClr>
                </a:solidFill>
              </a:rPr>
              <a:t> </a:t>
            </a:r>
            <a:r>
              <a:rPr lang="en-US" sz="1100" dirty="0" err="1">
                <a:solidFill>
                  <a:schemeClr val="tx1">
                    <a:alpha val="80000"/>
                  </a:schemeClr>
                </a:solidFill>
              </a:rPr>
              <a:t>Bonorum</a:t>
            </a:r>
            <a:r>
              <a:rPr lang="en-US" sz="1100" dirty="0">
                <a:solidFill>
                  <a:schemeClr val="tx1">
                    <a:alpha val="80000"/>
                  </a:schemeClr>
                </a:solidFill>
              </a:rPr>
              <a:t> et </a:t>
            </a:r>
            <a:r>
              <a:rPr lang="en-US" sz="1100" dirty="0" err="1">
                <a:solidFill>
                  <a:schemeClr val="tx1">
                    <a:alpha val="80000"/>
                  </a:schemeClr>
                </a:solidFill>
              </a:rPr>
              <a:t>Malorum</a:t>
            </a:r>
            <a:r>
              <a:rPr lang="en-US" sz="1100" dirty="0">
                <a:solidFill>
                  <a:schemeClr val="tx1">
                    <a:alpha val="80000"/>
                  </a:schemeClr>
                </a:solidFill>
              </a:rPr>
              <a:t>" (The Extremes of Good and Evil) by Cicero, written in 45 BC. This book is a treatise on the theory of ethics, very popular during the Renaissance.</a:t>
            </a:r>
          </a:p>
        </p:txBody>
      </p:sp>
    </p:spTree>
    <p:extLst>
      <p:ext uri="{BB962C8B-B14F-4D97-AF65-F5344CB8AC3E}">
        <p14:creationId xmlns:p14="http://schemas.microsoft.com/office/powerpoint/2010/main" val="1071979937"/>
      </p:ext>
    </p:extLst>
  </p:cSld>
  <p:clrMapOvr>
    <a:masterClrMapping/>
  </p:clrMapOvr>
</p:sld>
</file>

<file path=ppt/theme/theme1.xml><?xml version="1.0" encoding="utf-8"?>
<a:theme xmlns:a="http://schemas.openxmlformats.org/drawingml/2006/main" name="B&amp;D-Powerpoint Template_16x9">
  <a:themeElements>
    <a:clrScheme name="Engineering">
      <a:dk1>
        <a:srgbClr val="2B2B2B"/>
      </a:dk1>
      <a:lt1>
        <a:srgbClr val="FCFFFF"/>
      </a:lt1>
      <a:dk2>
        <a:srgbClr val="2B2B2B"/>
      </a:dk2>
      <a:lt2>
        <a:srgbClr val="FFFFFF"/>
      </a:lt2>
      <a:accent1>
        <a:srgbClr val="0176AD"/>
      </a:accent1>
      <a:accent2>
        <a:srgbClr val="0176AD"/>
      </a:accent2>
      <a:accent3>
        <a:srgbClr val="0176AD"/>
      </a:accent3>
      <a:accent4>
        <a:srgbClr val="0176AD"/>
      </a:accent4>
      <a:accent5>
        <a:srgbClr val="0176AD"/>
      </a:accent5>
      <a:accent6>
        <a:srgbClr val="0176AD"/>
      </a:accent6>
      <a:hlink>
        <a:srgbClr val="0176AD"/>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2521</Words>
  <Application>Microsoft Macintosh PowerPoint</Application>
  <PresentationFormat>Widescreen</PresentationFormat>
  <Paragraphs>155</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Calibri</vt:lpstr>
      <vt:lpstr>Montserrat</vt:lpstr>
      <vt:lpstr>System Font Regular</vt:lpstr>
      <vt:lpstr>Wingdings</vt:lpstr>
      <vt:lpstr>B&amp;D-Powerpoint Template_16x9</vt:lpstr>
      <vt:lpstr>PowerPoint Presentation</vt:lpstr>
      <vt:lpstr>PowerPoint Presentation</vt:lpstr>
      <vt:lpstr>WHERE WE ARE</vt:lpstr>
      <vt:lpstr>CAMPUS MAP</vt:lpstr>
      <vt:lpstr>SINGLE COLUMN TITLE</vt:lpstr>
      <vt:lpstr>SINGLE COLUMN TITLE</vt:lpstr>
      <vt:lpstr>TWO COLUMNS TITLE</vt:lpstr>
      <vt:lpstr>TWO COLUMN TITLE</vt:lpstr>
      <vt:lpstr>THREE COLUMNS TITLE</vt:lpstr>
      <vt:lpstr>THREE COLUMN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NUMBER SERVICE</vt:lpstr>
      <vt:lpstr>STATS WE ARE PROUD OF</vt:lpstr>
      <vt:lpstr>CLEAN PRICING LAYOUT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O'Donnell</dc:creator>
  <cp:lastModifiedBy>Simon Cunningham</cp:lastModifiedBy>
  <cp:revision>30</cp:revision>
  <dcterms:created xsi:type="dcterms:W3CDTF">2020-02-05T16:03:23Z</dcterms:created>
  <dcterms:modified xsi:type="dcterms:W3CDTF">2025-08-15T06:33:58Z</dcterms:modified>
</cp:coreProperties>
</file>