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33"/>
  </p:notesMasterIdLst>
  <p:handoutMasterIdLst>
    <p:handoutMasterId r:id="rId34"/>
  </p:handoutMasterIdLst>
  <p:sldIdLst>
    <p:sldId id="286" r:id="rId2"/>
    <p:sldId id="404" r:id="rId3"/>
    <p:sldId id="411" r:id="rId4"/>
    <p:sldId id="412" r:id="rId5"/>
    <p:sldId id="313" r:id="rId6"/>
    <p:sldId id="426" r:id="rId7"/>
    <p:sldId id="400" r:id="rId8"/>
    <p:sldId id="427" r:id="rId9"/>
    <p:sldId id="401" r:id="rId10"/>
    <p:sldId id="428" r:id="rId11"/>
    <p:sldId id="418" r:id="rId12"/>
    <p:sldId id="414" r:id="rId13"/>
    <p:sldId id="415" r:id="rId14"/>
    <p:sldId id="416" r:id="rId15"/>
    <p:sldId id="417" r:id="rId16"/>
    <p:sldId id="425" r:id="rId17"/>
    <p:sldId id="413" r:id="rId18"/>
    <p:sldId id="419" r:id="rId19"/>
    <p:sldId id="420" r:id="rId20"/>
    <p:sldId id="423" r:id="rId21"/>
    <p:sldId id="421" r:id="rId22"/>
    <p:sldId id="424" r:id="rId23"/>
    <p:sldId id="422" r:id="rId24"/>
    <p:sldId id="342" r:id="rId25"/>
    <p:sldId id="429" r:id="rId26"/>
    <p:sldId id="431" r:id="rId27"/>
    <p:sldId id="430" r:id="rId28"/>
    <p:sldId id="326" r:id="rId29"/>
    <p:sldId id="336" r:id="rId30"/>
    <p:sldId id="379" r:id="rId31"/>
    <p:sldId id="433" r:id="rId32"/>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86"/>
            <p14:sldId id="404"/>
            <p14:sldId id="411"/>
            <p14:sldId id="412"/>
            <p14:sldId id="313"/>
            <p14:sldId id="426"/>
            <p14:sldId id="400"/>
            <p14:sldId id="427"/>
            <p14:sldId id="401"/>
            <p14:sldId id="428"/>
            <p14:sldId id="418"/>
            <p14:sldId id="414"/>
            <p14:sldId id="415"/>
            <p14:sldId id="416"/>
            <p14:sldId id="417"/>
            <p14:sldId id="425"/>
            <p14:sldId id="413"/>
            <p14:sldId id="419"/>
            <p14:sldId id="420"/>
            <p14:sldId id="423"/>
            <p14:sldId id="421"/>
            <p14:sldId id="424"/>
            <p14:sldId id="422"/>
            <p14:sldId id="342"/>
            <p14:sldId id="429"/>
            <p14:sldId id="431"/>
            <p14:sldId id="430"/>
            <p14:sldId id="326"/>
            <p14:sldId id="336"/>
            <p14:sldId id="379"/>
            <p14:sldId id="43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E3024"/>
    <a:srgbClr val="E4472D"/>
    <a:srgbClr val="000000"/>
    <a:srgbClr val="0177AD"/>
    <a:srgbClr val="1778C7"/>
    <a:srgbClr val="F8FAFF"/>
    <a:srgbClr val="09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4"/>
    <p:restoredTop sz="96327"/>
  </p:normalViewPr>
  <p:slideViewPr>
    <p:cSldViewPr snapToGrid="0" snapToObjects="1">
      <p:cViewPr varScale="1">
        <p:scale>
          <a:sx n="119" d="100"/>
          <a:sy n="119" d="100"/>
        </p:scale>
        <p:origin x="928"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8/15/25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8/15/25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lvl1pPr marL="457200" indent="-457200">
              <a:buClr>
                <a:srgbClr val="1778C7"/>
              </a:buClr>
              <a:buFont typeface="System Font Regular"/>
              <a:buChar char="■"/>
              <a:defRPr/>
            </a:lvl1pPr>
            <a:lvl2pPr marL="285750" indent="-285750">
              <a:buClr>
                <a:srgbClr val="1778C7"/>
              </a:buClr>
              <a:buFont typeface="System Font Regular"/>
              <a:buChar char="■"/>
              <a:defRPr/>
            </a:lvl2pPr>
            <a:lvl3pPr marL="171450" indent="-171450">
              <a:buClr>
                <a:srgbClr val="1778C7"/>
              </a:buClr>
              <a:buFont typeface="System Font Regular"/>
              <a:buChar char="■"/>
              <a:defRPr/>
            </a:lvl3pPr>
            <a:lvl4pPr marL="171450" indent="-171450">
              <a:buClr>
                <a:srgbClr val="1778C7"/>
              </a:buClr>
              <a:buFont typeface="System Font Regular"/>
              <a:buChar char="■"/>
              <a:defRPr/>
            </a:lvl4pPr>
            <a:lvl5pPr marL="171450" indent="-171450">
              <a:buClr>
                <a:srgbClr val="1778C7"/>
              </a:buClr>
              <a:buFont typeface="System Font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457200" indent="-457200">
              <a:buClr>
                <a:schemeClr val="accent6"/>
              </a:buClr>
              <a:buFont typeface="System Font Regular"/>
              <a:buChar char="■"/>
              <a:defRPr/>
            </a:lvl1pPr>
            <a:lvl2pPr marL="285750" indent="-285750">
              <a:buClr>
                <a:schemeClr val="accent6"/>
              </a:buClr>
              <a:buFont typeface="System Font Regular"/>
              <a:buChar char="■"/>
              <a:defRPr/>
            </a:lvl2pPr>
            <a:lvl3pPr marL="171450" indent="-171450">
              <a:buClr>
                <a:schemeClr val="accent6"/>
              </a:buClr>
              <a:buFont typeface="System Font Regular"/>
              <a:buChar char="■"/>
              <a:defRPr/>
            </a:lvl3pPr>
            <a:lvl4pPr marL="171450" indent="-171450">
              <a:buClr>
                <a:schemeClr val="accent6"/>
              </a:buClr>
              <a:buFont typeface="System Font Regular"/>
              <a:buChar char="■"/>
              <a:defRPr/>
            </a:lvl4pPr>
            <a:lvl5pPr marL="171450" indent="-171450">
              <a:buClr>
                <a:schemeClr val="accent6"/>
              </a:buClr>
              <a:buFont typeface="System Font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rgbClr val="EE302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rgbClr val="EE3024"/>
                </a:solidFill>
                <a:latin typeface="Arial" panose="020B0604020202020204" pitchFamily="34" charset="0"/>
                <a:cs typeface="Arial" panose="020B0604020202020204" pitchFamily="34" charset="0"/>
              </a:rPr>
              <a:t>X   STRATHCLYDE BUSINESS SCHOOL</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14" r:id="rId6"/>
    <p:sldLayoutId id="2147484015" r:id="rId7"/>
    <p:sldLayoutId id="2147484073" r:id="rId8"/>
    <p:sldLayoutId id="2147484074" r:id="rId9"/>
    <p:sldLayoutId id="2147484076" r:id="rId10"/>
    <p:sldLayoutId id="2147484016" r:id="rId11"/>
    <p:sldLayoutId id="2147484048" r:id="rId12"/>
    <p:sldLayoutId id="2147484024" r:id="rId13"/>
    <p:sldLayoutId id="2147484078" r:id="rId14"/>
    <p:sldLayoutId id="2147484029" r:id="rId15"/>
    <p:sldLayoutId id="2147484075" r:id="rId16"/>
    <p:sldLayoutId id="2147484040" r:id="rId17"/>
    <p:sldLayoutId id="2147484030" r:id="rId18"/>
    <p:sldLayoutId id="2147484031" r:id="rId19"/>
    <p:sldLayoutId id="2147484032" r:id="rId20"/>
    <p:sldLayoutId id="2147484077" r:id="rId21"/>
    <p:sldLayoutId id="2147484036" r:id="rId22"/>
    <p:sldLayoutId id="2147484044" r:id="rId23"/>
    <p:sldLayoutId id="2147484045" r:id="rId24"/>
    <p:sldLayoutId id="2147484046" r:id="rId25"/>
    <p:sldLayoutId id="2147484049" r:id="rId26"/>
    <p:sldLayoutId id="2147484050" r:id="rId2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177AD"/>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177AD"/>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177AD"/>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177AD"/>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177AD"/>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5">
            <a:extLst>
              <a:ext uri="{FF2B5EF4-FFF2-40B4-BE49-F238E27FC236}">
                <a16:creationId xmlns:a16="http://schemas.microsoft.com/office/drawing/2014/main" id="{4F183323-F61F-2844-A2C6-683FFA5DFCF0}"/>
              </a:ext>
            </a:extLst>
          </p:cNvPr>
          <p:cNvPicPr>
            <a:picLocks noChangeAspect="1"/>
          </p:cNvPicPr>
          <p:nvPr/>
        </p:nvPicPr>
        <p:blipFill rotWithShape="1">
          <a:blip r:embed="rId2">
            <a:extLst>
              <a:ext uri="{28A0092B-C50C-407E-A947-70E740481C1C}">
                <a14:useLocalDpi xmlns:a14="http://schemas.microsoft.com/office/drawing/2010/main" val="0"/>
              </a:ext>
            </a:extLst>
          </a:blip>
          <a:srcRect l="61" t="7401" r="1" b="17357"/>
          <a:stretch/>
        </p:blipFill>
        <p:spPr>
          <a:xfrm>
            <a:off x="0" y="0"/>
            <a:ext cx="12191995" cy="6858000"/>
          </a:xfrm>
          <a:prstGeom prst="rect">
            <a:avLst/>
          </a:prstGeom>
        </p:spPr>
      </p:pic>
      <p:sp>
        <p:nvSpPr>
          <p:cNvPr id="12" name="Rectangle 11">
            <a:extLst>
              <a:ext uri="{FF2B5EF4-FFF2-40B4-BE49-F238E27FC236}">
                <a16:creationId xmlns:a16="http://schemas.microsoft.com/office/drawing/2014/main" id="{84ECAD45-AA33-C745-9964-06DF21E09A84}"/>
              </a:ext>
            </a:extLst>
          </p:cNvPr>
          <p:cNvSpPr/>
          <p:nvPr/>
        </p:nvSpPr>
        <p:spPr>
          <a:xfrm>
            <a:off x="-25870" y="0"/>
            <a:ext cx="12217869" cy="6858000"/>
          </a:xfrm>
          <a:prstGeom prst="rect">
            <a:avLst/>
          </a:prstGeom>
          <a:solidFill>
            <a:srgbClr val="EE3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67621" y="5656041"/>
            <a:ext cx="5693627" cy="435504"/>
          </a:xfrm>
          <a:prstGeom prst="rect">
            <a:avLst/>
          </a:prstGeom>
          <a:noFill/>
        </p:spPr>
        <p:txBody>
          <a:bodyPr wrap="square" lIns="0" rIns="0" rtlCol="0">
            <a:spAutoFit/>
          </a:bodyPr>
          <a:lstStyle/>
          <a:p>
            <a:pPr>
              <a:lnSpc>
                <a:spcPct val="120000"/>
              </a:lnSpc>
            </a:pPr>
            <a:r>
              <a:rPr lang="en-US" sz="2000">
                <a:solidFill>
                  <a:schemeClr val="bg1"/>
                </a:solidFill>
                <a:latin typeface="Arial" panose="020B0604020202020204" pitchFamily="34" charset="0"/>
                <a:ea typeface="Open Sans" panose="020B0606030504020204" pitchFamily="34" charset="0"/>
                <a:cs typeface="Arial" panose="020B0604020202020204" pitchFamily="34" charset="0"/>
              </a:rPr>
              <a:t>www.strath</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.ac.uk</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/business</a:t>
            </a:r>
          </a:p>
        </p:txBody>
      </p: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15" name="Picture 14">
            <a:extLst>
              <a:ext uri="{FF2B5EF4-FFF2-40B4-BE49-F238E27FC236}">
                <a16:creationId xmlns:a16="http://schemas.microsoft.com/office/drawing/2014/main" id="{7A0D6BCB-A5D5-804A-A7EA-84EA82794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934" y="544397"/>
            <a:ext cx="2065663" cy="1561670"/>
          </a:xfrm>
          <a:prstGeom prst="rect">
            <a:avLst/>
          </a:prstGeom>
        </p:spPr>
      </p:pic>
      <p:sp>
        <p:nvSpPr>
          <p:cNvPr id="16" name="Title 2">
            <a:extLst>
              <a:ext uri="{FF2B5EF4-FFF2-40B4-BE49-F238E27FC236}">
                <a16:creationId xmlns:a16="http://schemas.microsoft.com/office/drawing/2014/main" id="{9CDDADF0-8D2D-044D-A74A-98636F727B38}"/>
              </a:ext>
            </a:extLst>
          </p:cNvPr>
          <p:cNvSpPr txBox="1">
            <a:spLocks/>
          </p:cNvSpPr>
          <p:nvPr/>
        </p:nvSpPr>
        <p:spPr>
          <a:xfrm>
            <a:off x="2011864" y="2569184"/>
            <a:ext cx="7735715" cy="2768137"/>
          </a:xfrm>
          <a:prstGeom prst="rect">
            <a:avLst/>
          </a:prstGeom>
          <a:ln>
            <a:noFill/>
          </a:ln>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7200" spc="0" dirty="0">
                <a:ln w="22225">
                  <a:solidFill>
                    <a:schemeClr val="bg2"/>
                  </a:solidFill>
                </a:ln>
                <a:noFill/>
              </a:rPr>
              <a:t>STRATHCLYDE</a:t>
            </a:r>
          </a:p>
          <a:p>
            <a:r>
              <a:rPr lang="en-US" sz="7200" spc="0" dirty="0">
                <a:solidFill>
                  <a:schemeClr val="bg1"/>
                </a:solidFill>
              </a:rPr>
              <a:t>BUSINESS</a:t>
            </a:r>
          </a:p>
          <a:p>
            <a:r>
              <a:rPr lang="en-US" sz="7200" spc="0" dirty="0">
                <a:solidFill>
                  <a:schemeClr val="bg1"/>
                </a:solidFill>
              </a:rPr>
              <a:t>SCHOOL</a:t>
            </a:r>
          </a:p>
        </p:txBody>
      </p:sp>
    </p:spTree>
    <p:extLst>
      <p:ext uri="{BB962C8B-B14F-4D97-AF65-F5344CB8AC3E}">
        <p14:creationId xmlns:p14="http://schemas.microsoft.com/office/powerpoint/2010/main" val="17731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866900" y="1719208"/>
            <a:ext cx="9753600" cy="3617852"/>
          </a:xfrm>
          <a:prstGeom prst="rect">
            <a:avLst/>
          </a:prstGeom>
          <a:noFill/>
        </p:spPr>
        <p:txBody>
          <a:bodyPr wrap="square" lIns="0" rIns="0" numCol="3"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THREE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1729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CDB34-5F7E-D843-ABEC-32F0572A8813}"/>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6" name="Title 5">
            <a:extLst>
              <a:ext uri="{FF2B5EF4-FFF2-40B4-BE49-F238E27FC236}">
                <a16:creationId xmlns:a16="http://schemas.microsoft.com/office/drawing/2014/main" id="{8E18E88C-B238-CB46-B5D8-76D5299E8434}"/>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64DD85F6-A87E-8C40-BDA0-52F3997A793F}"/>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6B9F792B-A891-4A42-A5DE-62DAFEB80B1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9" b="219"/>
          <a:stretch>
            <a:fillRect/>
          </a:stretch>
        </p:blipFill>
        <p:spPr>
          <a:prstGeom prst="rect">
            <a:avLst/>
          </a:prstGeom>
        </p:spPr>
      </p:pic>
      <p:pic>
        <p:nvPicPr>
          <p:cNvPr id="12" name="Picture Placeholder 10">
            <a:extLst>
              <a:ext uri="{FF2B5EF4-FFF2-40B4-BE49-F238E27FC236}">
                <a16:creationId xmlns:a16="http://schemas.microsoft.com/office/drawing/2014/main" id="{C6275E1D-91A2-B84F-9E9F-4AD988E194BD}"/>
              </a:ext>
            </a:extLst>
          </p:cNvPr>
          <p:cNvPicPr>
            <a:picLocks noChangeAspect="1"/>
          </p:cNvPicPr>
          <p:nvPr/>
        </p:nvPicPr>
        <p:blipFill>
          <a:blip r:embed="rId3">
            <a:extLst>
              <a:ext uri="{28A0092B-C50C-407E-A947-70E740481C1C}">
                <a14:useLocalDpi xmlns:a14="http://schemas.microsoft.com/office/drawing/2010/main" val="0"/>
              </a:ext>
            </a:extLst>
          </a:blip>
          <a:srcRect l="5793" r="5793"/>
          <a:stretch>
            <a:fillRect/>
          </a:stretch>
        </p:blipFill>
        <p:spPr>
          <a:xfrm>
            <a:off x="8487355" y="4055602"/>
            <a:ext cx="3704646" cy="2798861"/>
          </a:xfrm>
          <a:prstGeom prst="rect">
            <a:avLst/>
          </a:prstGeom>
          <a:pattFill prst="pct10">
            <a:fgClr>
              <a:schemeClr val="tx1"/>
            </a:fgClr>
            <a:bgClr>
              <a:schemeClr val="bg1"/>
            </a:bgClr>
          </a:pattFill>
        </p:spPr>
      </p:pic>
      <p:pic>
        <p:nvPicPr>
          <p:cNvPr id="13" name="Picture Placeholder 14">
            <a:extLst>
              <a:ext uri="{FF2B5EF4-FFF2-40B4-BE49-F238E27FC236}">
                <a16:creationId xmlns:a16="http://schemas.microsoft.com/office/drawing/2014/main" id="{DB4B69A7-B767-8644-A6ED-6025F3A9FD5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5281" r="5281"/>
          <a:stretch>
            <a:fillRect/>
          </a:stretch>
        </p:blipFill>
        <p:spPr>
          <a:xfrm>
            <a:off x="4738977" y="4055602"/>
            <a:ext cx="3748377" cy="2798861"/>
          </a:xfrm>
        </p:spPr>
      </p:pic>
    </p:spTree>
    <p:extLst>
      <p:ext uri="{BB962C8B-B14F-4D97-AF65-F5344CB8AC3E}">
        <p14:creationId xmlns:p14="http://schemas.microsoft.com/office/powerpoint/2010/main" val="27718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391CE-2838-1A4D-962B-E3B142F33358}"/>
              </a:ext>
            </a:extLst>
          </p:cNvPr>
          <p:cNvSpPr>
            <a:spLocks noGrp="1"/>
          </p:cNvSpPr>
          <p:nvPr>
            <p:ph type="sldNum" sz="quarter" idx="10"/>
          </p:nvPr>
        </p:nvSpPr>
        <p:spPr/>
        <p:txBody>
          <a:bodyPr/>
          <a:lstStyle/>
          <a:p>
            <a:fld id="{D8D877B3-D348-4611-9BDB-C5374591D951}" type="slidenum">
              <a:rPr lang="en-US" smtClean="0"/>
              <a:pPr/>
              <a:t>12</a:t>
            </a:fld>
            <a:endParaRPr lang="en-US" dirty="0"/>
          </a:p>
        </p:txBody>
      </p:sp>
      <p:sp>
        <p:nvSpPr>
          <p:cNvPr id="4" name="Title 3">
            <a:extLst>
              <a:ext uri="{FF2B5EF4-FFF2-40B4-BE49-F238E27FC236}">
                <a16:creationId xmlns:a16="http://schemas.microsoft.com/office/drawing/2014/main" id="{D6FB5943-B82A-6B47-8FC1-CD76AFAE793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1C621F1-1B19-6B42-83CF-495F34CB7536}"/>
              </a:ext>
            </a:extLst>
          </p:cNvPr>
          <p:cNvSpPr>
            <a:spLocks noGrp="1"/>
          </p:cNvSpPr>
          <p:nvPr>
            <p:ph idx="1"/>
          </p:nvPr>
        </p:nvSpPr>
        <p:spPr/>
        <p:txBody>
          <a:bodyPr/>
          <a:lstStyle/>
          <a:p>
            <a:pPr marL="0" indent="0">
              <a:buNone/>
            </a:pPr>
            <a:endParaRPr lang="en-US" sz="1800" dirty="0"/>
          </a:p>
        </p:txBody>
      </p:sp>
      <p:pic>
        <p:nvPicPr>
          <p:cNvPr id="7" name="Picture Placeholder 6">
            <a:extLst>
              <a:ext uri="{FF2B5EF4-FFF2-40B4-BE49-F238E27FC236}">
                <a16:creationId xmlns:a16="http://schemas.microsoft.com/office/drawing/2014/main" id="{CBB6B4CA-DE83-6342-95A9-2A696A21DF6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4" r="2624"/>
          <a:stretch>
            <a:fillRect/>
          </a:stretch>
        </p:blipFill>
        <p:spPr>
          <a:prstGeom prst="rect">
            <a:avLst/>
          </a:prstGeom>
        </p:spPr>
      </p:pic>
      <p:pic>
        <p:nvPicPr>
          <p:cNvPr id="8" name="Picture Placeholder 7">
            <a:extLst>
              <a:ext uri="{FF2B5EF4-FFF2-40B4-BE49-F238E27FC236}">
                <a16:creationId xmlns:a16="http://schemas.microsoft.com/office/drawing/2014/main" id="{F42AC891-E8A6-804E-819F-4A6D14B2304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04" r="2404"/>
          <a:stretch>
            <a:fillRect/>
          </a:stretch>
        </p:blipFill>
        <p:spPr>
          <a:prstGeom prst="rect">
            <a:avLst/>
          </a:prstGeom>
        </p:spPr>
      </p:pic>
    </p:spTree>
    <p:extLst>
      <p:ext uri="{BB962C8B-B14F-4D97-AF65-F5344CB8AC3E}">
        <p14:creationId xmlns:p14="http://schemas.microsoft.com/office/powerpoint/2010/main" val="293165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75CC0-E046-4B4D-8653-24BF49AD46C0}"/>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6" name="Title 5">
            <a:extLst>
              <a:ext uri="{FF2B5EF4-FFF2-40B4-BE49-F238E27FC236}">
                <a16:creationId xmlns:a16="http://schemas.microsoft.com/office/drawing/2014/main" id="{50317161-E8C5-0B4E-9A18-296C48D99D1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1630559-B0B4-4C4A-86E5-3AF6BA80E6A4}"/>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DD1044F1-C31E-5142-BBFE-1F97C66CD3B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07" b="7407"/>
          <a:stretch>
            <a:fillRect/>
          </a:stretch>
        </p:blipFill>
        <p:spPr>
          <a:prstGeom prst="rect">
            <a:avLst/>
          </a:prstGeom>
        </p:spPr>
      </p:pic>
      <p:pic>
        <p:nvPicPr>
          <p:cNvPr id="9" name="Picture Placeholder 8">
            <a:extLst>
              <a:ext uri="{FF2B5EF4-FFF2-40B4-BE49-F238E27FC236}">
                <a16:creationId xmlns:a16="http://schemas.microsoft.com/office/drawing/2014/main" id="{CB9CF222-FCCC-D74A-B342-7F78C412D10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37" b="7437"/>
          <a:stretch>
            <a:fillRect/>
          </a:stretch>
        </p:blipFill>
        <p:spPr>
          <a:prstGeom prst="rect">
            <a:avLst/>
          </a:prstGeom>
        </p:spPr>
      </p:pic>
      <p:pic>
        <p:nvPicPr>
          <p:cNvPr id="11" name="Picture Placeholder 10">
            <a:extLst>
              <a:ext uri="{FF2B5EF4-FFF2-40B4-BE49-F238E27FC236}">
                <a16:creationId xmlns:a16="http://schemas.microsoft.com/office/drawing/2014/main" id="{DDC6874C-28B9-0F45-B9A3-7427C2A1B2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525" b="7525"/>
          <a:stretch>
            <a:fillRect/>
          </a:stretch>
        </p:blipFill>
        <p:spPr>
          <a:prstGeom prst="rect">
            <a:avLst/>
          </a:prstGeom>
        </p:spPr>
      </p:pic>
    </p:spTree>
    <p:extLst>
      <p:ext uri="{BB962C8B-B14F-4D97-AF65-F5344CB8AC3E}">
        <p14:creationId xmlns:p14="http://schemas.microsoft.com/office/powerpoint/2010/main" val="367975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6FD08-FBAD-3D41-AB35-AF5262D4D65C}"/>
              </a:ext>
            </a:extLst>
          </p:cNvPr>
          <p:cNvSpPr>
            <a:spLocks noGrp="1"/>
          </p:cNvSpPr>
          <p:nvPr>
            <p:ph type="sldNum" sz="quarter" idx="10"/>
          </p:nvPr>
        </p:nvSpPr>
        <p:spPr/>
        <p:txBody>
          <a:bodyPr/>
          <a:lstStyle/>
          <a:p>
            <a:fld id="{D8D877B3-D348-4611-9BDB-C5374591D951}" type="slidenum">
              <a:rPr lang="en-US" smtClean="0"/>
              <a:pPr/>
              <a:t>14</a:t>
            </a:fld>
            <a:endParaRPr lang="en-US" dirty="0"/>
          </a:p>
        </p:txBody>
      </p:sp>
      <p:sp>
        <p:nvSpPr>
          <p:cNvPr id="3" name="Title 2">
            <a:extLst>
              <a:ext uri="{FF2B5EF4-FFF2-40B4-BE49-F238E27FC236}">
                <a16:creationId xmlns:a16="http://schemas.microsoft.com/office/drawing/2014/main" id="{FEBE0EB4-9F45-F244-9542-80AB2A3662BF}"/>
              </a:ext>
            </a:extLst>
          </p:cNvPr>
          <p:cNvSpPr>
            <a:spLocks noGrp="1"/>
          </p:cNvSpPr>
          <p:nvPr>
            <p:ph type="title"/>
          </p:nvPr>
        </p:nvSpPr>
        <p:spPr/>
        <p:txBody>
          <a:bodyPr/>
          <a:lstStyle/>
          <a:p>
            <a:endParaRPr lang="en-US"/>
          </a:p>
        </p:txBody>
      </p:sp>
      <p:pic>
        <p:nvPicPr>
          <p:cNvPr id="5" name="Picture Placeholder 4">
            <a:extLst>
              <a:ext uri="{FF2B5EF4-FFF2-40B4-BE49-F238E27FC236}">
                <a16:creationId xmlns:a16="http://schemas.microsoft.com/office/drawing/2014/main" id="{491589A1-C0D9-AA43-8896-03DC5AB99BA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000" b="17000"/>
          <a:stretch>
            <a:fillRect/>
          </a:stretch>
        </p:blipFill>
        <p:spPr>
          <a:prstGeom prst="rect">
            <a:avLst/>
          </a:prstGeom>
        </p:spPr>
      </p:pic>
    </p:spTree>
    <p:extLst>
      <p:ext uri="{BB962C8B-B14F-4D97-AF65-F5344CB8AC3E}">
        <p14:creationId xmlns:p14="http://schemas.microsoft.com/office/powerpoint/2010/main" val="317451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536AF-A138-CB4A-908C-B48336A0BBBC}"/>
              </a:ext>
            </a:extLst>
          </p:cNvPr>
          <p:cNvSpPr>
            <a:spLocks noGrp="1"/>
          </p:cNvSpPr>
          <p:nvPr>
            <p:ph type="sldNum" sz="quarter" idx="10"/>
          </p:nvPr>
        </p:nvSpPr>
        <p:spPr/>
        <p:txBody>
          <a:bodyPr/>
          <a:lstStyle/>
          <a:p>
            <a:fld id="{D8D877B3-D348-4611-9BDB-C5374591D951}" type="slidenum">
              <a:rPr lang="en-US" smtClean="0"/>
              <a:pPr/>
              <a:t>15</a:t>
            </a:fld>
            <a:endParaRPr lang="en-US" dirty="0"/>
          </a:p>
        </p:txBody>
      </p:sp>
      <p:sp>
        <p:nvSpPr>
          <p:cNvPr id="4" name="Title 3">
            <a:extLst>
              <a:ext uri="{FF2B5EF4-FFF2-40B4-BE49-F238E27FC236}">
                <a16:creationId xmlns:a16="http://schemas.microsoft.com/office/drawing/2014/main" id="{47DC45B9-47A3-C340-B9F8-9E5EA1AC75D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188AF04-C635-094C-929D-B591858266EC}"/>
              </a:ext>
            </a:extLst>
          </p:cNvPr>
          <p:cNvSpPr>
            <a:spLocks noGrp="1"/>
          </p:cNvSpPr>
          <p:nvPr>
            <p:ph idx="1"/>
          </p:nvPr>
        </p:nvSpPr>
        <p:spPr/>
        <p:txBody>
          <a:bodyPr/>
          <a:lstStyle/>
          <a:p>
            <a:pPr marL="0" indent="0">
              <a:buNone/>
            </a:pPr>
            <a:endParaRPr lang="en-US" sz="1400" dirty="0"/>
          </a:p>
        </p:txBody>
      </p:sp>
      <p:pic>
        <p:nvPicPr>
          <p:cNvPr id="9" name="Picture Placeholder 8">
            <a:extLst>
              <a:ext uri="{FF2B5EF4-FFF2-40B4-BE49-F238E27FC236}">
                <a16:creationId xmlns:a16="http://schemas.microsoft.com/office/drawing/2014/main" id="{98A8E8EE-3A5B-454D-95D9-A33D0893699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9524" b="39508"/>
          <a:stretch/>
        </p:blipFill>
        <p:spPr>
          <a:xfrm>
            <a:off x="990600" y="0"/>
            <a:ext cx="11201401" cy="3429000"/>
          </a:xfrm>
          <a:prstGeom prst="rect">
            <a:avLst/>
          </a:prstGeom>
        </p:spPr>
      </p:pic>
    </p:spTree>
    <p:extLst>
      <p:ext uri="{BB962C8B-B14F-4D97-AF65-F5344CB8AC3E}">
        <p14:creationId xmlns:p14="http://schemas.microsoft.com/office/powerpoint/2010/main" val="302814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B7835-2C75-3E4C-A82C-36918955FE80}"/>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le 3">
            <a:extLst>
              <a:ext uri="{FF2B5EF4-FFF2-40B4-BE49-F238E27FC236}">
                <a16:creationId xmlns:a16="http://schemas.microsoft.com/office/drawing/2014/main" id="{2E8E389F-CD62-2043-A4D8-D693A5A96FE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5537718-550F-3944-9A13-EA1D1621FB31}"/>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9A540D84-F8C8-B64A-B33E-0B2753ECE57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2820" b="32900"/>
          <a:stretch/>
        </p:blipFill>
        <p:spPr>
          <a:xfrm>
            <a:off x="1866900" y="3429000"/>
            <a:ext cx="10325101" cy="3429000"/>
          </a:xfrm>
          <a:prstGeom prst="rect">
            <a:avLst/>
          </a:prstGeom>
        </p:spPr>
      </p:pic>
    </p:spTree>
    <p:extLst>
      <p:ext uri="{BB962C8B-B14F-4D97-AF65-F5344CB8AC3E}">
        <p14:creationId xmlns:p14="http://schemas.microsoft.com/office/powerpoint/2010/main" val="315233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F0E8E-9A33-664E-8E51-323238491119}"/>
              </a:ext>
            </a:extLst>
          </p:cNvPr>
          <p:cNvSpPr>
            <a:spLocks noGrp="1"/>
          </p:cNvSpPr>
          <p:nvPr>
            <p:ph type="sldNum" sz="quarter" idx="10"/>
          </p:nvPr>
        </p:nvSpPr>
        <p:spPr>
          <a:xfrm>
            <a:off x="235873" y="6418877"/>
            <a:ext cx="513735" cy="227164"/>
          </a:xfrm>
          <a:prstGeom prst="rect">
            <a:avLst/>
          </a:prstGeom>
          <a:noFill/>
        </p:spPr>
        <p:txBody>
          <a:bodyPr anchor="ctr">
            <a:normAutofit/>
          </a:bodyPr>
          <a:lstStyle/>
          <a:p>
            <a:pPr>
              <a:spcAft>
                <a:spcPts val="600"/>
              </a:spcAft>
            </a:pPr>
            <a:fld id="{D8D877B3-D348-4611-9BDB-C5374591D951}" type="slidenum">
              <a:rPr lang="en-US" smtClean="0"/>
              <a:pPr>
                <a:spcAft>
                  <a:spcPts val="600"/>
                </a:spcAft>
              </a:pPr>
              <a:t>17</a:t>
            </a:fld>
            <a:endParaRPr lang="en-US"/>
          </a:p>
        </p:txBody>
      </p:sp>
      <p:pic>
        <p:nvPicPr>
          <p:cNvPr id="9" name="Picture Placeholder 8" descr="A large brick building&#10;&#10;Description automatically generated">
            <a:extLst>
              <a:ext uri="{FF2B5EF4-FFF2-40B4-BE49-F238E27FC236}">
                <a16:creationId xmlns:a16="http://schemas.microsoft.com/office/drawing/2014/main" id="{A258870E-1C56-0242-B78C-3147438906DB}"/>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r="25254" b="5"/>
          <a:stretch/>
        </p:blipFill>
        <p:spPr>
          <a:xfrm>
            <a:off x="1866900" y="1634553"/>
            <a:ext cx="2997925" cy="2997925"/>
          </a:xfrm>
          <a:prstGeom prst="ellipse">
            <a:avLst/>
          </a:prstGeom>
          <a:noFill/>
        </p:spPr>
      </p:pic>
      <p:pic>
        <p:nvPicPr>
          <p:cNvPr id="8" name="Picture Placeholder 7" descr="A person sitting in a room&#10;&#10;Description automatically generated">
            <a:extLst>
              <a:ext uri="{FF2B5EF4-FFF2-40B4-BE49-F238E27FC236}">
                <a16:creationId xmlns:a16="http://schemas.microsoft.com/office/drawing/2014/main" id="{B99DD4C5-D17B-264B-AABA-447B727DF322}"/>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r="25254" b="5"/>
          <a:stretch/>
        </p:blipFill>
        <p:spPr>
          <a:xfrm>
            <a:off x="5244737" y="1634553"/>
            <a:ext cx="2997925" cy="2997925"/>
          </a:xfrm>
          <a:prstGeom prst="ellipse">
            <a:avLst/>
          </a:prstGeom>
          <a:noFill/>
        </p:spPr>
      </p:pic>
      <p:pic>
        <p:nvPicPr>
          <p:cNvPr id="10" name="Picture Placeholder 9" descr="A group of people standing in a room&#10;&#10;Description automatically generated">
            <a:extLst>
              <a:ext uri="{FF2B5EF4-FFF2-40B4-BE49-F238E27FC236}">
                <a16:creationId xmlns:a16="http://schemas.microsoft.com/office/drawing/2014/main" id="{860907D8-773E-394B-ABF3-738EC2939165}"/>
              </a:ext>
            </a:extLst>
          </p:cNvPr>
          <p:cNvPicPr>
            <a:picLocks noGrp="1" noChangeAspect="1"/>
          </p:cNvPicPr>
          <p:nvPr>
            <p:ph type="pic" sz="quarter" idx="19"/>
          </p:nvPr>
        </p:nvPicPr>
        <p:blipFill rotWithShape="1">
          <a:blip r:embed="rId4">
            <a:extLst>
              <a:ext uri="{28A0092B-C50C-407E-A947-70E740481C1C}">
                <a14:useLocalDpi xmlns:a14="http://schemas.microsoft.com/office/drawing/2010/main" val="0"/>
              </a:ext>
            </a:extLst>
          </a:blip>
          <a:srcRect l="14202" r="11051" b="5"/>
          <a:stretch/>
        </p:blipFill>
        <p:spPr>
          <a:xfrm>
            <a:off x="8622575" y="1634553"/>
            <a:ext cx="2997925" cy="2997925"/>
          </a:xfrm>
          <a:prstGeom prst="ellipse">
            <a:avLst/>
          </a:prstGeom>
          <a:noFill/>
        </p:spPr>
      </p:pic>
      <p:sp>
        <p:nvSpPr>
          <p:cNvPr id="15" name="Title 5">
            <a:extLst>
              <a:ext uri="{FF2B5EF4-FFF2-40B4-BE49-F238E27FC236}">
                <a16:creationId xmlns:a16="http://schemas.microsoft.com/office/drawing/2014/main" id="{F8D130AF-3BA1-4E93-B436-C0386950CC54}"/>
              </a:ext>
            </a:extLst>
          </p:cNvPr>
          <p:cNvSpPr>
            <a:spLocks noGrp="1"/>
          </p:cNvSpPr>
          <p:nvPr>
            <p:ph type="title"/>
          </p:nvPr>
        </p:nvSpPr>
        <p:spPr>
          <a:xfrm>
            <a:off x="1866900" y="664745"/>
            <a:ext cx="9753600" cy="757655"/>
          </a:xfrm>
        </p:spPr>
        <p:txBody>
          <a:bodyPr/>
          <a:lstStyle/>
          <a:p>
            <a:endParaRPr lang="en-US"/>
          </a:p>
        </p:txBody>
      </p:sp>
      <p:sp>
        <p:nvSpPr>
          <p:cNvPr id="17" name="Content Placeholder 6">
            <a:extLst>
              <a:ext uri="{FF2B5EF4-FFF2-40B4-BE49-F238E27FC236}">
                <a16:creationId xmlns:a16="http://schemas.microsoft.com/office/drawing/2014/main" id="{E908EF42-34CC-4715-808F-7B6E8773FF27}"/>
              </a:ext>
            </a:extLst>
          </p:cNvPr>
          <p:cNvSpPr>
            <a:spLocks noGrp="1"/>
          </p:cNvSpPr>
          <p:nvPr>
            <p:ph idx="1"/>
          </p:nvPr>
        </p:nvSpPr>
        <p:spPr>
          <a:xfrm>
            <a:off x="1866900" y="4844631"/>
            <a:ext cx="9753600" cy="1801410"/>
          </a:xfrm>
        </p:spPr>
        <p:txBody>
          <a:bodyPr/>
          <a:lstStyle/>
          <a:p>
            <a:pPr marL="0" indent="0">
              <a:buNone/>
            </a:pPr>
            <a:endParaRPr lang="en-US" sz="1400" dirty="0"/>
          </a:p>
        </p:txBody>
      </p:sp>
    </p:spTree>
    <p:extLst>
      <p:ext uri="{BB962C8B-B14F-4D97-AF65-F5344CB8AC3E}">
        <p14:creationId xmlns:p14="http://schemas.microsoft.com/office/powerpoint/2010/main" val="279680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776F2-9307-2341-BA41-44D9AEEA2CC7}"/>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6" name="Title 5">
            <a:extLst>
              <a:ext uri="{FF2B5EF4-FFF2-40B4-BE49-F238E27FC236}">
                <a16:creationId xmlns:a16="http://schemas.microsoft.com/office/drawing/2014/main" id="{63C74F77-F156-C940-9364-EA34F08FAD11}"/>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6960F684-5128-244A-90B2-1BF79B36B9B0}"/>
              </a:ext>
            </a:extLst>
          </p:cNvPr>
          <p:cNvSpPr>
            <a:spLocks noGrp="1"/>
          </p:cNvSpPr>
          <p:nvPr>
            <p:ph idx="1"/>
          </p:nvPr>
        </p:nvSpPr>
        <p:spPr/>
        <p:txBody>
          <a:bodyPr/>
          <a:lstStyle/>
          <a:p>
            <a:endParaRPr lang="en-US" sz="1800" dirty="0"/>
          </a:p>
        </p:txBody>
      </p:sp>
      <p:pic>
        <p:nvPicPr>
          <p:cNvPr id="8" name="Picture Placeholder 7">
            <a:extLst>
              <a:ext uri="{FF2B5EF4-FFF2-40B4-BE49-F238E27FC236}">
                <a16:creationId xmlns:a16="http://schemas.microsoft.com/office/drawing/2014/main" id="{809B1EE8-5BD9-824D-9C2F-FCAEE547BD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496" r="21496"/>
          <a:stretch>
            <a:fillRect/>
          </a:stretch>
        </p:blipFill>
        <p:spPr>
          <a:prstGeom prst="rect">
            <a:avLst/>
          </a:prstGeom>
        </p:spPr>
      </p:pic>
      <p:pic>
        <p:nvPicPr>
          <p:cNvPr id="9" name="Picture Placeholder 8">
            <a:extLst>
              <a:ext uri="{FF2B5EF4-FFF2-40B4-BE49-F238E27FC236}">
                <a16:creationId xmlns:a16="http://schemas.microsoft.com/office/drawing/2014/main" id="{EFB98E36-1F34-4742-A4C0-E3528F8C05C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780" b="6780"/>
          <a:stretch>
            <a:fillRect/>
          </a:stretch>
        </p:blipFill>
        <p:spPr>
          <a:prstGeom prst="rect">
            <a:avLst/>
          </a:prstGeom>
        </p:spPr>
      </p:pic>
      <p:pic>
        <p:nvPicPr>
          <p:cNvPr id="10" name="Picture Placeholder 9">
            <a:extLst>
              <a:ext uri="{FF2B5EF4-FFF2-40B4-BE49-F238E27FC236}">
                <a16:creationId xmlns:a16="http://schemas.microsoft.com/office/drawing/2014/main" id="{51FEC0C6-4902-2D4A-93AC-26CAA65D410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496" r="21496"/>
          <a:stretch>
            <a:fillRect/>
          </a:stretch>
        </p:blipFill>
        <p:spPr>
          <a:prstGeom prst="rect">
            <a:avLst/>
          </a:prstGeom>
        </p:spPr>
      </p:pic>
    </p:spTree>
    <p:extLst>
      <p:ext uri="{BB962C8B-B14F-4D97-AF65-F5344CB8AC3E}">
        <p14:creationId xmlns:p14="http://schemas.microsoft.com/office/powerpoint/2010/main" val="274147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ADBC847-0D0D-B141-AB71-4E98AC2C264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557" r="19557"/>
          <a:stretch>
            <a:fillRect/>
          </a:stretch>
        </p:blipFill>
        <p:spPr>
          <a:prstGeom prst="rect">
            <a:avLst/>
          </a:prstGeom>
        </p:spPr>
      </p:pic>
      <p:sp>
        <p:nvSpPr>
          <p:cNvPr id="2" name="Slide Number Placeholder 1">
            <a:extLst>
              <a:ext uri="{FF2B5EF4-FFF2-40B4-BE49-F238E27FC236}">
                <a16:creationId xmlns:a16="http://schemas.microsoft.com/office/drawing/2014/main" id="{BECFAB1B-712B-9841-AEF4-D3AAA01AD166}"/>
              </a:ext>
            </a:extLst>
          </p:cNvPr>
          <p:cNvSpPr>
            <a:spLocks noGrp="1"/>
          </p:cNvSpPr>
          <p:nvPr>
            <p:ph type="sldNum" sz="quarter" idx="10"/>
          </p:nvPr>
        </p:nvSpPr>
        <p:spPr/>
        <p:txBody>
          <a:bodyPr/>
          <a:lstStyle/>
          <a:p>
            <a:fld id="{D8D877B3-D348-4611-9BDB-C5374591D951}" type="slidenum">
              <a:rPr lang="en-US" smtClean="0"/>
              <a:pPr/>
              <a:t>19</a:t>
            </a:fld>
            <a:endParaRPr lang="en-US" dirty="0"/>
          </a:p>
        </p:txBody>
      </p:sp>
      <p:sp>
        <p:nvSpPr>
          <p:cNvPr id="4" name="Title 3">
            <a:extLst>
              <a:ext uri="{FF2B5EF4-FFF2-40B4-BE49-F238E27FC236}">
                <a16:creationId xmlns:a16="http://schemas.microsoft.com/office/drawing/2014/main" id="{4DADFB75-E6D3-454E-B5E7-911F8D8C5D7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7EBF5B8-D9A7-BA4D-88D6-31E97F757CA5}"/>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297908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02EF7C-9B92-D1E0-8A11-E1AE8341BD9D}"/>
              </a:ext>
            </a:extLst>
          </p:cNvPr>
          <p:cNvSpPr txBox="1"/>
          <p:nvPr/>
        </p:nvSpPr>
        <p:spPr>
          <a:xfrm>
            <a:off x="4068811" y="657825"/>
            <a:ext cx="4864868" cy="5355312"/>
          </a:xfrm>
          <a:prstGeom prst="rect">
            <a:avLst/>
          </a:prstGeom>
          <a:noFill/>
        </p:spPr>
        <p:txBody>
          <a:bodyPr wrap="square" rtlCol="0">
            <a:spAutoFit/>
          </a:bodyPr>
          <a:lstStyle/>
          <a:p>
            <a:r>
              <a:rPr lang="en-GB" dirty="0"/>
              <a:t>____________________________________</a:t>
            </a:r>
            <a:endParaRPr lang="en-US" dirty="0"/>
          </a:p>
          <a:p>
            <a:endParaRPr lang="en-GB" b="1" dirty="0"/>
          </a:p>
          <a:p>
            <a:endParaRPr lang="en-GB" b="1" dirty="0"/>
          </a:p>
          <a:p>
            <a:endParaRPr lang="en-GB" b="1" dirty="0"/>
          </a:p>
          <a:p>
            <a:endParaRPr lang="en-GB" b="1" dirty="0"/>
          </a:p>
          <a:p>
            <a:endParaRPr lang="en-GB" b="1" dirty="0"/>
          </a:p>
          <a:p>
            <a:endParaRPr lang="en-GB" b="1" dirty="0"/>
          </a:p>
          <a:p>
            <a:r>
              <a:rPr lang="en-GB" sz="2000" b="1" dirty="0"/>
              <a:t>UK UNIVERSITY OF THE YEAR</a:t>
            </a:r>
            <a:br>
              <a:rPr lang="en-GB" sz="2000" dirty="0"/>
            </a:br>
            <a:r>
              <a:rPr lang="en-GB" sz="2000" b="1" dirty="0"/>
              <a:t>2026</a:t>
            </a:r>
            <a:br>
              <a:rPr lang="en-GB" sz="2000" dirty="0"/>
            </a:br>
            <a:r>
              <a:rPr lang="en-GB" sz="1400" dirty="0"/>
              <a:t>Daily Mail University Guide</a:t>
            </a:r>
          </a:p>
          <a:p>
            <a:endParaRPr lang="en-GB" sz="1400" dirty="0"/>
          </a:p>
          <a:p>
            <a:r>
              <a:rPr lang="en-GB" sz="2000" b="1" dirty="0"/>
              <a:t>THE QUEEN’S ANNIVERSARY PRIZES</a:t>
            </a:r>
            <a:br>
              <a:rPr lang="en-GB" sz="2000" dirty="0"/>
            </a:br>
            <a:r>
              <a:rPr lang="en-GB" sz="2000" b="1" dirty="0"/>
              <a:t>1996, 2019, 2021 &amp; 2023</a:t>
            </a:r>
            <a:br>
              <a:rPr lang="en-GB" sz="2000" dirty="0"/>
            </a:br>
            <a:r>
              <a:rPr lang="en-GB" sz="1400" dirty="0"/>
              <a:t>For Higher and Further Education</a:t>
            </a:r>
            <a:endParaRPr lang="en-GB" sz="1400" b="1" dirty="0"/>
          </a:p>
          <a:p>
            <a:endParaRPr lang="en-GB" sz="2000" b="1" dirty="0"/>
          </a:p>
          <a:p>
            <a:r>
              <a:rPr lang="en-GB" sz="2000" b="1"/>
              <a:t>UK UNIVERSITY OF THE YEAR</a:t>
            </a:r>
            <a:br>
              <a:rPr lang="en-GB" sz="2000"/>
            </a:br>
            <a:r>
              <a:rPr lang="en-GB" sz="2000" b="1"/>
              <a:t>2012 &amp; 2019</a:t>
            </a:r>
            <a:br>
              <a:rPr lang="en-GB" sz="2000"/>
            </a:br>
            <a:r>
              <a:rPr lang="en-GB" sz="1400"/>
              <a:t>Times Higher Education</a:t>
            </a:r>
            <a:endParaRPr lang="en-GB" sz="1400" b="1"/>
          </a:p>
          <a:p>
            <a:r>
              <a:rPr lang="en-GB"/>
              <a:t>____________________________________</a:t>
            </a:r>
            <a:endParaRPr lang="en-US" dirty="0"/>
          </a:p>
        </p:txBody>
      </p:sp>
      <p:pic>
        <p:nvPicPr>
          <p:cNvPr id="5" name="Picture 4" descr="Shape&#10;&#10;Description automatically generated with low confidence">
            <a:extLst>
              <a:ext uri="{FF2B5EF4-FFF2-40B4-BE49-F238E27FC236}">
                <a16:creationId xmlns:a16="http://schemas.microsoft.com/office/drawing/2014/main" id="{763F122A-18F9-D127-0EE4-51AB2FEDB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812" y="1331606"/>
            <a:ext cx="3094586" cy="916565"/>
          </a:xfrm>
          <a:prstGeom prst="rect">
            <a:avLst/>
          </a:prstGeom>
        </p:spPr>
      </p:pic>
    </p:spTree>
    <p:extLst>
      <p:ext uri="{BB962C8B-B14F-4D97-AF65-F5344CB8AC3E}">
        <p14:creationId xmlns:p14="http://schemas.microsoft.com/office/powerpoint/2010/main" val="37748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2983A-82B8-F442-89AA-737DB4CDAFBD}"/>
              </a:ext>
            </a:extLst>
          </p:cNvPr>
          <p:cNvSpPr>
            <a:spLocks noGrp="1"/>
          </p:cNvSpPr>
          <p:nvPr>
            <p:ph type="sldNum" sz="quarter" idx="10"/>
          </p:nvPr>
        </p:nvSpPr>
        <p:spPr/>
        <p:txBody>
          <a:bodyPr/>
          <a:lstStyle/>
          <a:p>
            <a:fld id="{D8D877B3-D348-4611-9BDB-C5374591D951}" type="slidenum">
              <a:rPr lang="en-US" smtClean="0"/>
              <a:pPr/>
              <a:t>20</a:t>
            </a:fld>
            <a:endParaRPr lang="en-US" dirty="0"/>
          </a:p>
        </p:txBody>
      </p:sp>
      <p:sp>
        <p:nvSpPr>
          <p:cNvPr id="4" name="Title 3">
            <a:extLst>
              <a:ext uri="{FF2B5EF4-FFF2-40B4-BE49-F238E27FC236}">
                <a16:creationId xmlns:a16="http://schemas.microsoft.com/office/drawing/2014/main" id="{8D3ECCF7-CD22-5F4D-8730-D985D04FA63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1689706-BD6C-9F46-AF97-911575B21670}"/>
              </a:ext>
            </a:extLst>
          </p:cNvPr>
          <p:cNvSpPr>
            <a:spLocks noGrp="1"/>
          </p:cNvSpPr>
          <p:nvPr>
            <p:ph idx="1"/>
          </p:nvPr>
        </p:nvSpPr>
        <p:spPr/>
        <p:txBody>
          <a:bodyPr/>
          <a:lstStyle/>
          <a:p>
            <a:pPr marL="0" indent="0">
              <a:buNone/>
            </a:pPr>
            <a:endParaRPr lang="en-US" sz="1800" dirty="0"/>
          </a:p>
        </p:txBody>
      </p:sp>
      <p:sp>
        <p:nvSpPr>
          <p:cNvPr id="7" name="Picture Placeholder 6">
            <a:extLst>
              <a:ext uri="{FF2B5EF4-FFF2-40B4-BE49-F238E27FC236}">
                <a16:creationId xmlns:a16="http://schemas.microsoft.com/office/drawing/2014/main" id="{FC2282A9-219A-374F-BCB8-8E308F846709}"/>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49625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42D5144-96B9-0A49-BE00-69E37D2D582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670" r="19670"/>
          <a:stretch>
            <a:fillRect/>
          </a:stretch>
        </p:blipFill>
        <p:spPr>
          <a:prstGeom prst="rect">
            <a:avLst/>
          </a:prstGeom>
        </p:spPr>
      </p:pic>
      <p:sp>
        <p:nvSpPr>
          <p:cNvPr id="2" name="Slide Number Placeholder 1">
            <a:extLst>
              <a:ext uri="{FF2B5EF4-FFF2-40B4-BE49-F238E27FC236}">
                <a16:creationId xmlns:a16="http://schemas.microsoft.com/office/drawing/2014/main" id="{18E057C5-5E79-EB40-89EB-3C2E331DDBF0}"/>
              </a:ext>
            </a:extLst>
          </p:cNvPr>
          <p:cNvSpPr>
            <a:spLocks noGrp="1"/>
          </p:cNvSpPr>
          <p:nvPr>
            <p:ph type="sldNum" sz="quarter" idx="10"/>
          </p:nvPr>
        </p:nvSpPr>
        <p:spPr/>
        <p:txBody>
          <a:bodyPr/>
          <a:lstStyle/>
          <a:p>
            <a:fld id="{D8D877B3-D348-4611-9BDB-C5374591D951}" type="slidenum">
              <a:rPr lang="en-US" smtClean="0"/>
              <a:pPr/>
              <a:t>21</a:t>
            </a:fld>
            <a:endParaRPr lang="en-US" dirty="0"/>
          </a:p>
        </p:txBody>
      </p:sp>
      <p:sp>
        <p:nvSpPr>
          <p:cNvPr id="4" name="Title 3">
            <a:extLst>
              <a:ext uri="{FF2B5EF4-FFF2-40B4-BE49-F238E27FC236}">
                <a16:creationId xmlns:a16="http://schemas.microsoft.com/office/drawing/2014/main" id="{8C191E36-0C0D-8246-98FF-61FBB5CBAE22}"/>
              </a:ext>
            </a:extLst>
          </p:cNvPr>
          <p:cNvSpPr>
            <a:spLocks noGrp="1"/>
          </p:cNvSpPr>
          <p:nvPr>
            <p:ph type="title"/>
          </p:nvPr>
        </p:nvSpPr>
        <p:spPr>
          <a:xfrm>
            <a:off x="5206448" y="751508"/>
            <a:ext cx="6414052" cy="2438731"/>
          </a:xfrm>
        </p:spPr>
        <p:txBody>
          <a:bodyPr/>
          <a:lstStyle/>
          <a:p>
            <a:pPr algn="l"/>
            <a:endParaRPr lang="en-US" dirty="0"/>
          </a:p>
        </p:txBody>
      </p:sp>
      <p:sp>
        <p:nvSpPr>
          <p:cNvPr id="5" name="Content Placeholder 4">
            <a:extLst>
              <a:ext uri="{FF2B5EF4-FFF2-40B4-BE49-F238E27FC236}">
                <a16:creationId xmlns:a16="http://schemas.microsoft.com/office/drawing/2014/main" id="{1C9BA384-1400-F642-B1B0-3BCDBA0E71FF}"/>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92659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9F18A1-B799-914B-A2B0-B48C34640F2C}"/>
              </a:ext>
            </a:extLst>
          </p:cNvPr>
          <p:cNvSpPr>
            <a:spLocks noGrp="1"/>
          </p:cNvSpPr>
          <p:nvPr>
            <p:ph type="sldNum" sz="quarter" idx="10"/>
          </p:nvPr>
        </p:nvSpPr>
        <p:spPr/>
        <p:txBody>
          <a:bodyPr/>
          <a:lstStyle/>
          <a:p>
            <a:fld id="{D8D877B3-D348-4611-9BDB-C5374591D951}" type="slidenum">
              <a:rPr lang="en-US" smtClean="0"/>
              <a:pPr/>
              <a:t>22</a:t>
            </a:fld>
            <a:endParaRPr lang="en-US" dirty="0"/>
          </a:p>
        </p:txBody>
      </p:sp>
      <p:sp>
        <p:nvSpPr>
          <p:cNvPr id="4" name="Title 3">
            <a:extLst>
              <a:ext uri="{FF2B5EF4-FFF2-40B4-BE49-F238E27FC236}">
                <a16:creationId xmlns:a16="http://schemas.microsoft.com/office/drawing/2014/main" id="{CEFB6C18-785B-234B-902E-5AEFBB0A732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E9E6503-5FEC-2C4D-83E3-30B06E697C1A}"/>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B03CD863-C71C-7F41-BB7E-C624C447A2B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187" r="22187"/>
          <a:stretch>
            <a:fillRect/>
          </a:stretch>
        </p:blipFill>
        <p:spPr>
          <a:prstGeom prst="rect">
            <a:avLst/>
          </a:prstGeom>
        </p:spPr>
      </p:pic>
    </p:spTree>
    <p:extLst>
      <p:ext uri="{BB962C8B-B14F-4D97-AF65-F5344CB8AC3E}">
        <p14:creationId xmlns:p14="http://schemas.microsoft.com/office/powerpoint/2010/main" val="18856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D7592-58AD-4F49-AB71-93C4F820CDD1}"/>
              </a:ext>
            </a:extLst>
          </p:cNvPr>
          <p:cNvSpPr>
            <a:spLocks noGrp="1"/>
          </p:cNvSpPr>
          <p:nvPr>
            <p:ph type="sldNum" sz="quarter" idx="10"/>
          </p:nvPr>
        </p:nvSpPr>
        <p:spPr/>
        <p:txBody>
          <a:bodyPr/>
          <a:lstStyle/>
          <a:p>
            <a:fld id="{D8D877B3-D348-4611-9BDB-C5374591D951}" type="slidenum">
              <a:rPr lang="en-US" smtClean="0"/>
              <a:pPr/>
              <a:t>23</a:t>
            </a:fld>
            <a:endParaRPr lang="en-US" dirty="0"/>
          </a:p>
        </p:txBody>
      </p:sp>
      <p:pic>
        <p:nvPicPr>
          <p:cNvPr id="6" name="Picture Placeholder 6" descr="A picture containing tree, outdoor, city&#10;&#10;Description automatically generated">
            <a:extLst>
              <a:ext uri="{FF2B5EF4-FFF2-40B4-BE49-F238E27FC236}">
                <a16:creationId xmlns:a16="http://schemas.microsoft.com/office/drawing/2014/main" id="{B5FA6882-0715-78A0-5E87-34356407E36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028" b="4028"/>
          <a:stretch>
            <a:fillRect/>
          </a:stretch>
        </p:blipFill>
        <p:spPr>
          <a:xfrm>
            <a:off x="990600" y="1"/>
            <a:ext cx="11201400" cy="6857999"/>
          </a:xfrm>
        </p:spPr>
      </p:pic>
    </p:spTree>
    <p:extLst>
      <p:ext uri="{BB962C8B-B14F-4D97-AF65-F5344CB8AC3E}">
        <p14:creationId xmlns:p14="http://schemas.microsoft.com/office/powerpoint/2010/main" val="272374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5674" b="2489"/>
          <a:stretch/>
        </p:blipFill>
        <p:spPr>
          <a:xfrm>
            <a:off x="990600" y="0"/>
            <a:ext cx="11201400" cy="6858000"/>
          </a:xfrm>
        </p:spPr>
      </p:pic>
      <p:sp>
        <p:nvSpPr>
          <p:cNvPr id="5" name="Title 1"/>
          <p:cNvSpPr txBox="1">
            <a:spLocks/>
          </p:cNvSpPr>
          <p:nvPr/>
        </p:nvSpPr>
        <p:spPr>
          <a:xfrm>
            <a:off x="6858000" y="2307373"/>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latin typeface="Arial" panose="020B0604020202020204" pitchFamily="34" charset="0"/>
                <a:cs typeface="Arial" panose="020B0604020202020204" pitchFamily="34" charset="0"/>
              </a:rPr>
              <a:t>Shawn Kay</a:t>
            </a:r>
          </a:p>
          <a:p>
            <a:pPr>
              <a:lnSpc>
                <a:spcPts val="1860"/>
              </a:lnSpc>
            </a:pPr>
            <a:r>
              <a:rPr lang="en-US" sz="1400" dirty="0">
                <a:latin typeface="Arial" panose="020B0604020202020204" pitchFamily="34" charset="0"/>
                <a:cs typeface="Arial" panose="020B0604020202020204" pitchFamily="34" charset="0"/>
              </a:rPr>
              <a:t>Architectural Studies student</a:t>
            </a:r>
          </a:p>
        </p:txBody>
      </p:sp>
      <p:pic>
        <p:nvPicPr>
          <p:cNvPr id="9" name="Picture 8" descr="A picture containing ax, shirt, drawing&#10;&#10;Description automatically generated">
            <a:extLst>
              <a:ext uri="{FF2B5EF4-FFF2-40B4-BE49-F238E27FC236}">
                <a16:creationId xmlns:a16="http://schemas.microsoft.com/office/drawing/2014/main" id="{345DAD6E-0571-D94B-9A1A-A0321861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61431"/>
            <a:ext cx="1270000" cy="1143000"/>
          </a:xfrm>
          <a:prstGeom prst="rect">
            <a:avLst/>
          </a:prstGeom>
        </p:spPr>
      </p:pic>
    </p:spTree>
    <p:extLst>
      <p:ext uri="{BB962C8B-B14F-4D97-AF65-F5344CB8AC3E}">
        <p14:creationId xmlns:p14="http://schemas.microsoft.com/office/powerpoint/2010/main" val="204917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A5A97D00-11F1-4CFA-A3A2-658399C5AC9E}"/>
              </a:ext>
            </a:extLst>
          </p:cNvPr>
          <p:cNvSpPr>
            <a:spLocks noGrp="1"/>
          </p:cNvSpPr>
          <p:nvPr>
            <p:ph type="sldNum" sz="quarter" idx="10"/>
          </p:nvPr>
        </p:nvSpPr>
        <p:spPr>
          <a:xfrm>
            <a:off x="235873" y="6418877"/>
            <a:ext cx="513735" cy="227164"/>
          </a:xfrm>
        </p:spPr>
        <p:txBody>
          <a:bodyPr/>
          <a:lstStyle/>
          <a:p>
            <a:pPr>
              <a:spcAft>
                <a:spcPts val="600"/>
              </a:spcAft>
            </a:pPr>
            <a:fld id="{D8D877B3-D348-4611-9BDB-C5374591D951}" type="slidenum">
              <a:rPr lang="en-US" smtClean="0"/>
              <a:pPr>
                <a:spcAft>
                  <a:spcPts val="600"/>
                </a:spcAft>
              </a:pPr>
              <a:t>25</a:t>
            </a:fld>
            <a:endParaRPr lang="en-US"/>
          </a:p>
        </p:txBody>
      </p:sp>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04" r="48903" b="-1"/>
          <a:stretch/>
        </p:blipFill>
        <p:spPr>
          <a:xfrm>
            <a:off x="990600" y="10"/>
            <a:ext cx="5105400" cy="6857990"/>
          </a:xfrm>
          <a:prstGeom prst="rect">
            <a:avLst/>
          </a:prstGeom>
          <a:noFill/>
        </p:spPr>
      </p:pic>
      <p:sp>
        <p:nvSpPr>
          <p:cNvPr id="6" name="Title 1">
            <a:extLst>
              <a:ext uri="{FF2B5EF4-FFF2-40B4-BE49-F238E27FC236}">
                <a16:creationId xmlns:a16="http://schemas.microsoft.com/office/drawing/2014/main" id="{30214471-F741-7E47-89C5-02707CAB0E65}"/>
              </a:ext>
            </a:extLst>
          </p:cNvPr>
          <p:cNvSpPr txBox="1">
            <a:spLocks/>
          </p:cNvSpPr>
          <p:nvPr/>
        </p:nvSpPr>
        <p:spPr>
          <a:xfrm>
            <a:off x="6858000" y="2318524"/>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solidFill>
                  <a:srgbClr val="EE3024"/>
                </a:solidFill>
                <a:latin typeface="Arial" panose="020B0604020202020204" pitchFamily="34" charset="0"/>
                <a:cs typeface="Arial" panose="020B0604020202020204" pitchFamily="34" charset="0"/>
              </a:rPr>
              <a:t>Shawn Kay</a:t>
            </a:r>
          </a:p>
          <a:p>
            <a:pPr>
              <a:lnSpc>
                <a:spcPts val="1860"/>
              </a:lnSpc>
            </a:pPr>
            <a:r>
              <a:rPr lang="en-US" sz="1400" dirty="0">
                <a:solidFill>
                  <a:srgbClr val="EE3024"/>
                </a:solidFill>
                <a:latin typeface="Arial" panose="020B0604020202020204" pitchFamily="34" charset="0"/>
                <a:cs typeface="Arial" panose="020B0604020202020204" pitchFamily="34" charset="0"/>
              </a:rPr>
              <a:t>Architectural Studies student</a:t>
            </a:r>
          </a:p>
        </p:txBody>
      </p:sp>
      <p:pic>
        <p:nvPicPr>
          <p:cNvPr id="7" name="Picture 6" descr="A picture containing ax, shirt, drawing&#10;&#10;Description automatically generated">
            <a:extLst>
              <a:ext uri="{FF2B5EF4-FFF2-40B4-BE49-F238E27FC236}">
                <a16:creationId xmlns:a16="http://schemas.microsoft.com/office/drawing/2014/main" id="{A4AF91C9-08FB-6A43-AABF-6A5DC7E0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72582"/>
            <a:ext cx="1270000" cy="1143000"/>
          </a:xfrm>
          <a:prstGeom prst="rect">
            <a:avLst/>
          </a:prstGeom>
        </p:spPr>
      </p:pic>
    </p:spTree>
    <p:extLst>
      <p:ext uri="{BB962C8B-B14F-4D97-AF65-F5344CB8AC3E}">
        <p14:creationId xmlns:p14="http://schemas.microsoft.com/office/powerpoint/2010/main" val="295571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E12E6-42EA-C94D-9144-0F6B63B76D20}"/>
              </a:ext>
            </a:extLst>
          </p:cNvPr>
          <p:cNvSpPr>
            <a:spLocks noGrp="1"/>
          </p:cNvSpPr>
          <p:nvPr>
            <p:ph type="sldNum" sz="quarter" idx="10"/>
          </p:nvPr>
        </p:nvSpPr>
        <p:spPr/>
        <p:txBody>
          <a:bodyPr/>
          <a:lstStyle/>
          <a:p>
            <a:fld id="{D8D877B3-D348-4611-9BDB-C5374591D951}" type="slidenum">
              <a:rPr lang="en-US" smtClean="0"/>
              <a:pPr/>
              <a:t>26</a:t>
            </a:fld>
            <a:endParaRPr lang="en-US" dirty="0"/>
          </a:p>
        </p:txBody>
      </p:sp>
      <p:sp>
        <p:nvSpPr>
          <p:cNvPr id="4" name="Picture Placeholder 3">
            <a:extLst>
              <a:ext uri="{FF2B5EF4-FFF2-40B4-BE49-F238E27FC236}">
                <a16:creationId xmlns:a16="http://schemas.microsoft.com/office/drawing/2014/main" id="{7F6CE409-A8F9-A74A-896B-F5DE18B1AB12}"/>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87FE722B-C979-A04B-AE92-4713A1786801}"/>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BAF200AE-5E93-1143-9454-AEE614CA5A77}"/>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18B71A9F-468E-C94A-8283-DC5443B26D2E}"/>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452F4FFD-1BA2-3E48-906C-3DB16471391F}"/>
              </a:ext>
            </a:extLst>
          </p:cNvPr>
          <p:cNvSpPr>
            <a:spLocks noGrp="1"/>
          </p:cNvSpPr>
          <p:nvPr>
            <p:ph type="pic" sz="quarter" idx="15"/>
          </p:nvPr>
        </p:nvSpPr>
        <p:spPr/>
        <p:txBody>
          <a:bodyPr/>
          <a:lstStyle/>
          <a:p>
            <a:endParaRPr lang="en-US"/>
          </a:p>
        </p:txBody>
      </p:sp>
      <p:sp>
        <p:nvSpPr>
          <p:cNvPr id="8" name="Picture Placeholder 7">
            <a:extLst>
              <a:ext uri="{FF2B5EF4-FFF2-40B4-BE49-F238E27FC236}">
                <a16:creationId xmlns:a16="http://schemas.microsoft.com/office/drawing/2014/main" id="{E1B63865-29F4-7647-B84D-9F18EC7BFBF7}"/>
              </a:ext>
            </a:extLst>
          </p:cNvPr>
          <p:cNvSpPr>
            <a:spLocks noGrp="1"/>
          </p:cNvSpPr>
          <p:nvPr>
            <p:ph type="pic" sz="quarter" idx="16"/>
          </p:nvPr>
        </p:nvSpPr>
        <p:spPr/>
        <p:txBody>
          <a:bodyPr/>
          <a:lstStyle/>
          <a:p>
            <a:endParaRPr lang="en-US"/>
          </a:p>
        </p:txBody>
      </p:sp>
      <p:sp>
        <p:nvSpPr>
          <p:cNvPr id="9" name="Picture Placeholder 8">
            <a:extLst>
              <a:ext uri="{FF2B5EF4-FFF2-40B4-BE49-F238E27FC236}">
                <a16:creationId xmlns:a16="http://schemas.microsoft.com/office/drawing/2014/main" id="{4C4E42CF-7D6B-E748-9137-18594242A718}"/>
              </a:ext>
            </a:extLst>
          </p:cNvPr>
          <p:cNvSpPr>
            <a:spLocks noGrp="1"/>
          </p:cNvSpPr>
          <p:nvPr>
            <p:ph type="pic" sz="quarter" idx="17"/>
          </p:nvPr>
        </p:nvSpPr>
        <p:spPr/>
        <p:txBody>
          <a:bodyPr/>
          <a:lstStyle/>
          <a:p>
            <a:endParaRPr lang="en-US"/>
          </a:p>
        </p:txBody>
      </p:sp>
      <p:sp>
        <p:nvSpPr>
          <p:cNvPr id="10" name="Picture Placeholder 9">
            <a:extLst>
              <a:ext uri="{FF2B5EF4-FFF2-40B4-BE49-F238E27FC236}">
                <a16:creationId xmlns:a16="http://schemas.microsoft.com/office/drawing/2014/main" id="{EBDF2E93-D7AA-0848-963C-59236766AD8D}"/>
              </a:ext>
            </a:extLst>
          </p:cNvPr>
          <p:cNvSpPr>
            <a:spLocks noGrp="1"/>
          </p:cNvSpPr>
          <p:nvPr>
            <p:ph type="pic" sz="quarter" idx="18"/>
          </p:nvPr>
        </p:nvSpPr>
        <p:spPr/>
        <p:txBody>
          <a:bodyPr/>
          <a:lstStyle/>
          <a:p>
            <a:endParaRPr lang="en-US"/>
          </a:p>
        </p:txBody>
      </p:sp>
      <p:sp>
        <p:nvSpPr>
          <p:cNvPr id="11" name="Picture Placeholder 10">
            <a:extLst>
              <a:ext uri="{FF2B5EF4-FFF2-40B4-BE49-F238E27FC236}">
                <a16:creationId xmlns:a16="http://schemas.microsoft.com/office/drawing/2014/main" id="{0FB1D395-3F2A-5141-BB29-FFD40E3A5A04}"/>
              </a:ext>
            </a:extLst>
          </p:cNvPr>
          <p:cNvSpPr>
            <a:spLocks noGrp="1"/>
          </p:cNvSpPr>
          <p:nvPr>
            <p:ph type="pic" sz="quarter" idx="19"/>
          </p:nvPr>
        </p:nvSpPr>
        <p:spPr/>
        <p:txBody>
          <a:bodyPr/>
          <a:lstStyle/>
          <a:p>
            <a:endParaRPr lang="en-US"/>
          </a:p>
        </p:txBody>
      </p:sp>
      <p:sp>
        <p:nvSpPr>
          <p:cNvPr id="12" name="Picture Placeholder 11">
            <a:extLst>
              <a:ext uri="{FF2B5EF4-FFF2-40B4-BE49-F238E27FC236}">
                <a16:creationId xmlns:a16="http://schemas.microsoft.com/office/drawing/2014/main" id="{CD411DE4-AFEA-DD49-89AE-13F3979502E9}"/>
              </a:ext>
            </a:extLst>
          </p:cNvPr>
          <p:cNvSpPr>
            <a:spLocks noGrp="1"/>
          </p:cNvSpPr>
          <p:nvPr>
            <p:ph type="pic" sz="quarter" idx="20"/>
          </p:nvPr>
        </p:nvSpPr>
        <p:spPr/>
        <p:txBody>
          <a:bodyPr/>
          <a:lstStyle/>
          <a:p>
            <a:endParaRPr lang="en-US"/>
          </a:p>
        </p:txBody>
      </p:sp>
      <p:sp>
        <p:nvSpPr>
          <p:cNvPr id="13" name="Picture Placeholder 12">
            <a:extLst>
              <a:ext uri="{FF2B5EF4-FFF2-40B4-BE49-F238E27FC236}">
                <a16:creationId xmlns:a16="http://schemas.microsoft.com/office/drawing/2014/main" id="{8337BCF1-0471-DF4A-877C-159CE3BBE235}"/>
              </a:ext>
            </a:extLst>
          </p:cNvPr>
          <p:cNvSpPr>
            <a:spLocks noGrp="1"/>
          </p:cNvSpPr>
          <p:nvPr>
            <p:ph type="pic" sz="quarter" idx="21"/>
          </p:nvPr>
        </p:nvSpPr>
        <p:spPr/>
        <p:txBody>
          <a:bodyPr/>
          <a:lstStyle/>
          <a:p>
            <a:endParaRPr lang="en-US"/>
          </a:p>
        </p:txBody>
      </p:sp>
      <p:sp>
        <p:nvSpPr>
          <p:cNvPr id="14" name="Picture Placeholder 13">
            <a:extLst>
              <a:ext uri="{FF2B5EF4-FFF2-40B4-BE49-F238E27FC236}">
                <a16:creationId xmlns:a16="http://schemas.microsoft.com/office/drawing/2014/main" id="{92A7B67A-16DB-0842-923A-6B0256FEA6C4}"/>
              </a:ext>
            </a:extLst>
          </p:cNvPr>
          <p:cNvSpPr>
            <a:spLocks noGrp="1"/>
          </p:cNvSpPr>
          <p:nvPr>
            <p:ph type="pic" sz="quarter" idx="22"/>
          </p:nvPr>
        </p:nvSpPr>
        <p:spPr/>
        <p:txBody>
          <a:bodyPr/>
          <a:lstStyle/>
          <a:p>
            <a:endParaRPr lang="en-US"/>
          </a:p>
        </p:txBody>
      </p:sp>
      <p:sp>
        <p:nvSpPr>
          <p:cNvPr id="15" name="Picture Placeholder 14">
            <a:extLst>
              <a:ext uri="{FF2B5EF4-FFF2-40B4-BE49-F238E27FC236}">
                <a16:creationId xmlns:a16="http://schemas.microsoft.com/office/drawing/2014/main" id="{00C92895-F9D7-A242-B4A2-13CEA34FADDC}"/>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406045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E12E6-42EA-C94D-9144-0F6B63B76D20}"/>
              </a:ext>
            </a:extLst>
          </p:cNvPr>
          <p:cNvSpPr>
            <a:spLocks noGrp="1"/>
          </p:cNvSpPr>
          <p:nvPr>
            <p:ph type="sldNum" sz="quarter" idx="10"/>
          </p:nvPr>
        </p:nvSpPr>
        <p:spPr/>
        <p:txBody>
          <a:bodyPr/>
          <a:lstStyle/>
          <a:p>
            <a:fld id="{D8D877B3-D348-4611-9BDB-C5374591D951}" type="slidenum">
              <a:rPr lang="en-US" smtClean="0"/>
              <a:pPr/>
              <a:t>27</a:t>
            </a:fld>
            <a:endParaRPr lang="en-US" dirty="0"/>
          </a:p>
        </p:txBody>
      </p:sp>
      <p:sp>
        <p:nvSpPr>
          <p:cNvPr id="17" name="Picture Placeholder 16">
            <a:extLst>
              <a:ext uri="{FF2B5EF4-FFF2-40B4-BE49-F238E27FC236}">
                <a16:creationId xmlns:a16="http://schemas.microsoft.com/office/drawing/2014/main" id="{417C9945-BB67-3D4D-B76D-6AF3E4AA4ED7}"/>
              </a:ext>
            </a:extLst>
          </p:cNvPr>
          <p:cNvSpPr>
            <a:spLocks noGrp="1"/>
          </p:cNvSpPr>
          <p:nvPr>
            <p:ph type="pic" sz="quarter" idx="12"/>
          </p:nvPr>
        </p:nvSpPr>
        <p:spPr/>
        <p:txBody>
          <a:bodyPr/>
          <a:lstStyle/>
          <a:p>
            <a:endParaRPr lang="en-US"/>
          </a:p>
        </p:txBody>
      </p:sp>
      <p:sp>
        <p:nvSpPr>
          <p:cNvPr id="16" name="Title 15">
            <a:extLst>
              <a:ext uri="{FF2B5EF4-FFF2-40B4-BE49-F238E27FC236}">
                <a16:creationId xmlns:a16="http://schemas.microsoft.com/office/drawing/2014/main" id="{AD152295-9F36-5547-85EB-C8E5D09A8C00}"/>
              </a:ext>
            </a:extLst>
          </p:cNvPr>
          <p:cNvSpPr>
            <a:spLocks noGrp="1"/>
          </p:cNvSpPr>
          <p:nvPr>
            <p:ph type="title"/>
          </p:nvPr>
        </p:nvSpPr>
        <p:spPr/>
        <p:txBody>
          <a:bodyPr/>
          <a:lstStyle/>
          <a:p>
            <a:endParaRPr lang="en-US"/>
          </a:p>
        </p:txBody>
      </p:sp>
      <p:sp>
        <p:nvSpPr>
          <p:cNvPr id="18" name="Picture Placeholder 17">
            <a:extLst>
              <a:ext uri="{FF2B5EF4-FFF2-40B4-BE49-F238E27FC236}">
                <a16:creationId xmlns:a16="http://schemas.microsoft.com/office/drawing/2014/main" id="{C24727B8-6255-2646-8039-1EC9378C1A08}"/>
              </a:ext>
            </a:extLst>
          </p:cNvPr>
          <p:cNvSpPr>
            <a:spLocks noGrp="1"/>
          </p:cNvSpPr>
          <p:nvPr>
            <p:ph type="pic" sz="quarter" idx="13"/>
          </p:nvPr>
        </p:nvSpPr>
        <p:spPr/>
        <p:txBody>
          <a:bodyPr/>
          <a:lstStyle/>
          <a:p>
            <a:endParaRPr lang="en-US"/>
          </a:p>
        </p:txBody>
      </p:sp>
      <p:sp>
        <p:nvSpPr>
          <p:cNvPr id="19" name="Picture Placeholder 18">
            <a:extLst>
              <a:ext uri="{FF2B5EF4-FFF2-40B4-BE49-F238E27FC236}">
                <a16:creationId xmlns:a16="http://schemas.microsoft.com/office/drawing/2014/main" id="{36A0145A-2D8C-2042-8680-6136F493CCA9}"/>
              </a:ext>
            </a:extLst>
          </p:cNvPr>
          <p:cNvSpPr>
            <a:spLocks noGrp="1"/>
          </p:cNvSpPr>
          <p:nvPr>
            <p:ph type="pic" sz="quarter" idx="14"/>
          </p:nvPr>
        </p:nvSpPr>
        <p:spPr/>
        <p:txBody>
          <a:bodyPr/>
          <a:lstStyle/>
          <a:p>
            <a:endParaRPr lang="en-US"/>
          </a:p>
        </p:txBody>
      </p:sp>
      <p:sp>
        <p:nvSpPr>
          <p:cNvPr id="20" name="Picture Placeholder 19">
            <a:extLst>
              <a:ext uri="{FF2B5EF4-FFF2-40B4-BE49-F238E27FC236}">
                <a16:creationId xmlns:a16="http://schemas.microsoft.com/office/drawing/2014/main" id="{77DBF59D-5C40-AA41-9C76-582917F04690}"/>
              </a:ext>
            </a:extLst>
          </p:cNvPr>
          <p:cNvSpPr>
            <a:spLocks noGrp="1"/>
          </p:cNvSpPr>
          <p:nvPr>
            <p:ph type="pic" sz="quarter" idx="15"/>
          </p:nvPr>
        </p:nvSpPr>
        <p:spPr/>
        <p:txBody>
          <a:bodyPr/>
          <a:lstStyle/>
          <a:p>
            <a:endParaRPr lang="en-US"/>
          </a:p>
        </p:txBody>
      </p:sp>
      <p:sp>
        <p:nvSpPr>
          <p:cNvPr id="21" name="Picture Placeholder 20">
            <a:extLst>
              <a:ext uri="{FF2B5EF4-FFF2-40B4-BE49-F238E27FC236}">
                <a16:creationId xmlns:a16="http://schemas.microsoft.com/office/drawing/2014/main" id="{E9A2FCF0-DE7C-644A-8288-425DC376F3EF}"/>
              </a:ext>
            </a:extLst>
          </p:cNvPr>
          <p:cNvSpPr>
            <a:spLocks noGrp="1"/>
          </p:cNvSpPr>
          <p:nvPr>
            <p:ph type="pic" sz="quarter" idx="24"/>
          </p:nvPr>
        </p:nvSpPr>
        <p:spPr/>
        <p:txBody>
          <a:bodyPr/>
          <a:lstStyle/>
          <a:p>
            <a:endParaRPr lang="en-US"/>
          </a:p>
        </p:txBody>
      </p:sp>
      <p:sp>
        <p:nvSpPr>
          <p:cNvPr id="22" name="Picture Placeholder 21">
            <a:extLst>
              <a:ext uri="{FF2B5EF4-FFF2-40B4-BE49-F238E27FC236}">
                <a16:creationId xmlns:a16="http://schemas.microsoft.com/office/drawing/2014/main" id="{39E7D004-7546-D641-9120-81CCF6422829}"/>
              </a:ext>
            </a:extLst>
          </p:cNvPr>
          <p:cNvSpPr>
            <a:spLocks noGrp="1"/>
          </p:cNvSpPr>
          <p:nvPr>
            <p:ph type="pic" sz="quarter" idx="25"/>
          </p:nvPr>
        </p:nvSpPr>
        <p:spPr/>
        <p:txBody>
          <a:bodyPr/>
          <a:lstStyle/>
          <a:p>
            <a:endParaRPr lang="en-US"/>
          </a:p>
        </p:txBody>
      </p:sp>
      <p:sp>
        <p:nvSpPr>
          <p:cNvPr id="23" name="Picture Placeholder 22">
            <a:extLst>
              <a:ext uri="{FF2B5EF4-FFF2-40B4-BE49-F238E27FC236}">
                <a16:creationId xmlns:a16="http://schemas.microsoft.com/office/drawing/2014/main" id="{4A42016E-0560-8E44-9C7E-0BE211053C4C}"/>
              </a:ext>
            </a:extLst>
          </p:cNvPr>
          <p:cNvSpPr>
            <a:spLocks noGrp="1"/>
          </p:cNvSpPr>
          <p:nvPr>
            <p:ph type="pic" sz="quarter" idx="26"/>
          </p:nvPr>
        </p:nvSpPr>
        <p:spPr/>
        <p:txBody>
          <a:bodyPr/>
          <a:lstStyle/>
          <a:p>
            <a:endParaRPr lang="en-US"/>
          </a:p>
        </p:txBody>
      </p:sp>
      <p:sp>
        <p:nvSpPr>
          <p:cNvPr id="24" name="Picture Placeholder 23">
            <a:extLst>
              <a:ext uri="{FF2B5EF4-FFF2-40B4-BE49-F238E27FC236}">
                <a16:creationId xmlns:a16="http://schemas.microsoft.com/office/drawing/2014/main" id="{49A43745-71EB-8445-A230-B984D79A1F70}"/>
              </a:ext>
            </a:extLst>
          </p:cNvPr>
          <p:cNvSpPr>
            <a:spLocks noGrp="1"/>
          </p:cNvSpPr>
          <p:nvPr>
            <p:ph type="pic" sz="quarter" idx="27"/>
          </p:nvPr>
        </p:nvSpPr>
        <p:spPr/>
        <p:txBody>
          <a:bodyPr/>
          <a:lstStyle/>
          <a:p>
            <a:endParaRPr lang="en-US"/>
          </a:p>
        </p:txBody>
      </p:sp>
      <p:sp>
        <p:nvSpPr>
          <p:cNvPr id="25" name="Picture Placeholder 24">
            <a:extLst>
              <a:ext uri="{FF2B5EF4-FFF2-40B4-BE49-F238E27FC236}">
                <a16:creationId xmlns:a16="http://schemas.microsoft.com/office/drawing/2014/main" id="{6FDC936B-F625-844C-9E35-05D2B715BA60}"/>
              </a:ext>
            </a:extLst>
          </p:cNvPr>
          <p:cNvSpPr>
            <a:spLocks noGrp="1"/>
          </p:cNvSpPr>
          <p:nvPr>
            <p:ph type="pic" sz="quarter" idx="28"/>
          </p:nvPr>
        </p:nvSpPr>
        <p:spPr/>
        <p:txBody>
          <a:bodyPr/>
          <a:lstStyle/>
          <a:p>
            <a:endParaRPr lang="en-US"/>
          </a:p>
        </p:txBody>
      </p:sp>
      <p:sp>
        <p:nvSpPr>
          <p:cNvPr id="26" name="Picture Placeholder 25">
            <a:extLst>
              <a:ext uri="{FF2B5EF4-FFF2-40B4-BE49-F238E27FC236}">
                <a16:creationId xmlns:a16="http://schemas.microsoft.com/office/drawing/2014/main" id="{6635F77B-AA52-1A4E-8E7A-440BA6802645}"/>
              </a:ext>
            </a:extLst>
          </p:cNvPr>
          <p:cNvSpPr>
            <a:spLocks noGrp="1"/>
          </p:cNvSpPr>
          <p:nvPr>
            <p:ph type="pic" sz="quarter" idx="29"/>
          </p:nvPr>
        </p:nvSpPr>
        <p:spPr/>
        <p:txBody>
          <a:bodyPr/>
          <a:lstStyle/>
          <a:p>
            <a:endParaRPr lang="en-US"/>
          </a:p>
        </p:txBody>
      </p:sp>
      <p:sp>
        <p:nvSpPr>
          <p:cNvPr id="27" name="Picture Placeholder 26">
            <a:extLst>
              <a:ext uri="{FF2B5EF4-FFF2-40B4-BE49-F238E27FC236}">
                <a16:creationId xmlns:a16="http://schemas.microsoft.com/office/drawing/2014/main" id="{371E6366-09AF-F845-A188-F0489DBA9737}"/>
              </a:ext>
            </a:extLst>
          </p:cNvPr>
          <p:cNvSpPr>
            <a:spLocks noGrp="1"/>
          </p:cNvSpPr>
          <p:nvPr>
            <p:ph type="pic" sz="quarter" idx="30"/>
          </p:nvPr>
        </p:nvSpPr>
        <p:spPr/>
        <p:txBody>
          <a:bodyPr/>
          <a:lstStyle/>
          <a:p>
            <a:endParaRPr lang="en-US"/>
          </a:p>
        </p:txBody>
      </p:sp>
      <p:sp>
        <p:nvSpPr>
          <p:cNvPr id="28" name="Picture Placeholder 27">
            <a:extLst>
              <a:ext uri="{FF2B5EF4-FFF2-40B4-BE49-F238E27FC236}">
                <a16:creationId xmlns:a16="http://schemas.microsoft.com/office/drawing/2014/main" id="{E94E3E9F-6532-A24B-B944-86A25E1CFB87}"/>
              </a:ext>
            </a:extLst>
          </p:cNvPr>
          <p:cNvSpPr>
            <a:spLocks noGrp="1"/>
          </p:cNvSpPr>
          <p:nvPr>
            <p:ph type="pic" sz="quarter" idx="31"/>
          </p:nvPr>
        </p:nvSpPr>
        <p:spPr/>
        <p:txBody>
          <a:bodyPr/>
          <a:lstStyle/>
          <a:p>
            <a:endParaRPr lang="en-US"/>
          </a:p>
        </p:txBody>
      </p:sp>
      <p:sp>
        <p:nvSpPr>
          <p:cNvPr id="29" name="Picture Placeholder 28">
            <a:extLst>
              <a:ext uri="{FF2B5EF4-FFF2-40B4-BE49-F238E27FC236}">
                <a16:creationId xmlns:a16="http://schemas.microsoft.com/office/drawing/2014/main" id="{A5636255-BEE3-604C-8B66-5A792E5EDC5B}"/>
              </a:ext>
            </a:extLst>
          </p:cNvPr>
          <p:cNvSpPr>
            <a:spLocks noGrp="1"/>
          </p:cNvSpPr>
          <p:nvPr>
            <p:ph type="pic" sz="quarter" idx="32"/>
          </p:nvPr>
        </p:nvSpPr>
        <p:spPr/>
        <p:txBody>
          <a:bodyPr/>
          <a:lstStyle/>
          <a:p>
            <a:endParaRPr lang="en-US"/>
          </a:p>
        </p:txBody>
      </p:sp>
      <p:sp>
        <p:nvSpPr>
          <p:cNvPr id="30" name="Picture Placeholder 29">
            <a:extLst>
              <a:ext uri="{FF2B5EF4-FFF2-40B4-BE49-F238E27FC236}">
                <a16:creationId xmlns:a16="http://schemas.microsoft.com/office/drawing/2014/main" id="{42E943D1-B668-704D-816E-35B2DAB3372E}"/>
              </a:ext>
            </a:extLst>
          </p:cNvPr>
          <p:cNvSpPr>
            <a:spLocks noGrp="1"/>
          </p:cNvSpPr>
          <p:nvPr>
            <p:ph type="pic" sz="quarter" idx="33"/>
          </p:nvPr>
        </p:nvSpPr>
        <p:spPr/>
        <p:txBody>
          <a:bodyPr/>
          <a:lstStyle/>
          <a:p>
            <a:endParaRPr lang="en-US"/>
          </a:p>
        </p:txBody>
      </p:sp>
      <p:sp>
        <p:nvSpPr>
          <p:cNvPr id="31" name="Picture Placeholder 30">
            <a:extLst>
              <a:ext uri="{FF2B5EF4-FFF2-40B4-BE49-F238E27FC236}">
                <a16:creationId xmlns:a16="http://schemas.microsoft.com/office/drawing/2014/main" id="{404DA864-B038-A348-90C4-8388B0D01C15}"/>
              </a:ext>
            </a:extLst>
          </p:cNvPr>
          <p:cNvSpPr>
            <a:spLocks noGrp="1"/>
          </p:cNvSpPr>
          <p:nvPr>
            <p:ph type="pic" sz="quarter" idx="34"/>
          </p:nvPr>
        </p:nvSpPr>
        <p:spPr/>
        <p:txBody>
          <a:bodyPr/>
          <a:lstStyle/>
          <a:p>
            <a:endParaRPr lang="en-US"/>
          </a:p>
        </p:txBody>
      </p:sp>
      <p:sp>
        <p:nvSpPr>
          <p:cNvPr id="32" name="Picture Placeholder 31">
            <a:extLst>
              <a:ext uri="{FF2B5EF4-FFF2-40B4-BE49-F238E27FC236}">
                <a16:creationId xmlns:a16="http://schemas.microsoft.com/office/drawing/2014/main" id="{9CC4BF3A-31E2-2849-95EC-D48E7C2C6B47}"/>
              </a:ext>
            </a:extLst>
          </p:cNvPr>
          <p:cNvSpPr>
            <a:spLocks noGrp="1"/>
          </p:cNvSpPr>
          <p:nvPr>
            <p:ph type="pic" sz="quarter" idx="35"/>
          </p:nvPr>
        </p:nvSpPr>
        <p:spPr/>
        <p:txBody>
          <a:bodyPr/>
          <a:lstStyle/>
          <a:p>
            <a:endParaRPr lang="en-US"/>
          </a:p>
        </p:txBody>
      </p:sp>
      <p:sp>
        <p:nvSpPr>
          <p:cNvPr id="33" name="Picture Placeholder 32">
            <a:extLst>
              <a:ext uri="{FF2B5EF4-FFF2-40B4-BE49-F238E27FC236}">
                <a16:creationId xmlns:a16="http://schemas.microsoft.com/office/drawing/2014/main" id="{25E91AC7-D01C-B84C-9259-B40054FA3957}"/>
              </a:ext>
            </a:extLst>
          </p:cNvPr>
          <p:cNvSpPr>
            <a:spLocks noGrp="1"/>
          </p:cNvSpPr>
          <p:nvPr>
            <p:ph type="pic" sz="quarter" idx="36"/>
          </p:nvPr>
        </p:nvSpPr>
        <p:spPr/>
        <p:txBody>
          <a:bodyPr/>
          <a:lstStyle/>
          <a:p>
            <a:endParaRPr lang="en-US"/>
          </a:p>
        </p:txBody>
      </p:sp>
      <p:sp>
        <p:nvSpPr>
          <p:cNvPr id="34" name="Picture Placeholder 33">
            <a:extLst>
              <a:ext uri="{FF2B5EF4-FFF2-40B4-BE49-F238E27FC236}">
                <a16:creationId xmlns:a16="http://schemas.microsoft.com/office/drawing/2014/main" id="{B65ADB33-93D0-AA40-8736-BE049C988BFF}"/>
              </a:ext>
            </a:extLst>
          </p:cNvPr>
          <p:cNvSpPr>
            <a:spLocks noGrp="1"/>
          </p:cNvSpPr>
          <p:nvPr>
            <p:ph type="pic" sz="quarter" idx="37"/>
          </p:nvPr>
        </p:nvSpPr>
        <p:spPr/>
        <p:txBody>
          <a:bodyPr/>
          <a:lstStyle/>
          <a:p>
            <a:endParaRPr lang="en-US"/>
          </a:p>
        </p:txBody>
      </p:sp>
      <p:sp>
        <p:nvSpPr>
          <p:cNvPr id="35" name="Picture Placeholder 34">
            <a:extLst>
              <a:ext uri="{FF2B5EF4-FFF2-40B4-BE49-F238E27FC236}">
                <a16:creationId xmlns:a16="http://schemas.microsoft.com/office/drawing/2014/main" id="{572DE6F7-88FC-A741-8DE4-52DBECD7FC12}"/>
              </a:ext>
            </a:extLst>
          </p:cNvPr>
          <p:cNvSpPr>
            <a:spLocks noGrp="1"/>
          </p:cNvSpPr>
          <p:nvPr>
            <p:ph type="pic" sz="quarter" idx="38"/>
          </p:nvPr>
        </p:nvSpPr>
        <p:spPr/>
        <p:txBody>
          <a:bodyPr/>
          <a:lstStyle/>
          <a:p>
            <a:endParaRPr lang="en-US"/>
          </a:p>
        </p:txBody>
      </p:sp>
      <p:sp>
        <p:nvSpPr>
          <p:cNvPr id="36" name="Picture Placeholder 35">
            <a:extLst>
              <a:ext uri="{FF2B5EF4-FFF2-40B4-BE49-F238E27FC236}">
                <a16:creationId xmlns:a16="http://schemas.microsoft.com/office/drawing/2014/main" id="{DA52881F-1D5A-1043-8A6C-B223BF15E8E4}"/>
              </a:ext>
            </a:extLst>
          </p:cNvPr>
          <p:cNvSpPr>
            <a:spLocks noGrp="1"/>
          </p:cNvSpPr>
          <p:nvPr>
            <p:ph type="pic" sz="quarter" idx="39"/>
          </p:nvPr>
        </p:nvSpPr>
        <p:spPr/>
        <p:txBody>
          <a:bodyPr/>
          <a:lstStyle/>
          <a:p>
            <a:endParaRPr lang="en-US"/>
          </a:p>
        </p:txBody>
      </p:sp>
      <p:sp>
        <p:nvSpPr>
          <p:cNvPr id="37" name="Picture Placeholder 36">
            <a:extLst>
              <a:ext uri="{FF2B5EF4-FFF2-40B4-BE49-F238E27FC236}">
                <a16:creationId xmlns:a16="http://schemas.microsoft.com/office/drawing/2014/main" id="{06331F51-70D2-0E45-B53F-B93054D0F29A}"/>
              </a:ext>
            </a:extLst>
          </p:cNvPr>
          <p:cNvSpPr>
            <a:spLocks noGrp="1"/>
          </p:cNvSpPr>
          <p:nvPr>
            <p:ph type="pic" sz="quarter" idx="40"/>
          </p:nvPr>
        </p:nvSpPr>
        <p:spPr/>
        <p:txBody>
          <a:bodyPr/>
          <a:lstStyle/>
          <a:p>
            <a:endParaRPr lang="en-US"/>
          </a:p>
        </p:txBody>
      </p:sp>
      <p:sp>
        <p:nvSpPr>
          <p:cNvPr id="38" name="Picture Placeholder 37">
            <a:extLst>
              <a:ext uri="{FF2B5EF4-FFF2-40B4-BE49-F238E27FC236}">
                <a16:creationId xmlns:a16="http://schemas.microsoft.com/office/drawing/2014/main" id="{9063971E-F755-6644-B507-83B916E5D5BB}"/>
              </a:ext>
            </a:extLst>
          </p:cNvPr>
          <p:cNvSpPr>
            <a:spLocks noGrp="1"/>
          </p:cNvSpPr>
          <p:nvPr>
            <p:ph type="pic" sz="quarter" idx="41"/>
          </p:nvPr>
        </p:nvSpPr>
        <p:spPr/>
        <p:txBody>
          <a:bodyPr/>
          <a:lstStyle/>
          <a:p>
            <a:endParaRPr lang="en-US"/>
          </a:p>
        </p:txBody>
      </p:sp>
      <p:sp>
        <p:nvSpPr>
          <p:cNvPr id="39" name="Picture Placeholder 38">
            <a:extLst>
              <a:ext uri="{FF2B5EF4-FFF2-40B4-BE49-F238E27FC236}">
                <a16:creationId xmlns:a16="http://schemas.microsoft.com/office/drawing/2014/main" id="{2F46BD69-65D2-7642-8501-2526F6CEA82B}"/>
              </a:ext>
            </a:extLst>
          </p:cNvPr>
          <p:cNvSpPr>
            <a:spLocks noGrp="1"/>
          </p:cNvSpPr>
          <p:nvPr>
            <p:ph type="pic" sz="quarter" idx="42"/>
          </p:nvPr>
        </p:nvSpPr>
        <p:spPr/>
        <p:txBody>
          <a:bodyPr/>
          <a:lstStyle/>
          <a:p>
            <a:endParaRPr lang="en-US"/>
          </a:p>
        </p:txBody>
      </p:sp>
      <p:sp>
        <p:nvSpPr>
          <p:cNvPr id="40" name="Picture Placeholder 39">
            <a:extLst>
              <a:ext uri="{FF2B5EF4-FFF2-40B4-BE49-F238E27FC236}">
                <a16:creationId xmlns:a16="http://schemas.microsoft.com/office/drawing/2014/main" id="{E0B48A6C-9167-A147-8E74-C6CE8CCEAD3C}"/>
              </a:ext>
            </a:extLst>
          </p:cNvPr>
          <p:cNvSpPr>
            <a:spLocks noGrp="1"/>
          </p:cNvSpPr>
          <p:nvPr>
            <p:ph type="pic" sz="quarter" idx="43"/>
          </p:nvPr>
        </p:nvSpPr>
        <p:spPr/>
        <p:txBody>
          <a:bodyPr/>
          <a:lstStyle/>
          <a:p>
            <a:endParaRPr lang="en-US"/>
          </a:p>
        </p:txBody>
      </p:sp>
    </p:spTree>
    <p:extLst>
      <p:ext uri="{BB962C8B-B14F-4D97-AF65-F5344CB8AC3E}">
        <p14:creationId xmlns:p14="http://schemas.microsoft.com/office/powerpoint/2010/main" val="1379417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28</a:t>
            </a:fld>
            <a:endParaRPr lang="en-US" dirty="0"/>
          </a:p>
        </p:txBody>
      </p:sp>
      <p:sp>
        <p:nvSpPr>
          <p:cNvPr id="3" name="Title 2"/>
          <p:cNvSpPr>
            <a:spLocks noGrp="1"/>
          </p:cNvSpPr>
          <p:nvPr>
            <p:ph type="title"/>
          </p:nvPr>
        </p:nvSpPr>
        <p:spPr>
          <a:xfrm>
            <a:off x="1866899" y="996124"/>
            <a:ext cx="7778905" cy="1621619"/>
          </a:xfrm>
        </p:spPr>
        <p:txBody>
          <a:bodyPr/>
          <a:lstStyle/>
          <a:p>
            <a:r>
              <a:rPr lang="en-US" spc="0" dirty="0"/>
              <a:t>FEATURES</a:t>
            </a:r>
            <a:br>
              <a:rPr lang="en-US" spc="0" dirty="0"/>
            </a:br>
            <a:r>
              <a:rPr lang="en-US" spc="0" dirty="0"/>
              <a:t>NUMBER SERVICE</a:t>
            </a:r>
            <a:endParaRPr lang="en-US" spc="0" dirty="0">
              <a:solidFill>
                <a:srgbClr val="FF0000"/>
              </a:solidFill>
            </a:endParaRPr>
          </a:p>
        </p:txBody>
      </p:sp>
      <p:sp>
        <p:nvSpPr>
          <p:cNvPr id="10" name="TextBox 9"/>
          <p:cNvSpPr txBox="1"/>
          <p:nvPr/>
        </p:nvSpPr>
        <p:spPr>
          <a:xfrm>
            <a:off x="2015509"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1" name="Rectangle 10"/>
          <p:cNvSpPr/>
          <p:nvPr/>
        </p:nvSpPr>
        <p:spPr>
          <a:xfrm>
            <a:off x="1866900"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12" name="TextBox 11"/>
          <p:cNvSpPr txBox="1"/>
          <p:nvPr/>
        </p:nvSpPr>
        <p:spPr>
          <a:xfrm>
            <a:off x="2015509"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13" name="TextBox 12"/>
          <p:cNvSpPr txBox="1"/>
          <p:nvPr/>
        </p:nvSpPr>
        <p:spPr>
          <a:xfrm>
            <a:off x="2015509"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01</a:t>
            </a:r>
            <a:endParaRPr lang="en-US" sz="3600" dirty="0">
              <a:solidFill>
                <a:schemeClr val="accent1"/>
              </a:solidFill>
              <a:latin typeface="+mj-lt"/>
              <a:ea typeface="Montserrat" charset="0"/>
              <a:cs typeface="Montserrat" charset="0"/>
            </a:endParaRPr>
          </a:p>
        </p:txBody>
      </p:sp>
      <p:sp>
        <p:nvSpPr>
          <p:cNvPr id="18" name="TextBox 17"/>
          <p:cNvSpPr txBox="1"/>
          <p:nvPr/>
        </p:nvSpPr>
        <p:spPr>
          <a:xfrm>
            <a:off x="6928825"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9" name="Rectangle 18"/>
          <p:cNvSpPr/>
          <p:nvPr/>
        </p:nvSpPr>
        <p:spPr>
          <a:xfrm>
            <a:off x="6780216"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20" name="TextBox 19"/>
          <p:cNvSpPr txBox="1"/>
          <p:nvPr/>
        </p:nvSpPr>
        <p:spPr>
          <a:xfrm>
            <a:off x="6928825"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1" name="TextBox 20"/>
          <p:cNvSpPr txBox="1"/>
          <p:nvPr/>
        </p:nvSpPr>
        <p:spPr>
          <a:xfrm>
            <a:off x="6928825"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03</a:t>
            </a:r>
            <a:endParaRPr lang="en-US" sz="3600" dirty="0">
              <a:solidFill>
                <a:schemeClr val="accent1"/>
              </a:solidFill>
              <a:latin typeface="+mj-lt"/>
              <a:ea typeface="Montserrat" charset="0"/>
              <a:cs typeface="Montserrat" charset="0"/>
            </a:endParaRPr>
          </a:p>
        </p:txBody>
      </p:sp>
      <p:sp>
        <p:nvSpPr>
          <p:cNvPr id="22" name="TextBox 21"/>
          <p:cNvSpPr txBox="1"/>
          <p:nvPr/>
        </p:nvSpPr>
        <p:spPr>
          <a:xfrm>
            <a:off x="9385483"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3" name="Rectangle 22"/>
          <p:cNvSpPr/>
          <p:nvPr/>
        </p:nvSpPr>
        <p:spPr>
          <a:xfrm>
            <a:off x="9236874"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24" name="TextBox 23"/>
          <p:cNvSpPr txBox="1"/>
          <p:nvPr/>
        </p:nvSpPr>
        <p:spPr>
          <a:xfrm>
            <a:off x="9385483"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5" name="TextBox 24"/>
          <p:cNvSpPr txBox="1"/>
          <p:nvPr/>
        </p:nvSpPr>
        <p:spPr>
          <a:xfrm>
            <a:off x="9385483"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04</a:t>
            </a:r>
            <a:endParaRPr lang="en-US" sz="3600" dirty="0">
              <a:solidFill>
                <a:schemeClr val="accent1"/>
              </a:solidFill>
              <a:latin typeface="+mj-lt"/>
              <a:ea typeface="Montserrat" charset="0"/>
              <a:cs typeface="Montserrat" charset="0"/>
            </a:endParaRPr>
          </a:p>
        </p:txBody>
      </p:sp>
      <p:sp>
        <p:nvSpPr>
          <p:cNvPr id="26" name="TextBox 25">
            <a:extLst>
              <a:ext uri="{FF2B5EF4-FFF2-40B4-BE49-F238E27FC236}">
                <a16:creationId xmlns:a16="http://schemas.microsoft.com/office/drawing/2014/main" id="{DC020683-477B-6E45-B1FE-4FD29FF657CA}"/>
              </a:ext>
            </a:extLst>
          </p:cNvPr>
          <p:cNvSpPr txBox="1"/>
          <p:nvPr/>
        </p:nvSpPr>
        <p:spPr>
          <a:xfrm>
            <a:off x="4486568"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7" name="Rectangle 26">
            <a:extLst>
              <a:ext uri="{FF2B5EF4-FFF2-40B4-BE49-F238E27FC236}">
                <a16:creationId xmlns:a16="http://schemas.microsoft.com/office/drawing/2014/main" id="{E7D5CCB3-ED9E-ED40-BE47-DA1DB5AB9637}"/>
              </a:ext>
            </a:extLst>
          </p:cNvPr>
          <p:cNvSpPr/>
          <p:nvPr/>
        </p:nvSpPr>
        <p:spPr>
          <a:xfrm>
            <a:off x="4337959"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28" name="TextBox 27">
            <a:extLst>
              <a:ext uri="{FF2B5EF4-FFF2-40B4-BE49-F238E27FC236}">
                <a16:creationId xmlns:a16="http://schemas.microsoft.com/office/drawing/2014/main" id="{16A37E8E-C7F5-204F-81CB-ACE2BA4C4043}"/>
              </a:ext>
            </a:extLst>
          </p:cNvPr>
          <p:cNvSpPr txBox="1"/>
          <p:nvPr/>
        </p:nvSpPr>
        <p:spPr>
          <a:xfrm>
            <a:off x="4486568"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9" name="TextBox 28">
            <a:extLst>
              <a:ext uri="{FF2B5EF4-FFF2-40B4-BE49-F238E27FC236}">
                <a16:creationId xmlns:a16="http://schemas.microsoft.com/office/drawing/2014/main" id="{35D1DA74-6132-7F44-B119-DF59A0CBA9AE}"/>
              </a:ext>
            </a:extLst>
          </p:cNvPr>
          <p:cNvSpPr txBox="1"/>
          <p:nvPr/>
        </p:nvSpPr>
        <p:spPr>
          <a:xfrm>
            <a:off x="4486568" y="3148233"/>
            <a:ext cx="2068446" cy="497252"/>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02</a:t>
            </a:r>
            <a:endParaRPr lang="en-US" sz="3600" dirty="0">
              <a:solidFill>
                <a:schemeClr val="accent1"/>
              </a:solidFill>
              <a:latin typeface="+mj-lt"/>
              <a:ea typeface="Montserrat" charset="0"/>
              <a:cs typeface="Montserrat" charset="0"/>
            </a:endParaRPr>
          </a:p>
        </p:txBody>
      </p:sp>
    </p:spTree>
    <p:extLst>
      <p:ext uri="{BB962C8B-B14F-4D97-AF65-F5344CB8AC3E}">
        <p14:creationId xmlns:p14="http://schemas.microsoft.com/office/powerpoint/2010/main" val="639636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29</a:t>
            </a:fld>
            <a:endParaRPr lang="en-US" dirty="0"/>
          </a:p>
        </p:txBody>
      </p:sp>
      <p:sp>
        <p:nvSpPr>
          <p:cNvPr id="3" name="Title 2"/>
          <p:cNvSpPr>
            <a:spLocks noGrp="1"/>
          </p:cNvSpPr>
          <p:nvPr>
            <p:ph type="title"/>
          </p:nvPr>
        </p:nvSpPr>
        <p:spPr/>
        <p:txBody>
          <a:bodyPr/>
          <a:lstStyle/>
          <a:p>
            <a:r>
              <a:rPr lang="en-US" dirty="0"/>
              <a:t>STATS WE ARE</a:t>
            </a:r>
            <a:br>
              <a:rPr lang="en-US" dirty="0"/>
            </a:br>
            <a:r>
              <a:rPr lang="en-US" dirty="0"/>
              <a:t>PROUD OF</a:t>
            </a:r>
          </a:p>
        </p:txBody>
      </p:sp>
      <p:sp>
        <p:nvSpPr>
          <p:cNvPr id="6" name="Rectangle 5"/>
          <p:cNvSpPr/>
          <p:nvPr/>
        </p:nvSpPr>
        <p:spPr>
          <a:xfrm>
            <a:off x="1866901" y="3130755"/>
            <a:ext cx="1481192" cy="2954873"/>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866900" y="3140869"/>
            <a:ext cx="14811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3"/>
          <p:cNvSpPr txBox="1">
            <a:spLocks/>
          </p:cNvSpPr>
          <p:nvPr/>
        </p:nvSpPr>
        <p:spPr>
          <a:xfrm>
            <a:off x="1931245" y="3311876"/>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screening</a:t>
            </a:r>
          </a:p>
        </p:txBody>
      </p:sp>
      <p:sp>
        <p:nvSpPr>
          <p:cNvPr id="9" name="Title 3"/>
          <p:cNvSpPr txBox="1">
            <a:spLocks/>
          </p:cNvSpPr>
          <p:nvPr/>
        </p:nvSpPr>
        <p:spPr>
          <a:xfrm>
            <a:off x="1897792"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251</a:t>
            </a:r>
          </a:p>
        </p:txBody>
      </p:sp>
      <p:sp>
        <p:nvSpPr>
          <p:cNvPr id="11" name="Rectangle 10"/>
          <p:cNvSpPr/>
          <p:nvPr/>
        </p:nvSpPr>
        <p:spPr>
          <a:xfrm>
            <a:off x="3670365" y="3743796"/>
            <a:ext cx="1481192" cy="2341832"/>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670364"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34709"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screening</a:t>
            </a:r>
          </a:p>
        </p:txBody>
      </p:sp>
      <p:sp>
        <p:nvSpPr>
          <p:cNvPr id="14" name="Title 3"/>
          <p:cNvSpPr txBox="1">
            <a:spLocks/>
          </p:cNvSpPr>
          <p:nvPr/>
        </p:nvSpPr>
        <p:spPr>
          <a:xfrm>
            <a:off x="3701256"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142</a:t>
            </a:r>
          </a:p>
        </p:txBody>
      </p:sp>
      <p:sp>
        <p:nvSpPr>
          <p:cNvPr id="16" name="Rectangle 15"/>
          <p:cNvSpPr/>
          <p:nvPr/>
        </p:nvSpPr>
        <p:spPr>
          <a:xfrm>
            <a:off x="5473829" y="4457475"/>
            <a:ext cx="1481192" cy="1628154"/>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473828" y="4457475"/>
            <a:ext cx="148119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5538173" y="460819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screening</a:t>
            </a:r>
          </a:p>
        </p:txBody>
      </p:sp>
      <p:sp>
        <p:nvSpPr>
          <p:cNvPr id="19" name="Title 3"/>
          <p:cNvSpPr txBox="1">
            <a:spLocks/>
          </p:cNvSpPr>
          <p:nvPr/>
        </p:nvSpPr>
        <p:spPr>
          <a:xfrm>
            <a:off x="5504720"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42</a:t>
            </a:r>
          </a:p>
        </p:txBody>
      </p:sp>
      <p:sp>
        <p:nvSpPr>
          <p:cNvPr id="21" name="Rectangle 20"/>
          <p:cNvSpPr/>
          <p:nvPr/>
        </p:nvSpPr>
        <p:spPr>
          <a:xfrm>
            <a:off x="7277294" y="1758879"/>
            <a:ext cx="1481192" cy="4326749"/>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277293" y="1758879"/>
            <a:ext cx="148119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itle 3"/>
          <p:cNvSpPr txBox="1">
            <a:spLocks/>
          </p:cNvSpPr>
          <p:nvPr/>
        </p:nvSpPr>
        <p:spPr>
          <a:xfrm>
            <a:off x="7341638" y="1981818"/>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screening</a:t>
            </a:r>
          </a:p>
        </p:txBody>
      </p:sp>
      <p:sp>
        <p:nvSpPr>
          <p:cNvPr id="24" name="Title 3"/>
          <p:cNvSpPr txBox="1">
            <a:spLocks/>
          </p:cNvSpPr>
          <p:nvPr/>
        </p:nvSpPr>
        <p:spPr>
          <a:xfrm>
            <a:off x="7308185"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591</a:t>
            </a:r>
          </a:p>
        </p:txBody>
      </p:sp>
      <p:sp>
        <p:nvSpPr>
          <p:cNvPr id="25" name="Rectangle 24"/>
          <p:cNvSpPr/>
          <p:nvPr/>
        </p:nvSpPr>
        <p:spPr>
          <a:xfrm>
            <a:off x="9080757" y="3743796"/>
            <a:ext cx="1481192" cy="2341832"/>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9080756"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itle 3"/>
          <p:cNvSpPr txBox="1">
            <a:spLocks/>
          </p:cNvSpPr>
          <p:nvPr/>
        </p:nvSpPr>
        <p:spPr>
          <a:xfrm>
            <a:off x="9145101"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EE3024"/>
                </a:solidFill>
                <a:latin typeface="Arial" panose="020B0604020202020204" pitchFamily="34" charset="0"/>
                <a:ea typeface="Montserrat" charset="0"/>
                <a:cs typeface="Arial" panose="020B0604020202020204" pitchFamily="34" charset="0"/>
              </a:rPr>
              <a:t>screening</a:t>
            </a:r>
          </a:p>
        </p:txBody>
      </p:sp>
      <p:sp>
        <p:nvSpPr>
          <p:cNvPr id="28" name="Title 3"/>
          <p:cNvSpPr txBox="1">
            <a:spLocks/>
          </p:cNvSpPr>
          <p:nvPr/>
        </p:nvSpPr>
        <p:spPr>
          <a:xfrm>
            <a:off x="9111648"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145</a:t>
            </a:r>
          </a:p>
        </p:txBody>
      </p:sp>
    </p:spTree>
    <p:extLst>
      <p:ext uri="{BB962C8B-B14F-4D97-AF65-F5344CB8AC3E}">
        <p14:creationId xmlns:p14="http://schemas.microsoft.com/office/powerpoint/2010/main" val="4255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6" name="Title 3">
            <a:extLst>
              <a:ext uri="{FF2B5EF4-FFF2-40B4-BE49-F238E27FC236}">
                <a16:creationId xmlns:a16="http://schemas.microsoft.com/office/drawing/2014/main" id="{1205E3E8-2BE4-0D43-BF59-FC960372AC20}"/>
              </a:ext>
            </a:extLst>
          </p:cNvPr>
          <p:cNvSpPr>
            <a:spLocks noGrp="1"/>
          </p:cNvSpPr>
          <p:nvPr>
            <p:ph type="title"/>
          </p:nvPr>
        </p:nvSpPr>
        <p:spPr>
          <a:xfrm>
            <a:off x="1572261" y="1498163"/>
            <a:ext cx="2928620" cy="1346637"/>
          </a:xfrm>
        </p:spPr>
        <p:txBody>
          <a:bodyPr/>
          <a:lstStyle/>
          <a:p>
            <a:r>
              <a:rPr lang="en-US" sz="4200" dirty="0"/>
              <a:t>WHERE</a:t>
            </a:r>
            <a:br>
              <a:rPr lang="en-US" sz="4200" dirty="0"/>
            </a:br>
            <a:r>
              <a:rPr lang="en-US" sz="4200" dirty="0"/>
              <a:t>WE ARE</a:t>
            </a:r>
          </a:p>
        </p:txBody>
      </p:sp>
      <p:pic>
        <p:nvPicPr>
          <p:cNvPr id="7" name="Picture 6">
            <a:extLst>
              <a:ext uri="{FF2B5EF4-FFF2-40B4-BE49-F238E27FC236}">
                <a16:creationId xmlns:a16="http://schemas.microsoft.com/office/drawing/2014/main" id="{B2F6D1C6-5A0D-7243-85C7-2C4BCDEC7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630" y="176556"/>
            <a:ext cx="6658610" cy="6619784"/>
          </a:xfrm>
          <a:prstGeom prst="rect">
            <a:avLst/>
          </a:prstGeom>
        </p:spPr>
      </p:pic>
      <p:sp>
        <p:nvSpPr>
          <p:cNvPr id="8" name="TextBox 7">
            <a:extLst>
              <a:ext uri="{FF2B5EF4-FFF2-40B4-BE49-F238E27FC236}">
                <a16:creationId xmlns:a16="http://schemas.microsoft.com/office/drawing/2014/main" id="{90FB87EA-A765-8D41-A4A4-3B6172DFBE27}"/>
              </a:ext>
            </a:extLst>
          </p:cNvPr>
          <p:cNvSpPr txBox="1"/>
          <p:nvPr/>
        </p:nvSpPr>
        <p:spPr>
          <a:xfrm>
            <a:off x="1572260" y="3033859"/>
            <a:ext cx="2928620" cy="2031325"/>
          </a:xfrm>
          <a:prstGeom prst="rect">
            <a:avLst/>
          </a:prstGeom>
          <a:noFill/>
        </p:spPr>
        <p:txBody>
          <a:bodyPr wrap="square" lIns="0" rIns="0" rtlCol="0">
            <a:spAutoFit/>
          </a:bodyPr>
          <a:lstStyle/>
          <a:p>
            <a:r>
              <a:rPr lang="en-GB" b="1" dirty="0"/>
              <a:t>In the heart of the city, our campus is a short walk from two mainline railway stations, bus station and the subway to help you get around the city and to visit the rest of the UK.</a:t>
            </a:r>
            <a:endParaRPr lang="en-GB" dirty="0"/>
          </a:p>
        </p:txBody>
      </p:sp>
    </p:spTree>
    <p:extLst>
      <p:ext uri="{BB962C8B-B14F-4D97-AF65-F5344CB8AC3E}">
        <p14:creationId xmlns:p14="http://schemas.microsoft.com/office/powerpoint/2010/main" val="38437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155297"/>
              </p:ext>
            </p:extLst>
          </p:nvPr>
        </p:nvGraphicFramePr>
        <p:xfrm>
          <a:off x="1878226" y="1191251"/>
          <a:ext cx="9734035" cy="4995363"/>
        </p:xfrm>
        <a:graphic>
          <a:graphicData uri="http://schemas.openxmlformats.org/drawingml/2006/table">
            <a:tbl>
              <a:tblPr firstRow="1" bandRow="1">
                <a:tableStyleId>{073A0DAA-6AF3-43AB-8588-CEC1D06C72B9}</a:tableStyleId>
              </a:tblPr>
              <a:tblGrid>
                <a:gridCol w="3900685">
                  <a:extLst>
                    <a:ext uri="{9D8B030D-6E8A-4147-A177-3AD203B41FA5}">
                      <a16:colId xmlns:a16="http://schemas.microsoft.com/office/drawing/2014/main" val="20000"/>
                    </a:ext>
                  </a:extLst>
                </a:gridCol>
                <a:gridCol w="1951522">
                  <a:extLst>
                    <a:ext uri="{9D8B030D-6E8A-4147-A177-3AD203B41FA5}">
                      <a16:colId xmlns:a16="http://schemas.microsoft.com/office/drawing/2014/main" val="20001"/>
                    </a:ext>
                  </a:extLst>
                </a:gridCol>
                <a:gridCol w="1940914">
                  <a:extLst>
                    <a:ext uri="{9D8B030D-6E8A-4147-A177-3AD203B41FA5}">
                      <a16:colId xmlns:a16="http://schemas.microsoft.com/office/drawing/2014/main" val="20002"/>
                    </a:ext>
                  </a:extLst>
                </a:gridCol>
                <a:gridCol w="1940914">
                  <a:extLst>
                    <a:ext uri="{9D8B030D-6E8A-4147-A177-3AD203B41FA5}">
                      <a16:colId xmlns:a16="http://schemas.microsoft.com/office/drawing/2014/main" val="20003"/>
                    </a:ext>
                  </a:extLst>
                </a:gridCol>
              </a:tblGrid>
              <a:tr h="1498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SMALL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NORMAL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PRO</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Connected Accounts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25</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Team Members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Detailed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Social Analytics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Priority</a:t>
                      </a:r>
                      <a:r>
                        <a:rPr lang="en-US" sz="1100" b="0" i="0" baseline="0" dirty="0">
                          <a:latin typeface="+mn-lt"/>
                          <a:ea typeface="Source Sans Pro" charset="0"/>
                          <a:cs typeface="Source Sans Pro" charset="0"/>
                        </a:rPr>
                        <a:t> </a:t>
                      </a:r>
                      <a:r>
                        <a:rPr lang="en-US" sz="1100" b="0" i="0" baseline="0" dirty="0" err="1">
                          <a:latin typeface="+mn-lt"/>
                          <a:ea typeface="Source Sans Pro" charset="0"/>
                          <a:cs typeface="Source Sans Pro" charset="0"/>
                        </a:rPr>
                        <a:t>Acess</a:t>
                      </a:r>
                      <a:r>
                        <a:rPr lang="en-US" sz="1100" b="0" i="0" baseline="0" dirty="0">
                          <a:latin typeface="+mn-lt"/>
                          <a:ea typeface="Source Sans Pro" charset="0"/>
                          <a:cs typeface="Source Sans Pro" charset="0"/>
                        </a:rPr>
                        <a:t> to</a:t>
                      </a:r>
                      <a:endParaRPr lang="en-US" sz="1100" b="0" i="0" dirty="0">
                        <a:latin typeface="+mn-lt"/>
                        <a:ea typeface="Source Sans Pro" charset="0"/>
                        <a:cs typeface="Source Sans Pro"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Business Features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12$</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Shape 3613"/>
          <p:cNvSpPr/>
          <p:nvPr/>
        </p:nvSpPr>
        <p:spPr>
          <a:xfrm>
            <a:off x="6605000"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4" name="Shape 3613"/>
          <p:cNvSpPr/>
          <p:nvPr/>
        </p:nvSpPr>
        <p:spPr>
          <a:xfrm>
            <a:off x="8623566"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5" name="Shape 3613"/>
          <p:cNvSpPr/>
          <p:nvPr/>
        </p:nvSpPr>
        <p:spPr>
          <a:xfrm>
            <a:off x="8623566"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6" name="Shape 3613"/>
          <p:cNvSpPr/>
          <p:nvPr/>
        </p:nvSpPr>
        <p:spPr>
          <a:xfrm>
            <a:off x="10519448"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7" name="Shape 3613"/>
          <p:cNvSpPr/>
          <p:nvPr/>
        </p:nvSpPr>
        <p:spPr>
          <a:xfrm>
            <a:off x="10519448"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8" name="Shape 3614"/>
          <p:cNvSpPr/>
          <p:nvPr/>
        </p:nvSpPr>
        <p:spPr>
          <a:xfrm>
            <a:off x="6622762" y="4993900"/>
            <a:ext cx="172475" cy="17247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13" name="Title 12"/>
          <p:cNvSpPr>
            <a:spLocks noGrp="1"/>
          </p:cNvSpPr>
          <p:nvPr>
            <p:ph type="title"/>
          </p:nvPr>
        </p:nvSpPr>
        <p:spPr/>
        <p:txBody>
          <a:bodyPr/>
          <a:lstStyle/>
          <a:p>
            <a:r>
              <a:rPr lang="en-US" dirty="0"/>
              <a:t>CLEAN PRICING LAYOUT</a:t>
            </a:r>
          </a:p>
        </p:txBody>
      </p:sp>
    </p:spTree>
    <p:extLst>
      <p:ext uri="{BB962C8B-B14F-4D97-AF65-F5344CB8AC3E}">
        <p14:creationId xmlns:p14="http://schemas.microsoft.com/office/powerpoint/2010/main" val="106937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ECAD45-AA33-C745-9964-06DF21E09A84}"/>
              </a:ext>
            </a:extLst>
          </p:cNvPr>
          <p:cNvSpPr/>
          <p:nvPr/>
        </p:nvSpPr>
        <p:spPr>
          <a:xfrm>
            <a:off x="-25870" y="0"/>
            <a:ext cx="12217869" cy="6858000"/>
          </a:xfrm>
          <a:prstGeom prst="rect">
            <a:avLst/>
          </a:prstGeom>
          <a:solidFill>
            <a:srgbClr val="EE3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31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15" name="Picture 14">
            <a:extLst>
              <a:ext uri="{FF2B5EF4-FFF2-40B4-BE49-F238E27FC236}">
                <a16:creationId xmlns:a16="http://schemas.microsoft.com/office/drawing/2014/main" id="{7A0D6BCB-A5D5-804A-A7EA-84EA82794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998" y="1351835"/>
            <a:ext cx="5495043" cy="4154329"/>
          </a:xfrm>
          <a:prstGeom prst="rect">
            <a:avLst/>
          </a:prstGeom>
        </p:spPr>
      </p:pic>
    </p:spTree>
    <p:extLst>
      <p:ext uri="{BB962C8B-B14F-4D97-AF65-F5344CB8AC3E}">
        <p14:creationId xmlns:p14="http://schemas.microsoft.com/office/powerpoint/2010/main" val="90170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6" name="Title 3">
            <a:extLst>
              <a:ext uri="{FF2B5EF4-FFF2-40B4-BE49-F238E27FC236}">
                <a16:creationId xmlns:a16="http://schemas.microsoft.com/office/drawing/2014/main" id="{8DA6D5FF-B685-6645-A39D-E5CBCF389F92}"/>
              </a:ext>
            </a:extLst>
          </p:cNvPr>
          <p:cNvSpPr>
            <a:spLocks noGrp="1"/>
          </p:cNvSpPr>
          <p:nvPr>
            <p:ph type="title"/>
          </p:nvPr>
        </p:nvSpPr>
        <p:spPr>
          <a:xfrm>
            <a:off x="1866900" y="624403"/>
            <a:ext cx="4809795" cy="757655"/>
          </a:xfrm>
        </p:spPr>
        <p:txBody>
          <a:bodyPr/>
          <a:lstStyle/>
          <a:p>
            <a:r>
              <a:rPr lang="en-US" sz="4200" dirty="0"/>
              <a:t>CAMPUS</a:t>
            </a:r>
            <a:br>
              <a:rPr lang="en-US" sz="4200" dirty="0"/>
            </a:br>
            <a:r>
              <a:rPr lang="en-US" sz="4200" dirty="0"/>
              <a:t>MAP</a:t>
            </a:r>
          </a:p>
        </p:txBody>
      </p:sp>
      <p:pic>
        <p:nvPicPr>
          <p:cNvPr id="7" name="Picture 6">
            <a:extLst>
              <a:ext uri="{FF2B5EF4-FFF2-40B4-BE49-F238E27FC236}">
                <a16:creationId xmlns:a16="http://schemas.microsoft.com/office/drawing/2014/main" id="{2772EC5B-1D3F-244A-9DE7-84E0BB47E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280" y="271780"/>
            <a:ext cx="6527800" cy="6441148"/>
          </a:xfrm>
          <a:prstGeom prst="rect">
            <a:avLst/>
          </a:prstGeom>
        </p:spPr>
      </p:pic>
      <p:pic>
        <p:nvPicPr>
          <p:cNvPr id="8" name="Picture 7">
            <a:extLst>
              <a:ext uri="{FF2B5EF4-FFF2-40B4-BE49-F238E27FC236}">
                <a16:creationId xmlns:a16="http://schemas.microsoft.com/office/drawing/2014/main" id="{0A3C391A-C6BC-8446-95CE-E99ED468A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465070"/>
            <a:ext cx="2644140" cy="3711966"/>
          </a:xfrm>
          <a:prstGeom prst="rect">
            <a:avLst/>
          </a:prstGeom>
        </p:spPr>
      </p:pic>
    </p:spTree>
    <p:extLst>
      <p:ext uri="{BB962C8B-B14F-4D97-AF65-F5344CB8AC3E}">
        <p14:creationId xmlns:p14="http://schemas.microsoft.com/office/powerpoint/2010/main" val="17651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1181100"/>
            <a:ext cx="3786768" cy="1621619"/>
          </a:xfrm>
        </p:spPr>
        <p:txBody>
          <a:bodyPr/>
          <a:lstStyle/>
          <a:p>
            <a:r>
              <a:rPr lang="en-US" spc="0" dirty="0"/>
              <a:t>SINGLE</a:t>
            </a:r>
            <a:br>
              <a:rPr lang="en-US" spc="0" dirty="0"/>
            </a:br>
            <a:r>
              <a:rPr lang="en-US" spc="0" dirty="0"/>
              <a:t>COLUMN</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6096000" y="1188625"/>
            <a:ext cx="5524500" cy="4745723"/>
          </a:xfrm>
          <a:prstGeom prst="rect">
            <a:avLst/>
          </a:prstGeom>
          <a:noFill/>
        </p:spPr>
        <p:txBody>
          <a:bodyPr wrap="square" lIns="0" rIns="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498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6</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SINGLE COLUMN</a:t>
            </a:r>
            <a:r>
              <a:rPr lang="en-US" dirty="0"/>
              <a:t> </a:t>
            </a:r>
            <a:r>
              <a:rPr lang="en-US" kern="1200" spc="0" baseline="0" dirty="0">
                <a:latin typeface="+mj-lt"/>
                <a:ea typeface="+mj-ea"/>
                <a:cs typeface="+mj-cs"/>
              </a:rPr>
              <a:t>TITLE</a:t>
            </a:r>
          </a:p>
        </p:txBody>
      </p:sp>
      <p:sp>
        <p:nvSpPr>
          <p:cNvPr id="13" name="TextBox 12">
            <a:extLst>
              <a:ext uri="{FF2B5EF4-FFF2-40B4-BE49-F238E27FC236}">
                <a16:creationId xmlns:a16="http://schemas.microsoft.com/office/drawing/2014/main" id="{0F607F7D-BEB6-A94E-BFFB-246BB6698DC4}"/>
              </a:ext>
            </a:extLst>
          </p:cNvPr>
          <p:cNvSpPr txBox="1"/>
          <p:nvPr/>
        </p:nvSpPr>
        <p:spPr>
          <a:xfrm>
            <a:off x="1866900" y="1888324"/>
            <a:ext cx="9753600" cy="4298671"/>
          </a:xfrm>
          <a:prstGeom prst="rect">
            <a:avLst/>
          </a:prstGeom>
        </p:spPr>
        <p:txBody>
          <a:bodyPr vert="horz" lIns="0" tIns="45720" rIns="0" bIns="45720" rtlCol="0">
            <a:normAutofit/>
          </a:bodyPr>
          <a:lstStyle/>
          <a:p>
            <a:pPr defTabSz="914318">
              <a:lnSpc>
                <a:spcPct val="110000"/>
              </a:lnSpc>
              <a:spcAft>
                <a:spcPts val="600"/>
              </a:spcAft>
            </a:pPr>
            <a:r>
              <a:rPr lang="en-US" sz="1300" dirty="0"/>
              <a:t>There are many variations of passages of Lorem Ipsum available, but the majority have suffered alteration in some form, by injected </a:t>
            </a:r>
            <a:r>
              <a:rPr lang="en-US" sz="1300" dirty="0" err="1"/>
              <a:t>humour</a:t>
            </a:r>
            <a:r>
              <a:rPr lang="en-US" sz="1300" dirty="0"/>
              <a:t>, or </a:t>
            </a:r>
            <a:r>
              <a:rPr lang="en-US" sz="1300" dirty="0" err="1"/>
              <a:t>randomised</a:t>
            </a:r>
            <a:r>
              <a:rPr lang="en-US" sz="1300" dirty="0"/>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300" dirty="0" err="1"/>
              <a:t>humour</a:t>
            </a:r>
            <a:r>
              <a:rPr lang="en-US" sz="1300" dirty="0"/>
              <a:t>.</a:t>
            </a:r>
          </a:p>
          <a:p>
            <a:pPr defTabSz="914318">
              <a:lnSpc>
                <a:spcPct val="110000"/>
              </a:lnSpc>
              <a:spcAft>
                <a:spcPts val="600"/>
              </a:spcAft>
            </a:pPr>
            <a:endParaRPr lang="en-US" sz="1300" dirty="0"/>
          </a:p>
          <a:p>
            <a:pPr defTabSz="914318">
              <a:lnSpc>
                <a:spcPct val="110000"/>
              </a:lnSpc>
              <a:spcAft>
                <a:spcPts val="600"/>
              </a:spcAft>
            </a:pPr>
            <a:r>
              <a:rPr lang="en-US" sz="130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300" dirty="0" err="1"/>
              <a:t>humour</a:t>
            </a:r>
            <a:r>
              <a:rPr lang="en-US" sz="1300" dirty="0"/>
              <a:t> and the like).</a:t>
            </a:r>
          </a:p>
          <a:p>
            <a:pPr defTabSz="914318">
              <a:lnSpc>
                <a:spcPct val="110000"/>
              </a:lnSpc>
              <a:spcAft>
                <a:spcPts val="600"/>
              </a:spcAft>
            </a:pPr>
            <a:endParaRPr lang="en-US" sz="1300" dirty="0"/>
          </a:p>
          <a:p>
            <a:pPr defTabSz="914318">
              <a:lnSpc>
                <a:spcPct val="110000"/>
              </a:lnSpc>
              <a:spcAft>
                <a:spcPts val="600"/>
              </a:spcAft>
            </a:pPr>
            <a:r>
              <a:rPr lang="en-US" sz="1300" dirty="0"/>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300" dirty="0" err="1"/>
              <a:t>consectetur</a:t>
            </a:r>
            <a:r>
              <a:rPr lang="en-US" sz="1300" dirty="0"/>
              <a:t>, from a Lorem Ipsum passage, and going through the cites of the word in classical literature, discovered the undoubtable source. Lorem Ipsum comes from sections 1.10.32 and 1.10.33 of "de </a:t>
            </a:r>
            <a:r>
              <a:rPr lang="en-US" sz="1300" dirty="0" err="1"/>
              <a:t>Finibus</a:t>
            </a:r>
            <a:r>
              <a:rPr lang="en-US" sz="1300" dirty="0"/>
              <a:t> </a:t>
            </a:r>
            <a:r>
              <a:rPr lang="en-US" sz="1300" dirty="0" err="1"/>
              <a:t>Bonorum</a:t>
            </a:r>
            <a:r>
              <a:rPr lang="en-US" sz="1300" dirty="0"/>
              <a:t> et </a:t>
            </a:r>
            <a:r>
              <a:rPr lang="en-US" sz="1300" dirty="0" err="1"/>
              <a:t>Malorum</a:t>
            </a:r>
            <a:r>
              <a:rPr lang="en-US" sz="1300" dirty="0"/>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377896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8" name="Title 2">
            <a:extLst>
              <a:ext uri="{FF2B5EF4-FFF2-40B4-BE49-F238E27FC236}">
                <a16:creationId xmlns:a16="http://schemas.microsoft.com/office/drawing/2014/main" id="{150AAFDF-3DFF-3D44-8324-698A0B884D42}"/>
              </a:ext>
            </a:extLst>
          </p:cNvPr>
          <p:cNvSpPr>
            <a:spLocks noGrp="1"/>
          </p:cNvSpPr>
          <p:nvPr>
            <p:ph type="title"/>
          </p:nvPr>
        </p:nvSpPr>
        <p:spPr>
          <a:xfrm>
            <a:off x="1866900" y="1188625"/>
            <a:ext cx="3853676" cy="1621619"/>
          </a:xfrm>
        </p:spPr>
        <p:txBody>
          <a:bodyPr/>
          <a:lstStyle/>
          <a:p>
            <a:r>
              <a:rPr lang="en-US" spc="0" dirty="0"/>
              <a:t>TWO</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0" name="TextBox 9">
            <a:extLst>
              <a:ext uri="{FF2B5EF4-FFF2-40B4-BE49-F238E27FC236}">
                <a16:creationId xmlns:a16="http://schemas.microsoft.com/office/drawing/2014/main" id="{AB4E23D2-EC3B-9542-B6A3-173AC5275093}"/>
              </a:ext>
            </a:extLst>
          </p:cNvPr>
          <p:cNvSpPr txBox="1"/>
          <p:nvPr/>
        </p:nvSpPr>
        <p:spPr>
          <a:xfrm>
            <a:off x="6096000" y="1188625"/>
            <a:ext cx="5524500" cy="5151988"/>
          </a:xfrm>
          <a:prstGeom prst="rect">
            <a:avLst/>
          </a:prstGeom>
          <a:noFill/>
        </p:spPr>
        <p:txBody>
          <a:bodyPr wrap="square" lIns="0" rIns="0" numCol="2"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66801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8</a:t>
            </a:fld>
            <a:endParaRPr lang="en-US" dirty="0"/>
          </a:p>
        </p:txBody>
      </p:sp>
      <p:sp>
        <p:nvSpPr>
          <p:cNvPr id="10" name="TextBox 9">
            <a:extLst>
              <a:ext uri="{FF2B5EF4-FFF2-40B4-BE49-F238E27FC236}">
                <a16:creationId xmlns:a16="http://schemas.microsoft.com/office/drawing/2014/main" id="{AB4E23D2-EC3B-9542-B6A3-173AC5275093}"/>
              </a:ext>
            </a:extLst>
          </p:cNvPr>
          <p:cNvSpPr txBox="1"/>
          <p:nvPr/>
        </p:nvSpPr>
        <p:spPr>
          <a:xfrm>
            <a:off x="1828800" y="1828799"/>
            <a:ext cx="9791700" cy="3452447"/>
          </a:xfrm>
          <a:prstGeom prst="rect">
            <a:avLst/>
          </a:prstGeom>
          <a:noFill/>
        </p:spPr>
        <p:txBody>
          <a:bodyPr wrap="square" lIns="0" rIns="0" numCol="2"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B49AF3E7-22C3-C847-BFAD-BC620714254E}"/>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TWO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9601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itle 2">
            <a:extLst>
              <a:ext uri="{FF2B5EF4-FFF2-40B4-BE49-F238E27FC236}">
                <a16:creationId xmlns:a16="http://schemas.microsoft.com/office/drawing/2014/main" id="{4B4AB9FD-E2A2-F54F-B8A0-EE923BAD1F1C}"/>
              </a:ext>
            </a:extLst>
          </p:cNvPr>
          <p:cNvSpPr>
            <a:spLocks noGrp="1"/>
          </p:cNvSpPr>
          <p:nvPr>
            <p:ph type="title"/>
          </p:nvPr>
        </p:nvSpPr>
        <p:spPr>
          <a:xfrm>
            <a:off x="1866900" y="1188625"/>
            <a:ext cx="3193473" cy="1621619"/>
          </a:xfrm>
        </p:spPr>
        <p:txBody>
          <a:bodyPr/>
          <a:lstStyle/>
          <a:p>
            <a:r>
              <a:rPr lang="en-US" spc="0" dirty="0"/>
              <a:t>THREE</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1508B883-589D-4E46-BFE4-3884BE15A3D1}"/>
              </a:ext>
            </a:extLst>
          </p:cNvPr>
          <p:cNvSpPr txBox="1"/>
          <p:nvPr/>
        </p:nvSpPr>
        <p:spPr>
          <a:xfrm>
            <a:off x="5305168" y="1188625"/>
            <a:ext cx="6315332" cy="4893647"/>
          </a:xfrm>
          <a:prstGeom prst="rect">
            <a:avLst/>
          </a:prstGeom>
          <a:noFill/>
        </p:spPr>
        <p:txBody>
          <a:bodyPr wrap="square" lIns="0" rIns="0" numCol="3"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071979937"/>
      </p:ext>
    </p:extLst>
  </p:cSld>
  <p:clrMapOvr>
    <a:masterClrMapping/>
  </p:clrMapOvr>
</p:sld>
</file>

<file path=ppt/theme/theme1.xml><?xml version="1.0" encoding="utf-8"?>
<a:theme xmlns:a="http://schemas.openxmlformats.org/drawingml/2006/main" name="B&amp;D-Powerpoint Template_16x9">
  <a:themeElements>
    <a:clrScheme name="BUSINESS SCHOOL">
      <a:dk1>
        <a:srgbClr val="2B2B2B"/>
      </a:dk1>
      <a:lt1>
        <a:srgbClr val="FCFFFF"/>
      </a:lt1>
      <a:dk2>
        <a:srgbClr val="2B2B2B"/>
      </a:dk2>
      <a:lt2>
        <a:srgbClr val="FFFFFF"/>
      </a:lt2>
      <a:accent1>
        <a:srgbClr val="ED2F24"/>
      </a:accent1>
      <a:accent2>
        <a:srgbClr val="ED2F24"/>
      </a:accent2>
      <a:accent3>
        <a:srgbClr val="ED2F24"/>
      </a:accent3>
      <a:accent4>
        <a:srgbClr val="ED2F24"/>
      </a:accent4>
      <a:accent5>
        <a:srgbClr val="ED2F24"/>
      </a:accent5>
      <a:accent6>
        <a:srgbClr val="ED2F24"/>
      </a:accent6>
      <a:hlink>
        <a:srgbClr val="ED2F24"/>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2520</Words>
  <Application>Microsoft Macintosh PowerPoint</Application>
  <PresentationFormat>Widescreen</PresentationFormat>
  <Paragraphs>155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Montserrat</vt:lpstr>
      <vt:lpstr>System Font Regular</vt:lpstr>
      <vt:lpstr>Wingdings</vt:lpstr>
      <vt:lpstr>B&amp;D-Powerpoint Template_16x9</vt:lpstr>
      <vt:lpstr>PowerPoint Presentation</vt:lpstr>
      <vt:lpstr>PowerPoint Presentation</vt:lpstr>
      <vt:lpstr>WHERE WE ARE</vt:lpstr>
      <vt:lpstr>CAMPUS MAP</vt:lpstr>
      <vt:lpstr>SINGLE COLUMN TITLE</vt:lpstr>
      <vt:lpstr>SINGLE COLUMN TITLE</vt:lpstr>
      <vt:lpstr>TWO COLUMNS TITLE</vt:lpstr>
      <vt:lpstr>TWO COLUMN TITLE</vt:lpstr>
      <vt:lpstr>THREE COLUMNS TITLE</vt:lpstr>
      <vt:lpstr>THREE COLUMN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NUMBER SERVICE</vt:lpstr>
      <vt:lpstr>STATS WE ARE PROUD OF</vt:lpstr>
      <vt:lpstr>CLEAN PRICING LAYOUT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Simon Cunningham</cp:lastModifiedBy>
  <cp:revision>29</cp:revision>
  <dcterms:created xsi:type="dcterms:W3CDTF">2020-02-05T16:03:23Z</dcterms:created>
  <dcterms:modified xsi:type="dcterms:W3CDTF">2025-08-15T06:34:52Z</dcterms:modified>
</cp:coreProperties>
</file>