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22"/>
  </p:notesMasterIdLst>
  <p:handoutMasterIdLst>
    <p:handoutMasterId r:id="rId23"/>
  </p:handoutMasterIdLst>
  <p:sldIdLst>
    <p:sldId id="286" r:id="rId2"/>
    <p:sldId id="404" r:id="rId3"/>
    <p:sldId id="438" r:id="rId4"/>
    <p:sldId id="434" r:id="rId5"/>
    <p:sldId id="432" r:id="rId6"/>
    <p:sldId id="435" r:id="rId7"/>
    <p:sldId id="437" r:id="rId8"/>
    <p:sldId id="418" r:id="rId9"/>
    <p:sldId id="414" r:id="rId10"/>
    <p:sldId id="415" r:id="rId11"/>
    <p:sldId id="416" r:id="rId12"/>
    <p:sldId id="417" r:id="rId13"/>
    <p:sldId id="425" r:id="rId14"/>
    <p:sldId id="419" r:id="rId15"/>
    <p:sldId id="420" r:id="rId16"/>
    <p:sldId id="423" r:id="rId17"/>
    <p:sldId id="421" r:id="rId18"/>
    <p:sldId id="424" r:id="rId19"/>
    <p:sldId id="422" r:id="rId20"/>
    <p:sldId id="431" r:id="rId21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lance" id="{705054ED-DB56-FA4C-BB16-D35BDEFFF4C1}">
          <p14:sldIdLst>
            <p14:sldId id="286"/>
            <p14:sldId id="404"/>
            <p14:sldId id="438"/>
            <p14:sldId id="434"/>
            <p14:sldId id="432"/>
            <p14:sldId id="435"/>
            <p14:sldId id="437"/>
            <p14:sldId id="418"/>
            <p14:sldId id="414"/>
            <p14:sldId id="415"/>
            <p14:sldId id="416"/>
            <p14:sldId id="417"/>
            <p14:sldId id="425"/>
            <p14:sldId id="419"/>
            <p14:sldId id="420"/>
            <p14:sldId id="423"/>
            <p14:sldId id="421"/>
            <p14:sldId id="424"/>
            <p14:sldId id="422"/>
            <p14:sldId id="4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240"/>
    <a:srgbClr val="F8FA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4"/>
    <p:restoredTop sz="96190"/>
  </p:normalViewPr>
  <p:slideViewPr>
    <p:cSldViewPr snapToGrid="0" snapToObjects="1">
      <p:cViewPr varScale="1">
        <p:scale>
          <a:sx n="119" d="100"/>
          <a:sy n="119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53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4055602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4055602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4055602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41411"/>
            <a:ext cx="9753600" cy="810810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493520"/>
            <a:ext cx="9753600" cy="22860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66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349951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1349951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1349951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41411"/>
            <a:ext cx="9753600" cy="81081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00542"/>
            <a:ext cx="9753600" cy="205041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44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3520" y="0"/>
            <a:ext cx="4348481" cy="685446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5570220" cy="138738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5570220" cy="405073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1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3520" y="1"/>
            <a:ext cx="434848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5570220" cy="138738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5570220" cy="405073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5082EFB-1114-FE47-B838-2915F2B9B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3520" y="3444241"/>
            <a:ext cx="4348481" cy="341375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10928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593373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593373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593373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5D61D25-2C22-8E45-A9B3-AAB911B76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6129020" cy="1459697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12658E-CB5A-AF48-A644-353403DB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6129020" cy="4261852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645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1" y="156173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2839" y="156173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778777" y="1561736"/>
            <a:ext cx="4841723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67AA0B1-6033-2F4D-A765-7D17EAA02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64931"/>
            <a:ext cx="9753600" cy="726990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59E27A-E0B3-884A-B625-74AD7AB9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859381"/>
            <a:ext cx="9753600" cy="178666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1607819"/>
            <a:ext cx="9753600" cy="481105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62482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62432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3667761"/>
            <a:ext cx="4229100" cy="297828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207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62432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7763118-0811-A045-907D-A37A39B47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249" y="664745"/>
            <a:ext cx="4560751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C4E96E-0DBC-9741-978E-351DF7CF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249" y="2526750"/>
            <a:ext cx="4560751" cy="367085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235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206448" y="990269"/>
            <a:ext cx="6414052" cy="2438731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0" y="3667761"/>
            <a:ext cx="4508500" cy="297828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05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4246128"/>
            <a:ext cx="8046357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531429" y="664745"/>
            <a:ext cx="5089071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53C0E3-CA06-FF4E-9268-38C763A2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9" y="2526750"/>
            <a:ext cx="5089071" cy="367085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3987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371547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A2D389-5092-B541-B85C-948DD9C9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0" y="3715470"/>
            <a:ext cx="5240020" cy="2930571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806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913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4CFFCC-3559-F84D-A042-1BAFB259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0" y="691325"/>
            <a:ext cx="5240020" cy="228555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660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910E763-4396-F74C-8903-82D9802B2D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9701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94BA5C2-38F4-E14F-AA9C-C3DFC99975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92502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9FCD912-C26A-6644-A093-938CD0712E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43700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B2E5B3A-B4B2-BD4F-AB85-BFF95E3A2A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94898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C35ADD1-35FD-C44E-BAE2-21F1D63D4D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046096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A064768-5B8B-5740-B764-CCD1215AD7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66900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8ACE225-1838-3544-957D-AACCA7BE3A1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79701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D0641E4-640F-8D4E-8C69-BFEE014364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92502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DBFC0DE-039B-2F4E-BFBC-2E3DA036434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743700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25EA1B11-E5B8-9149-BBE6-13ADFB08F8B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394898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ECDDA7D5-E29D-2F4F-9BBE-E4BC874FC1D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46096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D39CEE3D-7E7A-494C-B8D1-6A561A1F8C6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6900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2F2FBF1-42C4-084B-9B8F-8A6BB412FDF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479701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99001851-0A29-5945-8461-09C32A1DF56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092502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DC1D8B20-1A51-9C4A-ABDD-DD48B5D1C27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43700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5AA24CC2-0B66-B34D-A228-6AE40A8DE75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94898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5FA8BDB8-5757-C142-AC90-BC8AD95844D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046096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65AA2FDC-1BAC-F24E-85E0-00EBEC7473C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866900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72982FDD-C863-2C47-A976-BFBF4777637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701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1D2AA8B1-2C53-7940-A97F-72E577896EC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092502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B695AF4D-D6DC-0944-98EC-F2C964A6D13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743700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002E033C-4E61-6B4F-B553-C83E76F94D8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94898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50A9437-CEAD-0741-8012-DFC58613492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046096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B69879B-EE95-2340-855D-A9E3FF45B3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6690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81755F83-CEE1-CA4F-9CB2-AD8AF9461F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690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4924851-6C37-C84F-A630-EA87C879C7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9674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1591A003-2C51-8747-8121-A00901B695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658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5FC3E9F-0D6F-1A4B-9B98-7EEBF5AEAD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5642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CEC3CD0E-BFD8-D741-B22E-22F2F41C4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74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0460D3CE-95FD-684A-91A1-6CCB6968556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2658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B8B8D087-5B4B-8141-8DB9-81770800BD1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5642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BB5C1B6D-1803-8645-8E13-7DE2A58DE4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9674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285C2B50-7632-3747-84F1-900493205C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2658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B105B2B0-0C44-D34D-837F-9F695FD218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5642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40515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0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5244737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8622575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745"/>
            <a:ext cx="9753600" cy="757655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F39EDD-56E0-DB41-A5F7-7124810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844631"/>
            <a:ext cx="9753600" cy="180141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43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60350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745"/>
            <a:ext cx="751078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8669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54585"/>
            <a:ext cx="593598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74726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45021" y="671005"/>
            <a:ext cx="10075479" cy="745212"/>
          </a:xfrm>
        </p:spPr>
        <p:txBody>
          <a:bodyPr>
            <a:noAutofit/>
          </a:bodyPr>
          <a:lstStyle>
            <a:lvl1pPr algn="l"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7C995C6-BBB5-3B4F-9763-5F55B391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021" y="1661159"/>
            <a:ext cx="10075479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45021" y="671005"/>
            <a:ext cx="10075479" cy="745212"/>
          </a:xfrm>
        </p:spPr>
        <p:txBody>
          <a:bodyPr>
            <a:noAutofit/>
          </a:bodyPr>
          <a:lstStyle>
            <a:lvl1pPr algn="l"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7C995C6-BBB5-3B4F-9763-5F55B391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022" y="1661159"/>
            <a:ext cx="4897342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4657CDC-790B-5B43-A1E2-05ACC7341BB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61020" y="1661159"/>
            <a:ext cx="4897342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34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B1C06C6-61D8-E14E-B26A-EC6DF13C5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021" y="665017"/>
            <a:ext cx="10075479" cy="57538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53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0367AB8-F1BD-8C4B-9148-198F7FCF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683755"/>
            <a:ext cx="9753600" cy="122322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>
              <a:defRPr spc="0"/>
            </a:lvl1pPr>
          </a:lstStyle>
          <a:p>
            <a:r>
              <a:rPr lang="en-US" dirty="0"/>
              <a:t>YOUR TITLE HERE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E6C14DE-F4F4-A44E-8CFA-84E772587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247" y="4061012"/>
            <a:ext cx="9778253" cy="23578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428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181100"/>
            <a:ext cx="697230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3927944"/>
            <a:ext cx="112014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5E9AFA-5FE4-944B-BC1C-BFB852B88888}"/>
              </a:ext>
            </a:extLst>
          </p:cNvPr>
          <p:cNvSpPr txBox="1"/>
          <p:nvPr userDrawn="1"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200" spc="300" dirty="0">
                <a:latin typeface="Arial" panose="020B0604020202020204" pitchFamily="34" charset="0"/>
                <a:cs typeface="Arial" panose="020B0604020202020204" pitchFamily="34" charset="0"/>
              </a:rPr>
              <a:t>   THE UNIVERSITY OF STRATHCLYDE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35" r:id="rId2"/>
    <p:sldLayoutId id="2147484011" r:id="rId3"/>
    <p:sldLayoutId id="2147484012" r:id="rId4"/>
    <p:sldLayoutId id="2147484013" r:id="rId5"/>
    <p:sldLayoutId id="2147484080" r:id="rId6"/>
    <p:sldLayoutId id="2147484081" r:id="rId7"/>
    <p:sldLayoutId id="2147484079" r:id="rId8"/>
    <p:sldLayoutId id="2147484014" r:id="rId9"/>
    <p:sldLayoutId id="2147484015" r:id="rId10"/>
    <p:sldLayoutId id="2147484073" r:id="rId11"/>
    <p:sldLayoutId id="2147484074" r:id="rId12"/>
    <p:sldLayoutId id="2147484076" r:id="rId13"/>
    <p:sldLayoutId id="2147484016" r:id="rId14"/>
    <p:sldLayoutId id="2147484048" r:id="rId15"/>
    <p:sldLayoutId id="2147484024" r:id="rId16"/>
    <p:sldLayoutId id="2147484078" r:id="rId17"/>
    <p:sldLayoutId id="2147484029" r:id="rId18"/>
    <p:sldLayoutId id="2147484075" r:id="rId19"/>
    <p:sldLayoutId id="2147484040" r:id="rId20"/>
    <p:sldLayoutId id="2147484030" r:id="rId21"/>
    <p:sldLayoutId id="2147484031" r:id="rId22"/>
    <p:sldLayoutId id="2147484032" r:id="rId23"/>
    <p:sldLayoutId id="2147484077" r:id="rId24"/>
    <p:sldLayoutId id="2147484036" r:id="rId25"/>
    <p:sldLayoutId id="2147484044" r:id="rId26"/>
    <p:sldLayoutId id="2147484046" r:id="rId27"/>
    <p:sldLayoutId id="2147484049" r:id="rId28"/>
    <p:sldLayoutId id="2147484050" r:id="rId29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Clr>
          <a:srgbClr val="002060"/>
        </a:buClr>
        <a:buFont typeface="Wingdings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narrow city street with cars parked on the side of a road&#10;&#10;Description automatically generated">
            <a:extLst>
              <a:ext uri="{FF2B5EF4-FFF2-40B4-BE49-F238E27FC236}">
                <a16:creationId xmlns:a16="http://schemas.microsoft.com/office/drawing/2014/main" id="{E566D67D-5EC4-C64B-B715-8305BD4FC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206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1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126385C-432A-3144-9F69-E71B7958A415}"/>
              </a:ext>
            </a:extLst>
          </p:cNvPr>
          <p:cNvSpPr txBox="1"/>
          <p:nvPr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300" dirty="0"/>
              <a:t>  </a:t>
            </a:r>
            <a:r>
              <a:rPr lang="en-US" sz="1200" spc="300" dirty="0">
                <a:solidFill>
                  <a:schemeClr val="bg1"/>
                </a:solidFill>
              </a:rPr>
              <a:t> THE PLACE OF USEFUL LEARNING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BA3C9F-36F4-01D5-5140-2578C5749090}"/>
              </a:ext>
            </a:extLst>
          </p:cNvPr>
          <p:cNvSpPr txBox="1">
            <a:spLocks/>
          </p:cNvSpPr>
          <p:nvPr/>
        </p:nvSpPr>
        <p:spPr>
          <a:xfrm>
            <a:off x="2011864" y="2073146"/>
            <a:ext cx="7156871" cy="3221644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0" dirty="0">
                <a:solidFill>
                  <a:schemeClr val="bg1"/>
                </a:solidFill>
              </a:rPr>
              <a:t>THE UNIVERSITY</a:t>
            </a:r>
          </a:p>
          <a:p>
            <a:r>
              <a:rPr lang="en-US" sz="6000" spc="0" dirty="0">
                <a:solidFill>
                  <a:schemeClr val="bg1"/>
                </a:solidFill>
              </a:rPr>
              <a:t>OF STRATHCLYDE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F996E0-4306-CA8E-297A-483553A5DF8B}"/>
              </a:ext>
            </a:extLst>
          </p:cNvPr>
          <p:cNvSpPr txBox="1"/>
          <p:nvPr/>
        </p:nvSpPr>
        <p:spPr>
          <a:xfrm>
            <a:off x="2067621" y="5405793"/>
            <a:ext cx="5693627" cy="435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www.strath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.ac.uk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3EA0856-DCA4-3E8E-6143-2F571FF70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45" y="639580"/>
            <a:ext cx="5188291" cy="7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75CC0-E046-4B4D-8653-24BF49AD4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317161-E8C5-0B4E-9A18-296C48D9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630559-B0B4-4C4A-86E5-3AF6BA80E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A698DA-6CAD-F74F-A1F8-A6724D077C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B7F7DD0-22C6-8E4E-B476-28BE2363DA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EE5F9DF-944C-BB4B-A09D-ED9084E90F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A6FD08-FBAD-3D41-AB35-AF5262D4D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BE0EB4-9F45-F244-9542-80AB2A36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D689D-F4FF-BE42-9B97-1670101206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A536AF-A138-CB4A-908C-B48336A0B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C45B9-47A3-C340-B9F8-9E5EA1AC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88AF04-C635-094C-929D-B59185826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00A33B0-6384-764C-BC1C-4FC306CBF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4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B7835-2C75-3E4C-A82C-36918955FE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8E389F-CD62-2043-A4D8-D693A5A9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537718-550F-3944-9A13-EA1D1621F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0E8FBC-B745-AD4F-9BA7-1D2AFBC973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5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8776F2-9307-2341-BA41-44D9AEEA2C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C74F77-F156-C940-9364-EA34F08F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60F684-5128-244A-90B2-1BF79B36B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E9A033-9EAF-C54F-826D-E7B8812892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29B650-2BBD-954B-AE41-222E9EEB32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B0CE777-4B89-0549-897A-3E4B0D82CF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CFAB1B-712B-9841-AEF4-D3AAA01AD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EBF5B8-D9A7-BA4D-88D6-31E97F757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DC8146-CE1D-F946-8A1D-CBCC752679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ADFB75-E6D3-454E-B5E7-911F8D8C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8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32983A-82B8-F442-89AA-737DB4CDAF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ECCF7-CD22-5F4D-8730-D985D04F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689706-BD6C-9F46-AF97-911575B21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3E53D6C-22EC-7F46-8E5A-BC06525761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5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E057C5-5E79-EB40-89EB-3C2E331DDB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9BA384-1400-F642-B1B0-3BCDBA0E7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1A3458-297C-BF4D-8660-7AEB65730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191E36-0C0D-8246-98FF-61FBB5CB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448" y="751508"/>
            <a:ext cx="6414052" cy="2438731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90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9F18A1-B799-914B-A2B0-B48C34640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FB6C18-785B-234B-902E-5AEFBB0A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9E6503-5FEC-2C4D-83E3-30B06E697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52B0B7-B03A-CF48-9A79-C4F26F4A73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4D7592-58AD-4F49-AB71-93C4F820C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30F10E-883E-A348-9939-25369A27E7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4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F47C7D-4A8E-0A24-0514-DAFD625B3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496" y="355600"/>
            <a:ext cx="6718301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20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126385C-432A-3144-9F69-E71B7958A415}"/>
              </a:ext>
            </a:extLst>
          </p:cNvPr>
          <p:cNvSpPr txBox="1"/>
          <p:nvPr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300" dirty="0"/>
              <a:t>  </a:t>
            </a:r>
            <a:r>
              <a:rPr lang="en-US" sz="1200" spc="300" dirty="0">
                <a:solidFill>
                  <a:schemeClr val="bg1"/>
                </a:solidFill>
              </a:rPr>
              <a:t> THE PLACE OF USEFUL LEARNING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DFCFF4F-05FA-10DE-B06A-661136DF0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09" y="2713617"/>
            <a:ext cx="9349323" cy="143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4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F16FAB-A2B2-144C-8683-85F64BD6E0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97BBD-86B5-D648-B19A-9DB3349E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011402"/>
            <a:ext cx="9753600" cy="1794116"/>
          </a:xfrm>
        </p:spPr>
        <p:txBody>
          <a:bodyPr/>
          <a:lstStyle/>
          <a:p>
            <a:r>
              <a:rPr lang="en-US" sz="6000" spc="0" dirty="0"/>
              <a:t>UNIVERSITY TEMPLATE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4E941-0428-7245-805C-42AB4B846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248" y="4061012"/>
            <a:ext cx="6037728" cy="2357864"/>
          </a:xfrm>
        </p:spPr>
        <p:txBody>
          <a:bodyPr/>
          <a:lstStyle/>
          <a:p>
            <a:r>
              <a:rPr lang="en-GB" dirty="0"/>
              <a:t>Select slide(s) from those provided and delete those that aren’t required.</a:t>
            </a:r>
          </a:p>
        </p:txBody>
      </p:sp>
    </p:spTree>
    <p:extLst>
      <p:ext uri="{BB962C8B-B14F-4D97-AF65-F5344CB8AC3E}">
        <p14:creationId xmlns:p14="http://schemas.microsoft.com/office/powerpoint/2010/main" val="125418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F16FAB-A2B2-144C-8683-85F64BD6E0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619CD-C6CE-7C46-9463-4FD55F5B2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F987A-B868-A74D-84B7-F98A56B5D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5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1E89716-4F1F-454B-AD56-07FE1DAF4D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D924AD9-F974-D64B-8C8B-93282833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341A3B7-AD09-F647-B5C4-874FDBDE6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1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1E89716-4F1F-454B-AD56-07FE1DAF4D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73BDF-5496-9944-BAE7-EC3E0E3C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E0B31-66DF-0542-A246-B97058EDF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F29F8-E8E5-6740-B604-64EE3B64A28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6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B18C98-B0D6-DA42-84A4-2F2D7055B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A4315-4E82-B046-92BC-4105E91C7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1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DCDB34-5F7E-D843-ABEC-32F0572A8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18E88C-B238-CB46-B5D8-76D5299E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DD85F6-A87E-8C40-BDA0-52F3997A7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9E2AC1-39FD-B74D-97D0-364FBA9B82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0702AC-C3C5-7848-9365-111BB3D93C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23B6518-61A5-784D-B47D-DE22B44E02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5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2391CE-2838-1A4D-962B-E3B142F33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FB5943-B82A-6B47-8FC1-CD76AFAE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C621F1-1B19-6B42-83CF-495F34CB7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3FA0E6-A2C1-6F44-870B-06272F706D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3755F38-4A90-C14D-86CD-D0C9D3910A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59461"/>
      </p:ext>
    </p:extLst>
  </p:cSld>
  <p:clrMapOvr>
    <a:masterClrMapping/>
  </p:clrMapOvr>
</p:sld>
</file>

<file path=ppt/theme/theme1.xml><?xml version="1.0" encoding="utf-8"?>
<a:theme xmlns:a="http://schemas.openxmlformats.org/drawingml/2006/main" name="B&amp;D-Powerpoint Template_16x9">
  <a:themeElements>
    <a:clrScheme name="Custom 1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092140"/>
      </a:accent1>
      <a:accent2>
        <a:srgbClr val="092140"/>
      </a:accent2>
      <a:accent3>
        <a:srgbClr val="092140"/>
      </a:accent3>
      <a:accent4>
        <a:srgbClr val="092140"/>
      </a:accent4>
      <a:accent5>
        <a:srgbClr val="092140"/>
      </a:accent5>
      <a:accent6>
        <a:srgbClr val="092140"/>
      </a:accent6>
      <a:hlink>
        <a:srgbClr val="092140"/>
      </a:hlink>
      <a:folHlink>
        <a:srgbClr val="09214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59</Words>
  <Application>Microsoft Macintosh PowerPoint</Application>
  <PresentationFormat>Widescreen</PresentationFormat>
  <Paragraphs>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Montserrat</vt:lpstr>
      <vt:lpstr>Montserrat Medium</vt:lpstr>
      <vt:lpstr>Wingdings</vt:lpstr>
      <vt:lpstr>B&amp;D-Powerpoint Template_16x9</vt:lpstr>
      <vt:lpstr>PowerPoint Presentation</vt:lpstr>
      <vt:lpstr>PowerPoint Presentation</vt:lpstr>
      <vt:lpstr>UNIVERSITY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O'Donnell</dc:creator>
  <cp:lastModifiedBy>Scott O'Donnell</cp:lastModifiedBy>
  <cp:revision>32</cp:revision>
  <dcterms:created xsi:type="dcterms:W3CDTF">2020-02-05T16:03:23Z</dcterms:created>
  <dcterms:modified xsi:type="dcterms:W3CDTF">2023-12-14T13:39:43Z</dcterms:modified>
</cp:coreProperties>
</file>