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83669" autoAdjust="0"/>
  </p:normalViewPr>
  <p:slideViewPr>
    <p:cSldViewPr>
      <p:cViewPr>
        <p:scale>
          <a:sx n="90" d="100"/>
          <a:sy n="90" d="100"/>
        </p:scale>
        <p:origin x="-155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38FC8-4DD4-431A-854B-29253671AFBC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DA967-F545-42EC-9B92-11984BD81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9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of grammatical knowledge,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increasing flexibility, developing relevant ideas, </a:t>
            </a:r>
            <a:r>
              <a:rPr lang="en-GB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A967-F545-42EC-9B92-11984BD81B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0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6B54C-81D2-4D55-99A9-6C8FF05FE38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1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F4AD1-041A-43D9-B9B0-623B0599353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D3E54-130A-48C7-8B77-5D75904BCE5D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3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127875" cy="1209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1600200"/>
            <a:ext cx="3487738" cy="44640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1738" y="1600200"/>
            <a:ext cx="3487737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67200" y="6400800"/>
            <a:ext cx="4191000" cy="414338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Learning and Teaching Scotland</a:t>
            </a:r>
            <a:endParaRPr lang="en-US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4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6086-E2AD-415D-93DA-1A2557DD9C5A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8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DF3C8-0F07-4D82-9546-C935CB52306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1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3B744-A36F-4B1A-A67F-AB114B1C5D8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7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FF7AE-2214-403A-BDDE-BDC2E4B5F7B0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7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4091B-4FF5-42E6-84E2-D06BCABEC204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A2B44-0124-4980-A431-8D7A43E5C288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1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5F5E2-EF1A-45CF-A9A2-3CEDA5295F7B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F1719-C409-4F3A-BE7C-C2DA3BC9C89C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9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5845" name="Rectangle 5"/>
          <p:cNvSpPr>
            <a:spLocks noChangeArrowheads="1"/>
          </p:cNvSpPr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 userDrawn="1"/>
        </p:nvSpPr>
        <p:spPr bwMode="auto">
          <a:xfrm>
            <a:off x="0" y="6525344"/>
            <a:ext cx="9144000" cy="17187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Sciltlogo2010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105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6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4625"/>
            <a:ext cx="12922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813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6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0099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Candar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99"/>
          </a:solidFill>
          <a:latin typeface="Candar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864096"/>
          </a:xfrm>
        </p:spPr>
        <p:txBody>
          <a:bodyPr/>
          <a:lstStyle/>
          <a:p>
            <a:r>
              <a:rPr lang="en-GB" dirty="0" smtClean="0"/>
              <a:t>Mountain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8352928" cy="3960440"/>
          </a:xfrm>
        </p:spPr>
        <p:txBody>
          <a:bodyPr/>
          <a:lstStyle/>
          <a:p>
            <a:pPr algn="l"/>
            <a:r>
              <a:rPr lang="en-GB" sz="5400" dirty="0" err="1" smtClean="0"/>
              <a:t>shān</a:t>
            </a:r>
            <a:endParaRPr lang="en-GB" sz="5400" dirty="0"/>
          </a:p>
        </p:txBody>
      </p:sp>
      <p:pic>
        <p:nvPicPr>
          <p:cNvPr id="4" name="Picture 3" descr="http://ts1.mm.bing.net/th?&amp;id=HN.608002730524675831&amp;w=300&amp;h=300&amp;c=0&amp;pid=1.9&amp;rs=0&amp;p=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2315845" cy="260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gpb14233\AppData\Local\Microsoft\Windows\Temporary Internet Files\Content.IE5\EYUNEFHL\MC9003836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340768"/>
            <a:ext cx="133164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Numbers one to ten</a:t>
            </a:r>
            <a:endParaRPr lang="en-GB" dirty="0"/>
          </a:p>
        </p:txBody>
      </p:sp>
      <p:pic>
        <p:nvPicPr>
          <p:cNvPr id="4" name="Content Placeholder 3" descr="http://www.karoomity.com/build1/wp-content/uploads/2013/04/cn0-1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403244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gpb14233\AppData\Local\Microsoft\Windows\Temporary Internet Files\Content.IE5\YL02FC8E\MC9000555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96752"/>
            <a:ext cx="1663854" cy="150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gpb14233\AppData\Local\Microsoft\Windows\Temporary Internet Files\Content.IE5\EYUNEFHL\MC9003260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" y="1340768"/>
            <a:ext cx="669341" cy="9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8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1340768"/>
            <a:ext cx="77724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Candar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Candar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Candar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Candar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Century Gothic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Century Gothic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Century Gothic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Century Gothic" pitchFamily="34" charset="0"/>
                <a:cs typeface="Arial" charset="0"/>
              </a:defRPr>
            </a:lvl9pPr>
          </a:lstStyle>
          <a:p>
            <a:endParaRPr lang="en-GB" sz="3600" kern="0" dirty="0" smtClean="0"/>
          </a:p>
          <a:p>
            <a:endParaRPr lang="en-GB" sz="3600" kern="0" dirty="0"/>
          </a:p>
          <a:p>
            <a:endParaRPr lang="en-GB" sz="3600" kern="0" dirty="0" smtClean="0"/>
          </a:p>
          <a:p>
            <a:endParaRPr lang="en-GB" sz="3600" kern="0" dirty="0"/>
          </a:p>
          <a:p>
            <a:endParaRPr lang="en-GB" sz="3600" kern="0" dirty="0" smtClean="0"/>
          </a:p>
          <a:p>
            <a:endParaRPr lang="en-GB" sz="3600" kern="0" dirty="0"/>
          </a:p>
          <a:p>
            <a:endParaRPr lang="en-GB" sz="3600" kern="0" dirty="0" smtClean="0"/>
          </a:p>
          <a:p>
            <a:r>
              <a:rPr lang="en-GB" sz="3600" kern="0" dirty="0" smtClean="0"/>
              <a:t>Sun</a:t>
            </a:r>
          </a:p>
          <a:p>
            <a:endParaRPr lang="en-GB" sz="3600" kern="0" dirty="0"/>
          </a:p>
          <a:p>
            <a:endParaRPr lang="en-GB" sz="3600" kern="0" dirty="0" smtClean="0"/>
          </a:p>
          <a:p>
            <a:endParaRPr lang="en-GB" sz="3600" kern="0" dirty="0"/>
          </a:p>
          <a:p>
            <a:endParaRPr lang="en-GB" sz="3600" kern="0" dirty="0" smtClean="0"/>
          </a:p>
          <a:p>
            <a:endParaRPr lang="en-GB" sz="3600" kern="0" dirty="0"/>
          </a:p>
          <a:p>
            <a:endParaRPr lang="en-GB" sz="3600" kern="0" dirty="0" smtClean="0"/>
          </a:p>
          <a:p>
            <a:endParaRPr lang="en-GB" sz="3600" kern="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6000" dirty="0" err="1" smtClean="0"/>
              <a:t>Rì</a:t>
            </a:r>
            <a:r>
              <a:rPr lang="en-GB" sz="6000" dirty="0" smtClean="0"/>
              <a:t>   </a:t>
            </a:r>
            <a:endParaRPr lang="en-GB" sz="6000" dirty="0"/>
          </a:p>
        </p:txBody>
      </p:sp>
      <p:pic>
        <p:nvPicPr>
          <p:cNvPr id="6" name="Picture 5" descr="http://upload.wikimedia.org/wikipedia/commons/thumb/f/f6/%E6%97%A5-order.gif/150px-%E6%97%A5-order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187220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gpb14233\AppData\Local\Microsoft\Windows\Temporary Internet Files\Content.IE5\VK9RZAI2\MC90044040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56" y="1448780"/>
            <a:ext cx="223914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2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1340768"/>
            <a:ext cx="77724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Candar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Candar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Candar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Candar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Century Gothic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Century Gothic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Century Gothic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Century Gothic" pitchFamily="34" charset="0"/>
                <a:cs typeface="Arial" charset="0"/>
              </a:defRPr>
            </a:lvl9pPr>
          </a:lstStyle>
          <a:p>
            <a:r>
              <a:rPr lang="en-GB" sz="4000" kern="0" dirty="0" smtClean="0"/>
              <a:t>Moon</a:t>
            </a:r>
            <a:endParaRPr lang="en-GB" sz="4000" kern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800" dirty="0" err="1" smtClean="0"/>
              <a:t>yuè</a:t>
            </a:r>
            <a:endParaRPr lang="en-GB" sz="4800" dirty="0"/>
          </a:p>
        </p:txBody>
      </p:sp>
      <p:pic>
        <p:nvPicPr>
          <p:cNvPr id="6" name="Picture 5" descr="http://rlv.zcache.com/chinese_symbol_for_moon_post_cards-rc5ef2bade7b142d68a7b2f17f1a238c7_vgbaq_8byvr_5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2848610" cy="284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gpb14233\AppData\Local\Microsoft\Windows\Temporary Internet Files\Content.IE5\YL02FC8E\MP9004465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83" y="1340767"/>
            <a:ext cx="1906367" cy="147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864097"/>
          </a:xfrm>
        </p:spPr>
        <p:txBody>
          <a:bodyPr/>
          <a:lstStyle/>
          <a:p>
            <a:r>
              <a:rPr lang="en-GB" sz="3600" dirty="0" smtClean="0"/>
              <a:t>Tree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780928"/>
            <a:ext cx="8856984" cy="3384376"/>
          </a:xfrm>
        </p:spPr>
        <p:txBody>
          <a:bodyPr/>
          <a:lstStyle/>
          <a:p>
            <a:r>
              <a:rPr lang="en-GB" sz="6000" dirty="0" err="1" smtClean="0"/>
              <a:t>mù</a:t>
            </a:r>
            <a:endParaRPr lang="en-GB" sz="6000" dirty="0"/>
          </a:p>
        </p:txBody>
      </p:sp>
      <p:pic>
        <p:nvPicPr>
          <p:cNvPr id="5" name="Picture 4" descr="http://media-cache-ec0.pinimg.com/736x/a0/26/a2/a026a26555ab15d94e45b783d83deb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2860675" cy="2860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ree"/>
          <p:cNvSpPr>
            <a:spLocks noEditPoints="1" noChangeArrowheads="1"/>
          </p:cNvSpPr>
          <p:nvPr/>
        </p:nvSpPr>
        <p:spPr bwMode="auto">
          <a:xfrm>
            <a:off x="7301399" y="1340768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4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496944" cy="3240360"/>
          </a:xfrm>
        </p:spPr>
        <p:txBody>
          <a:bodyPr/>
          <a:lstStyle/>
          <a:p>
            <a:pPr algn="ctr"/>
            <a:r>
              <a:rPr lang="en-GB" sz="6000" b="0" dirty="0" err="1" smtClean="0"/>
              <a:t>ren</a:t>
            </a:r>
            <a:endParaRPr lang="en-GB" sz="6000" b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864097"/>
          </a:xfrm>
        </p:spPr>
        <p:txBody>
          <a:bodyPr/>
          <a:lstStyle/>
          <a:p>
            <a:r>
              <a:rPr lang="en-GB" sz="3600" dirty="0" smtClean="0"/>
              <a:t>Person</a:t>
            </a:r>
            <a:endParaRPr lang="en-GB" sz="3600" dirty="0"/>
          </a:p>
        </p:txBody>
      </p:sp>
      <p:pic>
        <p:nvPicPr>
          <p:cNvPr id="5" name="Picture 4" descr="http://www.words-chinese.com/images2/chinese_symbols_for_kibitzer_7676_2_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252028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gpb14233\AppData\Local\Microsoft\Windows\Temporary Internet Files\Content.IE5\6J0AERG3\MC9000786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666" y="1412776"/>
            <a:ext cx="1723704" cy="21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Mouth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6000" dirty="0" smtClean="0"/>
              <a:t>Kou                 </a:t>
            </a:r>
            <a:endParaRPr lang="en-GB" sz="6000" dirty="0"/>
          </a:p>
        </p:txBody>
      </p:sp>
      <p:pic>
        <p:nvPicPr>
          <p:cNvPr id="6146" name="Picture 2" descr="C:\Users\gpb14233\AppData\Local\Microsoft\Windows\Temporary Internet Files\Content.IE5\B8NFIUNS\MC9003398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12776"/>
            <a:ext cx="149777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isspandachinese.com/learnchinese/wp-content/uploads/2012/03/Kou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42" y="2420888"/>
            <a:ext cx="5111115" cy="3936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34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6000" dirty="0" err="1" smtClean="0"/>
              <a:t>mĭ</a:t>
            </a:r>
            <a:endParaRPr lang="en-GB" sz="6000" dirty="0"/>
          </a:p>
        </p:txBody>
      </p:sp>
      <p:pic>
        <p:nvPicPr>
          <p:cNvPr id="4" name="Picture 3" descr="http://www.thechinesesymbol.com/medias/symbols/3185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180020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gpb14233\AppData\Local\Microsoft\Windows\Temporary Internet Files\Content.IE5\9PADYDM6\MC9002157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54415"/>
            <a:ext cx="2408455" cy="195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39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6000" dirty="0" smtClean="0"/>
              <a:t>Yu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 descr="http://media-cache-ec0.pinimg.com/736x/64/23/54/6423549edc00b7cf0ef5b9c3ab4674f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2860675" cy="28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gpb14233\AppData\Local\Microsoft\Windows\Temporary Internet Files\Content.IE5\YL02FC8E\MC9004382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184785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0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6000" dirty="0" err="1" smtClean="0"/>
              <a:t>huŏ</a:t>
            </a:r>
            <a:endParaRPr lang="en-GB" sz="6000" dirty="0"/>
          </a:p>
        </p:txBody>
      </p:sp>
      <p:pic>
        <p:nvPicPr>
          <p:cNvPr id="4" name="Picture 3" descr="http://3.bp.blogspot.com/-2kDUT-nxBAs/T2_pidd279I/AAAAAAAAAW0/BjqZWpBvpxQ/s1600/chinese_character_huo_fi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7"/>
            <a:ext cx="3340735" cy="334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gpb14233\AppData\Local\Microsoft\Windows\Temporary Internet Files\Content.IE5\VK9RZAI2\MM90023635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1268760"/>
            <a:ext cx="1152128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2094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36</Words>
  <Application>Microsoft Office PowerPoint</Application>
  <PresentationFormat>On-screen Show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2_Default Design</vt:lpstr>
      <vt:lpstr>Mountain</vt:lpstr>
      <vt:lpstr>PowerPoint Presentation</vt:lpstr>
      <vt:lpstr>PowerPoint Presentation</vt:lpstr>
      <vt:lpstr>Tree</vt:lpstr>
      <vt:lpstr>Person</vt:lpstr>
      <vt:lpstr>Mouth</vt:lpstr>
      <vt:lpstr>Rice</vt:lpstr>
      <vt:lpstr>Rain</vt:lpstr>
      <vt:lpstr>Fire</vt:lpstr>
      <vt:lpstr>Numbers one to ten</vt:lpstr>
    </vt:vector>
  </TitlesOfParts>
  <Company>University of Strathclyde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Temp</cp:lastModifiedBy>
  <cp:revision>209</cp:revision>
  <dcterms:created xsi:type="dcterms:W3CDTF">2010-08-31T10:04:20Z</dcterms:created>
  <dcterms:modified xsi:type="dcterms:W3CDTF">2014-12-15T14:52:32Z</dcterms:modified>
</cp:coreProperties>
</file>