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jpg" ContentType="image/jpeg"/>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notesSlides/notesSlide11.xml" ContentType="application/vnd.openxmlformats-officedocument.presentationml.notesSlide+xml"/>
  <Override PartName="/ppt/media/image18.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34" r:id="rId2"/>
    <p:sldId id="330" r:id="rId3"/>
    <p:sldId id="336" r:id="rId4"/>
    <p:sldId id="337" r:id="rId5"/>
    <p:sldId id="338" r:id="rId6"/>
    <p:sldId id="339" r:id="rId7"/>
    <p:sldId id="340" r:id="rId8"/>
    <p:sldId id="341" r:id="rId9"/>
    <p:sldId id="342" r:id="rId10"/>
    <p:sldId id="343" r:id="rId11"/>
    <p:sldId id="344" r:id="rId12"/>
    <p:sldId id="345" r:id="rId13"/>
    <p:sldId id="314" r:id="rId14"/>
    <p:sldId id="315" r:id="rId15"/>
    <p:sldId id="328" r:id="rId16"/>
    <p:sldId id="329" r:id="rId17"/>
    <p:sldId id="321" r:id="rId18"/>
    <p:sldId id="311" r:id="rId19"/>
    <p:sldId id="325" r:id="rId20"/>
    <p:sldId id="320" r:id="rId21"/>
    <p:sldId id="323" r:id="rId22"/>
    <p:sldId id="322" r:id="rId23"/>
    <p:sldId id="327" r:id="rId24"/>
    <p:sldId id="319" r:id="rId25"/>
    <p:sldId id="331" r:id="rId26"/>
    <p:sldId id="335" r:id="rId27"/>
    <p:sldId id="258" r:id="rId28"/>
    <p:sldId id="302" r:id="rId29"/>
    <p:sldId id="303" r:id="rId30"/>
    <p:sldId id="304" r:id="rId31"/>
    <p:sldId id="305" r:id="rId32"/>
    <p:sldId id="308" r:id="rId33"/>
    <p:sldId id="309" r:id="rId34"/>
    <p:sldId id="333"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99CCFF"/>
    <a:srgbClr val="0066FF"/>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71634" autoAdjust="0"/>
  </p:normalViewPr>
  <p:slideViewPr>
    <p:cSldViewPr>
      <p:cViewPr varScale="1">
        <p:scale>
          <a:sx n="65" d="100"/>
          <a:sy n="65" d="100"/>
        </p:scale>
        <p:origin x="2034" y="66"/>
      </p:cViewPr>
      <p:guideLst>
        <p:guide orient="horz" pos="2160"/>
        <p:guide pos="2880"/>
      </p:guideLst>
    </p:cSldViewPr>
  </p:slideViewPr>
  <p:notesTextViewPr>
    <p:cViewPr>
      <p:scale>
        <a:sx n="1" d="1"/>
        <a:sy n="1" d="1"/>
      </p:scale>
      <p:origin x="0" y="0"/>
    </p:cViewPr>
  </p:notesTextViewPr>
  <p:sorterViewPr>
    <p:cViewPr>
      <p:scale>
        <a:sx n="110" d="100"/>
        <a:sy n="110" d="100"/>
      </p:scale>
      <p:origin x="0" y="-90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F4F97-5DD6-44A8-B776-AD76BBBD51A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GB"/>
        </a:p>
      </dgm:t>
    </dgm:pt>
    <dgm:pt modelId="{862767B8-E7D7-472F-8484-692733B1F9ED}">
      <dgm:prSet phldrT="[Text]" custT="1"/>
      <dgm:spPr/>
      <dgm:t>
        <a:bodyPr/>
        <a:lstStyle/>
        <a:p>
          <a:r>
            <a:rPr lang="en-GB" sz="1100" b="1" dirty="0" smtClean="0"/>
            <a:t>Hugh Darby </a:t>
          </a:r>
        </a:p>
        <a:p>
          <a:r>
            <a:rPr lang="en-GB" sz="1100" dirty="0" smtClean="0"/>
            <a:t>Director of Finance </a:t>
          </a:r>
        </a:p>
      </dgm:t>
    </dgm:pt>
    <dgm:pt modelId="{33441AF6-B3F3-4B34-AD10-C5919B43448D}" type="parTrans" cxnId="{A2A51617-F03E-4114-9BB1-4D426148130B}">
      <dgm:prSet/>
      <dgm:spPr/>
      <dgm:t>
        <a:bodyPr/>
        <a:lstStyle/>
        <a:p>
          <a:endParaRPr lang="en-GB" sz="1100"/>
        </a:p>
      </dgm:t>
    </dgm:pt>
    <dgm:pt modelId="{BA9734C6-ED3C-45B3-B6F8-8487A2495F48}" type="sibTrans" cxnId="{A2A51617-F03E-4114-9BB1-4D426148130B}">
      <dgm:prSet/>
      <dgm:spPr/>
      <dgm:t>
        <a:bodyPr/>
        <a:lstStyle/>
        <a:p>
          <a:endParaRPr lang="en-GB" sz="1100"/>
        </a:p>
      </dgm:t>
    </dgm:pt>
    <dgm:pt modelId="{2C6EE391-7E2C-4D0D-9267-BAA618FBC538}">
      <dgm:prSet phldrT="[Text]" custT="1"/>
      <dgm:spPr/>
      <dgm:t>
        <a:bodyPr/>
        <a:lstStyle/>
        <a:p>
          <a:r>
            <a:rPr lang="en-GB" sz="1100" b="1" dirty="0" smtClean="0"/>
            <a:t>Kirsty MacLeod</a:t>
          </a:r>
        </a:p>
        <a:p>
          <a:r>
            <a:rPr lang="en-GB" sz="1100" b="1" dirty="0" smtClean="0"/>
            <a:t>Deputy Director of Finance</a:t>
          </a:r>
        </a:p>
        <a:p>
          <a:r>
            <a:rPr lang="en-GB" sz="1100" dirty="0" smtClean="0"/>
            <a:t>Accounting Services</a:t>
          </a:r>
        </a:p>
      </dgm:t>
    </dgm:pt>
    <dgm:pt modelId="{3ACD895A-B245-4454-A9C4-B751317D0D3A}" type="parTrans" cxnId="{7A61C3D0-74BF-4EC8-BA02-C4452347B1E7}">
      <dgm:prSet/>
      <dgm:spPr/>
      <dgm:t>
        <a:bodyPr/>
        <a:lstStyle/>
        <a:p>
          <a:endParaRPr lang="en-GB" sz="1100"/>
        </a:p>
      </dgm:t>
    </dgm:pt>
    <dgm:pt modelId="{EE220C70-0A07-4216-A4D7-84E8C2F48F84}" type="sibTrans" cxnId="{7A61C3D0-74BF-4EC8-BA02-C4452347B1E7}">
      <dgm:prSet/>
      <dgm:spPr/>
      <dgm:t>
        <a:bodyPr/>
        <a:lstStyle/>
        <a:p>
          <a:endParaRPr lang="en-GB" sz="1100"/>
        </a:p>
      </dgm:t>
    </dgm:pt>
    <dgm:pt modelId="{E15FA9CE-28C9-4308-9FCD-3337BA97C35B}">
      <dgm:prSet phldrT="[Text]" custT="1"/>
      <dgm:spPr/>
      <dgm:t>
        <a:bodyPr/>
        <a:lstStyle/>
        <a:p>
          <a:r>
            <a:rPr lang="en-GB" sz="1100" b="1" dirty="0" smtClean="0"/>
            <a:t>David Coyle</a:t>
          </a:r>
        </a:p>
        <a:p>
          <a:r>
            <a:rPr lang="en-GB" sz="1100" dirty="0" smtClean="0"/>
            <a:t>Chief Financial Officer</a:t>
          </a:r>
          <a:endParaRPr lang="en-GB" sz="1100" dirty="0"/>
        </a:p>
      </dgm:t>
    </dgm:pt>
    <dgm:pt modelId="{EC5BD586-D300-4CF1-9EB8-82DF21D743E3}" type="sibTrans" cxnId="{C46A5498-759C-4555-81C5-95CA988BF709}">
      <dgm:prSet/>
      <dgm:spPr/>
      <dgm:t>
        <a:bodyPr/>
        <a:lstStyle/>
        <a:p>
          <a:endParaRPr lang="en-GB" sz="1100"/>
        </a:p>
      </dgm:t>
    </dgm:pt>
    <dgm:pt modelId="{6927887C-7D01-42A5-8D1D-4E2A1CB31000}" type="parTrans" cxnId="{C46A5498-759C-4555-81C5-95CA988BF709}">
      <dgm:prSet/>
      <dgm:spPr/>
      <dgm:t>
        <a:bodyPr/>
        <a:lstStyle/>
        <a:p>
          <a:endParaRPr lang="en-GB" sz="1100"/>
        </a:p>
      </dgm:t>
    </dgm:pt>
    <dgm:pt modelId="{1ED5FD12-9FD3-4BAB-90E0-D648998D2B2B}">
      <dgm:prSet phldrT="[Text]" custT="1"/>
      <dgm:spPr/>
      <dgm:t>
        <a:bodyPr/>
        <a:lstStyle/>
        <a:p>
          <a:r>
            <a:rPr lang="en-US" sz="1100" dirty="0" smtClean="0">
              <a:solidFill>
                <a:schemeClr val="tx1"/>
              </a:solidFill>
              <a:latin typeface="+mn-lt"/>
            </a:rPr>
            <a:t>Post-award Research Contract </a:t>
          </a:r>
          <a:r>
            <a:rPr lang="en-US" sz="1100" dirty="0" err="1" smtClean="0">
              <a:solidFill>
                <a:schemeClr val="tx1"/>
              </a:solidFill>
              <a:latin typeface="+mn-lt"/>
            </a:rPr>
            <a:t>Mgt</a:t>
          </a:r>
          <a:endParaRPr lang="en-US" sz="1100" dirty="0" smtClean="0">
            <a:solidFill>
              <a:schemeClr val="tx1"/>
            </a:solidFill>
            <a:latin typeface="+mn-lt"/>
          </a:endParaRPr>
        </a:p>
        <a:p>
          <a:r>
            <a:rPr lang="en-US" sz="1100" dirty="0" smtClean="0">
              <a:solidFill>
                <a:schemeClr val="tx1"/>
              </a:solidFill>
              <a:latin typeface="+mn-lt"/>
            </a:rPr>
            <a:t>Courses &amp; Conferences</a:t>
          </a:r>
        </a:p>
        <a:p>
          <a:r>
            <a:rPr lang="en-US" sz="1100" dirty="0" smtClean="0">
              <a:solidFill>
                <a:schemeClr val="tx1"/>
              </a:solidFill>
              <a:latin typeface="+mn-lt"/>
            </a:rPr>
            <a:t>Consultancies</a:t>
          </a:r>
        </a:p>
        <a:p>
          <a:r>
            <a:rPr lang="en-US" sz="1100" dirty="0" smtClean="0">
              <a:solidFill>
                <a:schemeClr val="tx1"/>
              </a:solidFill>
              <a:latin typeface="+mn-lt"/>
            </a:rPr>
            <a:t>Other Knowledge Exchange</a:t>
          </a:r>
          <a:endParaRPr lang="en-GB" sz="1100" dirty="0">
            <a:solidFill>
              <a:schemeClr val="tx1"/>
            </a:solidFill>
          </a:endParaRPr>
        </a:p>
      </dgm:t>
    </dgm:pt>
    <dgm:pt modelId="{976DD999-BE3C-410D-901F-524E19D2EFD7}">
      <dgm:prSet phldrT="[Text]" custT="1"/>
      <dgm:spPr/>
      <dgm:t>
        <a:bodyPr anchor="ctr"/>
        <a:lstStyle/>
        <a:p>
          <a:r>
            <a:rPr lang="en-GB" sz="1100" b="1" dirty="0" smtClean="0">
              <a:solidFill>
                <a:schemeClr val="tx1"/>
              </a:solidFill>
            </a:rPr>
            <a:t>Sandy Hall</a:t>
          </a:r>
        </a:p>
        <a:p>
          <a:r>
            <a:rPr lang="en-GB" sz="1100" b="1" dirty="0" smtClean="0">
              <a:solidFill>
                <a:schemeClr val="tx1"/>
              </a:solidFill>
            </a:rPr>
            <a:t>Research Contracts Manager</a:t>
          </a:r>
        </a:p>
        <a:p>
          <a:r>
            <a:rPr lang="en-GB" sz="1100" dirty="0" smtClean="0">
              <a:solidFill>
                <a:schemeClr val="tx1"/>
              </a:solidFill>
            </a:rPr>
            <a:t>Research Finance</a:t>
          </a:r>
        </a:p>
      </dgm:t>
    </dgm:pt>
    <dgm:pt modelId="{F56AA426-5659-4C73-8ACC-90D61E57EDEB}" type="sibTrans" cxnId="{624630AB-528E-48E5-BBAA-DD3C8CE08D33}">
      <dgm:prSet/>
      <dgm:spPr/>
      <dgm:t>
        <a:bodyPr/>
        <a:lstStyle/>
        <a:p>
          <a:endParaRPr lang="en-GB" sz="1100"/>
        </a:p>
      </dgm:t>
    </dgm:pt>
    <dgm:pt modelId="{B40AB67C-30B0-4766-99E1-0EC28CEC4CB7}" type="parTrans" cxnId="{624630AB-528E-48E5-BBAA-DD3C8CE08D33}">
      <dgm:prSet/>
      <dgm:spPr/>
      <dgm:t>
        <a:bodyPr/>
        <a:lstStyle/>
        <a:p>
          <a:endParaRPr lang="en-GB" sz="1100"/>
        </a:p>
      </dgm:t>
    </dgm:pt>
    <dgm:pt modelId="{571F5531-AF9F-41CD-85EC-A7C4421FD141}" type="sibTrans" cxnId="{8A423EE8-A5D8-43E6-85A4-08F866266D31}">
      <dgm:prSet/>
      <dgm:spPr/>
      <dgm:t>
        <a:bodyPr/>
        <a:lstStyle/>
        <a:p>
          <a:endParaRPr lang="en-GB" sz="1100"/>
        </a:p>
      </dgm:t>
    </dgm:pt>
    <dgm:pt modelId="{190B152E-D9F8-440A-9600-44896804E861}" type="parTrans" cxnId="{8A423EE8-A5D8-43E6-85A4-08F866266D31}">
      <dgm:prSet/>
      <dgm:spPr/>
      <dgm:t>
        <a:bodyPr/>
        <a:lstStyle/>
        <a:p>
          <a:endParaRPr lang="en-GB" sz="1100"/>
        </a:p>
      </dgm:t>
    </dgm:pt>
    <dgm:pt modelId="{DBEFFEB1-DE7D-49B8-8856-EB47CF419B35}">
      <dgm:prSet phldrT="[Text]" custT="1"/>
      <dgm:spPr/>
      <dgm:t>
        <a:bodyPr/>
        <a:lstStyle/>
        <a:p>
          <a:r>
            <a:rPr lang="en-US" sz="1100" dirty="0" smtClean="0">
              <a:solidFill>
                <a:schemeClr val="tx1"/>
              </a:solidFill>
              <a:latin typeface="+mn-lt"/>
            </a:rPr>
            <a:t>Payroll</a:t>
          </a:r>
        </a:p>
        <a:p>
          <a:r>
            <a:rPr lang="en-US" sz="1100" dirty="0" smtClean="0">
              <a:solidFill>
                <a:schemeClr val="tx1"/>
              </a:solidFill>
              <a:latin typeface="+mn-lt"/>
            </a:rPr>
            <a:t>Pensions</a:t>
          </a:r>
        </a:p>
      </dgm:t>
    </dgm:pt>
    <dgm:pt modelId="{D1F97430-BF5E-48D2-A752-2E858F87BE0D}">
      <dgm:prSet phldrT="[Text]" custT="1"/>
      <dgm:spPr/>
      <dgm:t>
        <a:bodyPr/>
        <a:lstStyle/>
        <a:p>
          <a:r>
            <a:rPr lang="en-US" sz="1100" dirty="0" smtClean="0">
              <a:solidFill>
                <a:schemeClr val="tx1"/>
              </a:solidFill>
              <a:latin typeface="+mn-lt"/>
            </a:rPr>
            <a:t>Transaction Processing</a:t>
          </a:r>
        </a:p>
      </dgm:t>
    </dgm:pt>
    <dgm:pt modelId="{4A676BEB-4459-47CD-86FC-C511E3D16536}">
      <dgm:prSet phldrT="[Text]" custT="1"/>
      <dgm:spPr/>
      <dgm:t>
        <a:bodyPr/>
        <a:lstStyle/>
        <a:p>
          <a:r>
            <a:rPr lang="en-US" sz="1100" dirty="0" smtClean="0">
              <a:solidFill>
                <a:schemeClr val="tx1"/>
              </a:solidFill>
              <a:latin typeface="+mn-lt"/>
            </a:rPr>
            <a:t>Finance Helpdesk</a:t>
          </a:r>
        </a:p>
      </dgm:t>
    </dgm:pt>
    <dgm:pt modelId="{6EEDC962-3118-46C1-A459-6C83B7AEAE3F}">
      <dgm:prSet phldrT="[Text]" custT="1"/>
      <dgm:spPr/>
      <dgm:t>
        <a:bodyPr/>
        <a:lstStyle/>
        <a:p>
          <a:r>
            <a:rPr lang="en-GB" sz="1100" b="1" dirty="0" smtClean="0">
              <a:solidFill>
                <a:schemeClr val="tx1"/>
              </a:solidFill>
            </a:rPr>
            <a:t>Clare Urquhart</a:t>
          </a:r>
        </a:p>
        <a:p>
          <a:r>
            <a:rPr lang="en-GB" sz="1100" b="1" dirty="0" smtClean="0"/>
            <a:t>Deputy Director of Finance</a:t>
          </a:r>
          <a:endParaRPr lang="en-GB" sz="1100" b="1" dirty="0" smtClean="0">
            <a:solidFill>
              <a:schemeClr val="tx1"/>
            </a:solidFill>
          </a:endParaRPr>
        </a:p>
        <a:p>
          <a:r>
            <a:rPr lang="en-GB" sz="1100" dirty="0" smtClean="0">
              <a:solidFill>
                <a:schemeClr val="tx1"/>
              </a:solidFill>
            </a:rPr>
            <a:t>Finance Operations</a:t>
          </a:r>
        </a:p>
      </dgm:t>
    </dgm:pt>
    <dgm:pt modelId="{3753C04F-9677-4BEF-9BF4-46A9DE8CB258}" type="sibTrans" cxnId="{4773BDB6-E708-4CAF-9ABA-7732A512A60B}">
      <dgm:prSet/>
      <dgm:spPr/>
      <dgm:t>
        <a:bodyPr/>
        <a:lstStyle/>
        <a:p>
          <a:endParaRPr lang="en-GB" sz="1100"/>
        </a:p>
      </dgm:t>
    </dgm:pt>
    <dgm:pt modelId="{28A88555-1860-42B7-8BEA-39A0CCBC70C2}" type="parTrans" cxnId="{4773BDB6-E708-4CAF-9ABA-7732A512A60B}">
      <dgm:prSet/>
      <dgm:spPr/>
      <dgm:t>
        <a:bodyPr/>
        <a:lstStyle/>
        <a:p>
          <a:endParaRPr lang="en-GB" sz="1100"/>
        </a:p>
      </dgm:t>
    </dgm:pt>
    <dgm:pt modelId="{590CE086-27AC-4AEF-A483-4F2744F6F1D0}" type="sibTrans" cxnId="{052803C9-F69C-4292-A108-A0F5AA051CA6}">
      <dgm:prSet/>
      <dgm:spPr/>
      <dgm:t>
        <a:bodyPr/>
        <a:lstStyle/>
        <a:p>
          <a:endParaRPr lang="en-GB" sz="1100"/>
        </a:p>
      </dgm:t>
    </dgm:pt>
    <dgm:pt modelId="{DAE832CB-B4AF-44F1-A81B-AC56F88F5458}" type="parTrans" cxnId="{052803C9-F69C-4292-A108-A0F5AA051CA6}">
      <dgm:prSet/>
      <dgm:spPr/>
      <dgm:t>
        <a:bodyPr/>
        <a:lstStyle/>
        <a:p>
          <a:endParaRPr lang="en-GB" sz="1100"/>
        </a:p>
      </dgm:t>
    </dgm:pt>
    <dgm:pt modelId="{BEE2AB31-85B3-4C31-8D36-754E4D9F1BEC}" type="sibTrans" cxnId="{03948050-4F90-4B73-BBE7-427138B060B0}">
      <dgm:prSet/>
      <dgm:spPr/>
      <dgm:t>
        <a:bodyPr/>
        <a:lstStyle/>
        <a:p>
          <a:endParaRPr lang="en-GB" sz="1100"/>
        </a:p>
      </dgm:t>
    </dgm:pt>
    <dgm:pt modelId="{8EC2E262-637D-495D-A70C-585E7AFA4F7F}" type="parTrans" cxnId="{03948050-4F90-4B73-BBE7-427138B060B0}">
      <dgm:prSet/>
      <dgm:spPr/>
      <dgm:t>
        <a:bodyPr/>
        <a:lstStyle/>
        <a:p>
          <a:endParaRPr lang="en-GB" sz="1100"/>
        </a:p>
      </dgm:t>
    </dgm:pt>
    <dgm:pt modelId="{304FA088-9B11-49B6-AEB4-03BB9A7EB226}" type="sibTrans" cxnId="{83ECA8F3-78CB-4726-BB15-BC237C0774B4}">
      <dgm:prSet/>
      <dgm:spPr/>
      <dgm:t>
        <a:bodyPr/>
        <a:lstStyle/>
        <a:p>
          <a:endParaRPr lang="en-GB" sz="1100"/>
        </a:p>
      </dgm:t>
    </dgm:pt>
    <dgm:pt modelId="{1C6F6DE8-348E-48A5-A471-0C780C1F2B44}" type="parTrans" cxnId="{83ECA8F3-78CB-4726-BB15-BC237C0774B4}">
      <dgm:prSet/>
      <dgm:spPr/>
      <dgm:t>
        <a:bodyPr/>
        <a:lstStyle/>
        <a:p>
          <a:endParaRPr lang="en-GB" sz="1100"/>
        </a:p>
      </dgm:t>
    </dgm:pt>
    <dgm:pt modelId="{D1725B64-2CAF-48B7-A4B9-DE879E8CF4CC}">
      <dgm:prSet phldrT="[Text]" custT="1"/>
      <dgm:spPr/>
      <dgm:t>
        <a:bodyPr/>
        <a:lstStyle/>
        <a:p>
          <a:pPr algn="ctr"/>
          <a:r>
            <a:rPr lang="en-US" sz="1100" dirty="0" err="1" smtClean="0">
              <a:latin typeface="+mn-lt"/>
            </a:rPr>
            <a:t>Finl</a:t>
          </a:r>
          <a:r>
            <a:rPr lang="en-US" sz="1100" dirty="0" smtClean="0">
              <a:latin typeface="+mn-lt"/>
            </a:rPr>
            <a:t> A/</a:t>
          </a:r>
          <a:r>
            <a:rPr lang="en-US" sz="1100" dirty="0" err="1" smtClean="0">
              <a:latin typeface="+mn-lt"/>
            </a:rPr>
            <a:t>cing+Rpting</a:t>
          </a:r>
          <a:endParaRPr lang="en-US" sz="1100" dirty="0" smtClean="0">
            <a:latin typeface="+mn-lt"/>
          </a:endParaRPr>
        </a:p>
        <a:p>
          <a:pPr algn="ctr"/>
          <a:r>
            <a:rPr lang="en-US" sz="1100" i="0" dirty="0" smtClean="0">
              <a:latin typeface="+mn-lt"/>
            </a:rPr>
            <a:t>Stat A/</a:t>
          </a:r>
          <a:r>
            <a:rPr lang="en-US" sz="1100" i="0" dirty="0" err="1" smtClean="0">
              <a:latin typeface="+mn-lt"/>
            </a:rPr>
            <a:t>cing+Rpting</a:t>
          </a:r>
          <a:endParaRPr lang="en-US" sz="1100" i="0" dirty="0" smtClean="0">
            <a:latin typeface="+mn-lt"/>
          </a:endParaRPr>
        </a:p>
        <a:p>
          <a:pPr algn="ctr"/>
          <a:r>
            <a:rPr lang="en-US" sz="1100" dirty="0" smtClean="0">
              <a:latin typeface="+mn-lt"/>
            </a:rPr>
            <a:t>Statistical Returns</a:t>
          </a:r>
        </a:p>
        <a:p>
          <a:pPr algn="ctr"/>
          <a:r>
            <a:rPr lang="en-US" sz="1100" dirty="0" smtClean="0">
              <a:latin typeface="+mn-lt"/>
            </a:rPr>
            <a:t>Treasury </a:t>
          </a:r>
          <a:r>
            <a:rPr lang="en-US" sz="1100" dirty="0" err="1" smtClean="0">
              <a:latin typeface="+mn-lt"/>
            </a:rPr>
            <a:t>Mgt</a:t>
          </a:r>
          <a:endParaRPr lang="en-US" sz="1100" dirty="0" smtClean="0">
            <a:latin typeface="+mn-lt"/>
          </a:endParaRPr>
        </a:p>
        <a:p>
          <a:pPr algn="ctr"/>
          <a:r>
            <a:rPr lang="en-US" sz="1100" dirty="0" smtClean="0">
              <a:latin typeface="+mn-lt"/>
            </a:rPr>
            <a:t>PS </a:t>
          </a:r>
          <a:r>
            <a:rPr lang="en-US" sz="1100" dirty="0" err="1" smtClean="0">
              <a:latin typeface="+mn-lt"/>
            </a:rPr>
            <a:t>Mgt</a:t>
          </a:r>
          <a:r>
            <a:rPr lang="en-US" sz="1100" dirty="0" smtClean="0">
              <a:latin typeface="+mn-lt"/>
            </a:rPr>
            <a:t> A/</a:t>
          </a:r>
          <a:r>
            <a:rPr lang="en-US" sz="1100" dirty="0" err="1" smtClean="0">
              <a:latin typeface="+mn-lt"/>
            </a:rPr>
            <a:t>cing</a:t>
          </a:r>
          <a:endParaRPr lang="en-US" sz="1100" dirty="0" smtClean="0">
            <a:latin typeface="+mn-lt"/>
          </a:endParaRPr>
        </a:p>
        <a:p>
          <a:pPr algn="ctr"/>
          <a:r>
            <a:rPr lang="en-US" sz="1100" i="0" dirty="0" smtClean="0">
              <a:latin typeface="+mn-lt"/>
            </a:rPr>
            <a:t>Capital Accounting</a:t>
          </a:r>
        </a:p>
        <a:p>
          <a:pPr algn="ctr"/>
          <a:r>
            <a:rPr lang="en-US" sz="1100" i="0" dirty="0" smtClean="0">
              <a:latin typeface="+mn-lt"/>
            </a:rPr>
            <a:t>Budgetary Control</a:t>
          </a:r>
        </a:p>
        <a:p>
          <a:pPr algn="ctr"/>
          <a:r>
            <a:rPr lang="en-US" sz="1100" dirty="0" smtClean="0">
              <a:latin typeface="+mn-lt"/>
            </a:rPr>
            <a:t>Project Appraisal</a:t>
          </a:r>
          <a:endParaRPr lang="en-GB" sz="1100" dirty="0"/>
        </a:p>
      </dgm:t>
    </dgm:pt>
    <dgm:pt modelId="{24DEFCCA-EFF8-45E8-9C67-F494E13B9068}" type="sibTrans" cxnId="{AC6957F3-6BAB-45A0-BA96-6A8DEE2F1B34}">
      <dgm:prSet/>
      <dgm:spPr/>
      <dgm:t>
        <a:bodyPr/>
        <a:lstStyle/>
        <a:p>
          <a:endParaRPr lang="en-GB" sz="1100"/>
        </a:p>
      </dgm:t>
    </dgm:pt>
    <dgm:pt modelId="{B28171FE-913F-4400-ACE7-002C6670FC2C}" type="parTrans" cxnId="{AC6957F3-6BAB-45A0-BA96-6A8DEE2F1B34}">
      <dgm:prSet/>
      <dgm:spPr/>
      <dgm:t>
        <a:bodyPr/>
        <a:lstStyle/>
        <a:p>
          <a:endParaRPr lang="en-GB" sz="1100"/>
        </a:p>
      </dgm:t>
    </dgm:pt>
    <dgm:pt modelId="{BDFD79A0-A46B-4098-801D-C7B48CEE6EF5}">
      <dgm:prSet phldrT="[Text]" custT="1"/>
      <dgm:spPr/>
      <dgm:t>
        <a:bodyPr/>
        <a:lstStyle/>
        <a:p>
          <a:r>
            <a:rPr lang="en-GB" sz="1100" b="1" dirty="0" smtClean="0"/>
            <a:t>Laura Colquhoun</a:t>
          </a:r>
        </a:p>
        <a:p>
          <a:r>
            <a:rPr lang="en-GB" sz="1100" b="0" dirty="0" smtClean="0"/>
            <a:t>SBS</a:t>
          </a:r>
        </a:p>
      </dgm:t>
    </dgm:pt>
    <dgm:pt modelId="{4471413C-18D8-41EA-9695-C9D24F4D77A6}" type="parTrans" cxnId="{A2FBA397-8F95-4041-9071-2BE5B26F9522}">
      <dgm:prSet/>
      <dgm:spPr/>
      <dgm:t>
        <a:bodyPr/>
        <a:lstStyle/>
        <a:p>
          <a:endParaRPr lang="en-GB" sz="1100"/>
        </a:p>
      </dgm:t>
    </dgm:pt>
    <dgm:pt modelId="{D88314B5-3CD3-40C2-807E-C5C571D18AD4}" type="sibTrans" cxnId="{A2FBA397-8F95-4041-9071-2BE5B26F9522}">
      <dgm:prSet/>
      <dgm:spPr/>
      <dgm:t>
        <a:bodyPr/>
        <a:lstStyle/>
        <a:p>
          <a:endParaRPr lang="en-GB" sz="1100"/>
        </a:p>
      </dgm:t>
    </dgm:pt>
    <dgm:pt modelId="{74AB1676-BB52-4A4F-B5F0-203971B1B746}">
      <dgm:prSet phldrT="[Text]" custT="1"/>
      <dgm:spPr/>
      <dgm:t>
        <a:bodyPr/>
        <a:lstStyle/>
        <a:p>
          <a:r>
            <a:rPr lang="en-GB" sz="1100" b="1" dirty="0" smtClean="0"/>
            <a:t>David Hogg</a:t>
          </a:r>
        </a:p>
        <a:p>
          <a:r>
            <a:rPr lang="en-GB" sz="1100" b="0" dirty="0" smtClean="0"/>
            <a:t>HaSS</a:t>
          </a:r>
        </a:p>
      </dgm:t>
    </dgm:pt>
    <dgm:pt modelId="{944E7100-EBF8-4A04-AEC9-BEABA91D4287}" type="parTrans" cxnId="{BDF18F14-089C-4C21-AEE1-7DCC2883E0EE}">
      <dgm:prSet/>
      <dgm:spPr/>
      <dgm:t>
        <a:bodyPr/>
        <a:lstStyle/>
        <a:p>
          <a:endParaRPr lang="en-GB" sz="1100"/>
        </a:p>
      </dgm:t>
    </dgm:pt>
    <dgm:pt modelId="{0A6DB991-089C-4697-8407-A21AE9EF4BF4}" type="sibTrans" cxnId="{BDF18F14-089C-4C21-AEE1-7DCC2883E0EE}">
      <dgm:prSet/>
      <dgm:spPr/>
      <dgm:t>
        <a:bodyPr/>
        <a:lstStyle/>
        <a:p>
          <a:endParaRPr lang="en-GB" sz="1100"/>
        </a:p>
      </dgm:t>
    </dgm:pt>
    <dgm:pt modelId="{8B79472E-E728-4012-8618-14E929AC1922}">
      <dgm:prSet phldrT="[Text]" custT="1"/>
      <dgm:spPr/>
      <dgm:t>
        <a:bodyPr/>
        <a:lstStyle/>
        <a:p>
          <a:r>
            <a:rPr lang="en-GB" sz="1100" b="1" dirty="0" smtClean="0"/>
            <a:t>Faculty Finance Business Partners</a:t>
          </a:r>
        </a:p>
      </dgm:t>
    </dgm:pt>
    <dgm:pt modelId="{E6C5A71C-4B17-4AD1-B998-019C96C583DE}" type="parTrans" cxnId="{5DD7DE05-1495-4859-ADD8-92C5E1F9A2E6}">
      <dgm:prSet/>
      <dgm:spPr/>
      <dgm:t>
        <a:bodyPr/>
        <a:lstStyle/>
        <a:p>
          <a:endParaRPr lang="en-GB" sz="1100"/>
        </a:p>
      </dgm:t>
    </dgm:pt>
    <dgm:pt modelId="{D3FDB867-9787-4B8F-B3AB-9D0ED127B526}" type="sibTrans" cxnId="{5DD7DE05-1495-4859-ADD8-92C5E1F9A2E6}">
      <dgm:prSet/>
      <dgm:spPr/>
      <dgm:t>
        <a:bodyPr/>
        <a:lstStyle/>
        <a:p>
          <a:endParaRPr lang="en-GB" sz="1100"/>
        </a:p>
      </dgm:t>
    </dgm:pt>
    <dgm:pt modelId="{99C93E4E-71FE-47F9-ABC4-745B28E1667E}">
      <dgm:prSet phldrT="[Text]" custT="1"/>
      <dgm:spPr/>
      <dgm:t>
        <a:bodyPr/>
        <a:lstStyle/>
        <a:p>
          <a:r>
            <a:rPr lang="en-GB" sz="1100" b="1" dirty="0" smtClean="0"/>
            <a:t>Paul McShane </a:t>
          </a:r>
        </a:p>
        <a:p>
          <a:r>
            <a:rPr lang="en-GB" sz="1100" b="1" dirty="0" smtClean="0"/>
            <a:t>Financial Systems Manager(ISD) </a:t>
          </a:r>
          <a:r>
            <a:rPr lang="en-GB" sz="1100" dirty="0" smtClean="0"/>
            <a:t>Business Systems - Finance </a:t>
          </a:r>
          <a:endParaRPr lang="en-GB" sz="1100" b="1" dirty="0" smtClean="0"/>
        </a:p>
      </dgm:t>
    </dgm:pt>
    <dgm:pt modelId="{9CF10E6A-B313-4BB7-B5CD-8297843A03AF}" type="parTrans" cxnId="{AED8D53C-7FC4-41DB-8B0C-60B9591F1081}">
      <dgm:prSet/>
      <dgm:spPr>
        <a:ln>
          <a:solidFill>
            <a:srgbClr val="4774AB"/>
          </a:solidFill>
          <a:prstDash val="sysDash"/>
        </a:ln>
      </dgm:spPr>
      <dgm:t>
        <a:bodyPr/>
        <a:lstStyle/>
        <a:p>
          <a:endParaRPr lang="en-GB" sz="1100"/>
        </a:p>
      </dgm:t>
    </dgm:pt>
    <dgm:pt modelId="{C3D3C6D0-6AA2-48E2-8185-E48CC534C8BC}" type="sibTrans" cxnId="{AED8D53C-7FC4-41DB-8B0C-60B9591F1081}">
      <dgm:prSet/>
      <dgm:spPr/>
      <dgm:t>
        <a:bodyPr/>
        <a:lstStyle/>
        <a:p>
          <a:endParaRPr lang="en-GB" sz="1100"/>
        </a:p>
      </dgm:t>
    </dgm:pt>
    <dgm:pt modelId="{5523C057-2BA6-4E95-A980-5044C08C525A}">
      <dgm:prSet phldrT="[Text]" custT="1"/>
      <dgm:spPr/>
      <dgm:t>
        <a:bodyPr/>
        <a:lstStyle/>
        <a:p>
          <a:r>
            <a:rPr lang="en-US" sz="1100" dirty="0" smtClean="0">
              <a:latin typeface="+mn-lt"/>
            </a:rPr>
            <a:t>Systems Support</a:t>
          </a:r>
        </a:p>
        <a:p>
          <a:r>
            <a:rPr lang="en-US" sz="1100" dirty="0" smtClean="0">
              <a:latin typeface="+mn-lt"/>
            </a:rPr>
            <a:t>Systems Development</a:t>
          </a:r>
        </a:p>
        <a:p>
          <a:r>
            <a:rPr lang="en-US" sz="1100" dirty="0" smtClean="0">
              <a:latin typeface="+mn-lt"/>
            </a:rPr>
            <a:t>Online Shop</a:t>
          </a:r>
          <a:endParaRPr lang="en-GB" sz="1100" dirty="0">
            <a:latin typeface="+mn-lt"/>
          </a:endParaRPr>
        </a:p>
      </dgm:t>
    </dgm:pt>
    <dgm:pt modelId="{3E5F67AF-D9FB-487C-8932-B99DF41C339E}" type="parTrans" cxnId="{A7BA7DBC-8D54-47DB-889B-7F4E4E33AE68}">
      <dgm:prSet/>
      <dgm:spPr/>
      <dgm:t>
        <a:bodyPr/>
        <a:lstStyle/>
        <a:p>
          <a:endParaRPr lang="en-GB" sz="1100"/>
        </a:p>
      </dgm:t>
    </dgm:pt>
    <dgm:pt modelId="{1ABAB581-CE30-407B-B9DA-02B7ADE0ADC4}" type="sibTrans" cxnId="{A7BA7DBC-8D54-47DB-889B-7F4E4E33AE68}">
      <dgm:prSet/>
      <dgm:spPr/>
      <dgm:t>
        <a:bodyPr/>
        <a:lstStyle/>
        <a:p>
          <a:endParaRPr lang="en-GB" sz="1100"/>
        </a:p>
      </dgm:t>
    </dgm:pt>
    <dgm:pt modelId="{29F48509-DBA8-4B3F-828B-4925FECA2391}">
      <dgm:prSet phldrT="[Text]" custT="1"/>
      <dgm:spPr/>
      <dgm:t>
        <a:bodyPr/>
        <a:lstStyle/>
        <a:p>
          <a:r>
            <a:rPr lang="en-GB" sz="1100" b="1" dirty="0" smtClean="0"/>
            <a:t>Beth Lockhart</a:t>
          </a:r>
        </a:p>
        <a:p>
          <a:r>
            <a:rPr lang="en-GB" sz="1100" b="0" dirty="0" smtClean="0"/>
            <a:t>Science</a:t>
          </a:r>
        </a:p>
      </dgm:t>
    </dgm:pt>
    <dgm:pt modelId="{F95EBA3E-DABC-4059-B362-A3A5708C3E39}" type="parTrans" cxnId="{6C7CF307-2F7B-4949-AA8C-4145C344B1AA}">
      <dgm:prSet/>
      <dgm:spPr/>
      <dgm:t>
        <a:bodyPr/>
        <a:lstStyle/>
        <a:p>
          <a:endParaRPr lang="en-GB" sz="1100"/>
        </a:p>
      </dgm:t>
    </dgm:pt>
    <dgm:pt modelId="{28469356-F3F3-4634-AE50-F9EFA3AADCFF}" type="sibTrans" cxnId="{6C7CF307-2F7B-4949-AA8C-4145C344B1AA}">
      <dgm:prSet/>
      <dgm:spPr/>
      <dgm:t>
        <a:bodyPr/>
        <a:lstStyle/>
        <a:p>
          <a:endParaRPr lang="en-GB" sz="1100"/>
        </a:p>
      </dgm:t>
    </dgm:pt>
    <dgm:pt modelId="{B77A1DC5-7946-41F5-A81D-0EF14CE4081A}">
      <dgm:prSet phldrT="[Text]" custT="1"/>
      <dgm:spPr/>
      <dgm:t>
        <a:bodyPr/>
        <a:lstStyle/>
        <a:p>
          <a:r>
            <a:rPr lang="en-GB" sz="1100" b="1" dirty="0" smtClean="0"/>
            <a:t>Fiona Hart</a:t>
          </a:r>
        </a:p>
        <a:p>
          <a:r>
            <a:rPr lang="en-GB" sz="1100" b="0" dirty="0" smtClean="0"/>
            <a:t>Engineering</a:t>
          </a:r>
        </a:p>
      </dgm:t>
    </dgm:pt>
    <dgm:pt modelId="{C6832B39-85DA-4C71-ABF4-311F9444CC18}" type="parTrans" cxnId="{01448EE6-9F45-4AD9-8046-D40DC38A419F}">
      <dgm:prSet/>
      <dgm:spPr/>
      <dgm:t>
        <a:bodyPr/>
        <a:lstStyle/>
        <a:p>
          <a:endParaRPr lang="en-GB" sz="1100"/>
        </a:p>
      </dgm:t>
    </dgm:pt>
    <dgm:pt modelId="{593BC788-DE63-4D3E-AA60-F8CBBC95A398}" type="sibTrans" cxnId="{01448EE6-9F45-4AD9-8046-D40DC38A419F}">
      <dgm:prSet/>
      <dgm:spPr/>
      <dgm:t>
        <a:bodyPr/>
        <a:lstStyle/>
        <a:p>
          <a:endParaRPr lang="en-GB" sz="1100"/>
        </a:p>
      </dgm:t>
    </dgm:pt>
    <dgm:pt modelId="{4BEE4055-A312-460D-AC48-0409B85717D6}">
      <dgm:prSet phldrT="[Text]" custT="1"/>
      <dgm:spPr/>
      <dgm:t>
        <a:bodyPr/>
        <a:lstStyle/>
        <a:p>
          <a:r>
            <a:rPr lang="en-GB" sz="1100" b="1" dirty="0" smtClean="0"/>
            <a:t>Fiona Hughes</a:t>
          </a:r>
        </a:p>
        <a:p>
          <a:r>
            <a:rPr lang="en-GB" sz="1100" b="1" dirty="0" smtClean="0"/>
            <a:t>Head of Procurement</a:t>
          </a:r>
        </a:p>
        <a:p>
          <a:r>
            <a:rPr lang="en-GB" sz="1100" dirty="0" smtClean="0"/>
            <a:t>Procurement</a:t>
          </a:r>
        </a:p>
      </dgm:t>
    </dgm:pt>
    <dgm:pt modelId="{F48EF794-EA5F-43BD-8845-31ADBD5765BB}" type="parTrans" cxnId="{C9DF7B34-A8CF-49A4-934E-B6437F6FA932}">
      <dgm:prSet/>
      <dgm:spPr/>
      <dgm:t>
        <a:bodyPr/>
        <a:lstStyle/>
        <a:p>
          <a:endParaRPr lang="en-US" sz="1100"/>
        </a:p>
      </dgm:t>
    </dgm:pt>
    <dgm:pt modelId="{96095F3A-3D68-4348-8654-68D1E032D65C}" type="sibTrans" cxnId="{C9DF7B34-A8CF-49A4-934E-B6437F6FA932}">
      <dgm:prSet/>
      <dgm:spPr/>
      <dgm:t>
        <a:bodyPr/>
        <a:lstStyle/>
        <a:p>
          <a:endParaRPr lang="en-US" sz="1100"/>
        </a:p>
      </dgm:t>
    </dgm:pt>
    <dgm:pt modelId="{392B23E9-CC67-402A-BE7D-E68979974005}">
      <dgm:prSet phldrT="[Text]" custT="1"/>
      <dgm:spPr/>
      <dgm:t>
        <a:bodyPr/>
        <a:lstStyle/>
        <a:p>
          <a:r>
            <a:rPr lang="en-GB" sz="1100" dirty="0" smtClean="0">
              <a:latin typeface="+mn-lt"/>
            </a:rPr>
            <a:t>Procurement</a:t>
          </a:r>
          <a:br>
            <a:rPr lang="en-GB" sz="1100" dirty="0" smtClean="0">
              <a:latin typeface="+mn-lt"/>
            </a:rPr>
          </a:br>
          <a:r>
            <a:rPr lang="en-GB" sz="1100" dirty="0" smtClean="0">
              <a:latin typeface="+mn-lt"/>
            </a:rPr>
            <a:t>Supplier Masterfile</a:t>
          </a:r>
          <a:endParaRPr lang="en-GB" sz="1100" dirty="0">
            <a:latin typeface="+mn-lt"/>
          </a:endParaRPr>
        </a:p>
      </dgm:t>
    </dgm:pt>
    <dgm:pt modelId="{7FB322C5-5E2C-443D-93F2-92C1546841A1}" type="parTrans" cxnId="{CC92B204-6B91-479E-AC25-67AEE2764671}">
      <dgm:prSet/>
      <dgm:spPr/>
      <dgm:t>
        <a:bodyPr/>
        <a:lstStyle/>
        <a:p>
          <a:endParaRPr lang="en-US" sz="1100"/>
        </a:p>
      </dgm:t>
    </dgm:pt>
    <dgm:pt modelId="{4BCD1D21-4A8C-451D-B191-F151E3CAB39C}" type="sibTrans" cxnId="{CC92B204-6B91-479E-AC25-67AEE2764671}">
      <dgm:prSet/>
      <dgm:spPr/>
      <dgm:t>
        <a:bodyPr/>
        <a:lstStyle/>
        <a:p>
          <a:endParaRPr lang="en-US" sz="1100"/>
        </a:p>
      </dgm:t>
    </dgm:pt>
    <dgm:pt modelId="{74B0D7BA-89F2-4CEA-BFC6-6463D06D20FE}" type="pres">
      <dgm:prSet presAssocID="{D8AF4F97-5DD6-44A8-B776-AD76BBBD51A2}" presName="hierChild1" presStyleCnt="0">
        <dgm:presLayoutVars>
          <dgm:orgChart val="1"/>
          <dgm:chPref val="1"/>
          <dgm:dir/>
          <dgm:animOne val="branch"/>
          <dgm:animLvl val="lvl"/>
          <dgm:resizeHandles/>
        </dgm:presLayoutVars>
      </dgm:prSet>
      <dgm:spPr/>
      <dgm:t>
        <a:bodyPr/>
        <a:lstStyle/>
        <a:p>
          <a:endParaRPr lang="en-GB"/>
        </a:p>
      </dgm:t>
    </dgm:pt>
    <dgm:pt modelId="{9E7643CF-743E-4C75-911A-DBF5C562D0F8}" type="pres">
      <dgm:prSet presAssocID="{E15FA9CE-28C9-4308-9FCD-3337BA97C35B}" presName="hierRoot1" presStyleCnt="0">
        <dgm:presLayoutVars>
          <dgm:hierBranch val="init"/>
        </dgm:presLayoutVars>
      </dgm:prSet>
      <dgm:spPr/>
    </dgm:pt>
    <dgm:pt modelId="{8EFE25EB-D24B-480C-9438-45C870CA306F}" type="pres">
      <dgm:prSet presAssocID="{E15FA9CE-28C9-4308-9FCD-3337BA97C35B}" presName="rootComposite1" presStyleCnt="0"/>
      <dgm:spPr/>
    </dgm:pt>
    <dgm:pt modelId="{13CDDEDD-BA9F-4FAD-80C9-34A7FD566EE2}" type="pres">
      <dgm:prSet presAssocID="{E15FA9CE-28C9-4308-9FCD-3337BA97C35B}" presName="rootText1" presStyleLbl="node0" presStyleIdx="0" presStyleCnt="1" custScaleX="155948" custLinFactNeighborX="123" custLinFactNeighborY="-93802">
        <dgm:presLayoutVars>
          <dgm:chPref val="3"/>
        </dgm:presLayoutVars>
      </dgm:prSet>
      <dgm:spPr/>
      <dgm:t>
        <a:bodyPr/>
        <a:lstStyle/>
        <a:p>
          <a:endParaRPr lang="en-GB"/>
        </a:p>
      </dgm:t>
    </dgm:pt>
    <dgm:pt modelId="{3C15D8E9-2A42-441E-8DCB-3B3773446854}" type="pres">
      <dgm:prSet presAssocID="{E15FA9CE-28C9-4308-9FCD-3337BA97C35B}" presName="rootConnector1" presStyleLbl="node1" presStyleIdx="0" presStyleCnt="0"/>
      <dgm:spPr/>
      <dgm:t>
        <a:bodyPr/>
        <a:lstStyle/>
        <a:p>
          <a:endParaRPr lang="en-GB"/>
        </a:p>
      </dgm:t>
    </dgm:pt>
    <dgm:pt modelId="{2BB8E97D-64B9-4BF3-8BDF-05496E95D223}" type="pres">
      <dgm:prSet presAssocID="{E15FA9CE-28C9-4308-9FCD-3337BA97C35B}" presName="hierChild2" presStyleCnt="0"/>
      <dgm:spPr/>
    </dgm:pt>
    <dgm:pt modelId="{EF42535C-5683-4FCA-ABA1-2A7EC46CBF1E}" type="pres">
      <dgm:prSet presAssocID="{33441AF6-B3F3-4B34-AD10-C5919B43448D}" presName="Name37" presStyleLbl="parChTrans1D2" presStyleIdx="0" presStyleCnt="1"/>
      <dgm:spPr/>
      <dgm:t>
        <a:bodyPr/>
        <a:lstStyle/>
        <a:p>
          <a:endParaRPr lang="en-GB"/>
        </a:p>
      </dgm:t>
    </dgm:pt>
    <dgm:pt modelId="{E8C7DA1D-4D0B-47EC-A8B4-33E103D2A10E}" type="pres">
      <dgm:prSet presAssocID="{862767B8-E7D7-472F-8484-692733B1F9ED}" presName="hierRoot2" presStyleCnt="0">
        <dgm:presLayoutVars>
          <dgm:hierBranch val="init"/>
        </dgm:presLayoutVars>
      </dgm:prSet>
      <dgm:spPr/>
    </dgm:pt>
    <dgm:pt modelId="{AEAFC452-6B87-415D-8603-17EDDDF63D58}" type="pres">
      <dgm:prSet presAssocID="{862767B8-E7D7-472F-8484-692733B1F9ED}" presName="rootComposite" presStyleCnt="0"/>
      <dgm:spPr/>
    </dgm:pt>
    <dgm:pt modelId="{7EE48501-0C30-4D3C-9EDA-06FF7C0323BA}" type="pres">
      <dgm:prSet presAssocID="{862767B8-E7D7-472F-8484-692733B1F9ED}" presName="rootText" presStyleLbl="node2" presStyleIdx="0" presStyleCnt="1" custScaleX="155242" custScaleY="164251" custLinFactNeighborX="353" custLinFactNeighborY="-21444">
        <dgm:presLayoutVars>
          <dgm:chPref val="3"/>
        </dgm:presLayoutVars>
      </dgm:prSet>
      <dgm:spPr/>
      <dgm:t>
        <a:bodyPr/>
        <a:lstStyle/>
        <a:p>
          <a:endParaRPr lang="en-GB"/>
        </a:p>
      </dgm:t>
    </dgm:pt>
    <dgm:pt modelId="{C41F1466-5AAD-4491-8B83-2C28F169BD82}" type="pres">
      <dgm:prSet presAssocID="{862767B8-E7D7-472F-8484-692733B1F9ED}" presName="rootConnector" presStyleLbl="node2" presStyleIdx="0" presStyleCnt="1"/>
      <dgm:spPr/>
      <dgm:t>
        <a:bodyPr/>
        <a:lstStyle/>
        <a:p>
          <a:endParaRPr lang="en-GB"/>
        </a:p>
      </dgm:t>
    </dgm:pt>
    <dgm:pt modelId="{3D47E67F-E238-4566-89D8-AF97C11F1B18}" type="pres">
      <dgm:prSet presAssocID="{862767B8-E7D7-472F-8484-692733B1F9ED}" presName="hierChild4" presStyleCnt="0"/>
      <dgm:spPr/>
    </dgm:pt>
    <dgm:pt modelId="{9A3CA70B-540C-43AA-9F22-77A25CCF0EF0}" type="pres">
      <dgm:prSet presAssocID="{3ACD895A-B245-4454-A9C4-B751317D0D3A}" presName="Name37" presStyleLbl="parChTrans1D3" presStyleIdx="0" presStyleCnt="6"/>
      <dgm:spPr/>
      <dgm:t>
        <a:bodyPr/>
        <a:lstStyle/>
        <a:p>
          <a:endParaRPr lang="en-GB"/>
        </a:p>
      </dgm:t>
    </dgm:pt>
    <dgm:pt modelId="{3DE76417-4993-4E26-A2B6-F27C51707E96}" type="pres">
      <dgm:prSet presAssocID="{2C6EE391-7E2C-4D0D-9267-BAA618FBC538}" presName="hierRoot2" presStyleCnt="0">
        <dgm:presLayoutVars>
          <dgm:hierBranch val="init"/>
        </dgm:presLayoutVars>
      </dgm:prSet>
      <dgm:spPr/>
    </dgm:pt>
    <dgm:pt modelId="{E1EB313B-1E06-4D8F-A7B1-9AF8AA121EDF}" type="pres">
      <dgm:prSet presAssocID="{2C6EE391-7E2C-4D0D-9267-BAA618FBC538}" presName="rootComposite" presStyleCnt="0"/>
      <dgm:spPr/>
    </dgm:pt>
    <dgm:pt modelId="{7398A4BB-FED4-4600-BAD3-D3852631DA93}" type="pres">
      <dgm:prSet presAssocID="{2C6EE391-7E2C-4D0D-9267-BAA618FBC538}" presName="rootText" presStyleLbl="node3" presStyleIdx="0" presStyleCnt="6" custScaleX="104853" custScaleY="204195" custLinFactX="-44162" custLinFactNeighborX="-100000" custLinFactNeighborY="-869">
        <dgm:presLayoutVars>
          <dgm:chPref val="3"/>
        </dgm:presLayoutVars>
      </dgm:prSet>
      <dgm:spPr/>
      <dgm:t>
        <a:bodyPr/>
        <a:lstStyle/>
        <a:p>
          <a:endParaRPr lang="en-GB"/>
        </a:p>
      </dgm:t>
    </dgm:pt>
    <dgm:pt modelId="{D539AB56-3932-4F3A-BDCA-80F3E0C4AC42}" type="pres">
      <dgm:prSet presAssocID="{2C6EE391-7E2C-4D0D-9267-BAA618FBC538}" presName="rootConnector" presStyleLbl="node3" presStyleIdx="0" presStyleCnt="6"/>
      <dgm:spPr/>
      <dgm:t>
        <a:bodyPr/>
        <a:lstStyle/>
        <a:p>
          <a:endParaRPr lang="en-GB"/>
        </a:p>
      </dgm:t>
    </dgm:pt>
    <dgm:pt modelId="{162CD918-6582-46EF-9D42-FD788C88A218}" type="pres">
      <dgm:prSet presAssocID="{2C6EE391-7E2C-4D0D-9267-BAA618FBC538}" presName="hierChild4" presStyleCnt="0"/>
      <dgm:spPr/>
    </dgm:pt>
    <dgm:pt modelId="{5195F001-DD5B-4C26-8F6D-467DD7DA44CC}" type="pres">
      <dgm:prSet presAssocID="{B28171FE-913F-4400-ACE7-002C6670FC2C}" presName="Name37" presStyleLbl="parChTrans1D4" presStyleIdx="0" presStyleCnt="11" custSzX="900005"/>
      <dgm:spPr/>
      <dgm:t>
        <a:bodyPr/>
        <a:lstStyle/>
        <a:p>
          <a:endParaRPr lang="en-GB"/>
        </a:p>
      </dgm:t>
    </dgm:pt>
    <dgm:pt modelId="{9713A5AD-E076-4E35-8EB5-289FAA1E1AA6}" type="pres">
      <dgm:prSet presAssocID="{D1725B64-2CAF-48B7-A4B9-DE879E8CF4CC}" presName="hierRoot2" presStyleCnt="0">
        <dgm:presLayoutVars>
          <dgm:hierBranch val="init"/>
        </dgm:presLayoutVars>
      </dgm:prSet>
      <dgm:spPr/>
    </dgm:pt>
    <dgm:pt modelId="{2D2A74A2-7CB7-42E4-848F-862411D57AE6}" type="pres">
      <dgm:prSet presAssocID="{D1725B64-2CAF-48B7-A4B9-DE879E8CF4CC}" presName="rootComposite" presStyleCnt="0"/>
      <dgm:spPr/>
    </dgm:pt>
    <dgm:pt modelId="{7A043CA8-DB6A-4234-ADEB-04E7BC7C82AA}" type="pres">
      <dgm:prSet presAssocID="{D1725B64-2CAF-48B7-A4B9-DE879E8CF4CC}" presName="rootText" presStyleLbl="node4" presStyleIdx="0" presStyleCnt="11" custScaleX="125823" custScaleY="439916" custLinFactNeighborX="-98140" custLinFactNeighborY="-14855">
        <dgm:presLayoutVars>
          <dgm:chPref val="3"/>
        </dgm:presLayoutVars>
      </dgm:prSet>
      <dgm:spPr/>
      <dgm:t>
        <a:bodyPr/>
        <a:lstStyle/>
        <a:p>
          <a:endParaRPr lang="en-GB"/>
        </a:p>
      </dgm:t>
    </dgm:pt>
    <dgm:pt modelId="{C0DAFA8A-A347-4856-9CC4-E513DF040EE6}" type="pres">
      <dgm:prSet presAssocID="{D1725B64-2CAF-48B7-A4B9-DE879E8CF4CC}" presName="rootConnector" presStyleLbl="node4" presStyleIdx="0" presStyleCnt="11"/>
      <dgm:spPr/>
      <dgm:t>
        <a:bodyPr/>
        <a:lstStyle/>
        <a:p>
          <a:endParaRPr lang="en-GB"/>
        </a:p>
      </dgm:t>
    </dgm:pt>
    <dgm:pt modelId="{D9369C67-E39D-49DA-BF22-79A67400415A}" type="pres">
      <dgm:prSet presAssocID="{D1725B64-2CAF-48B7-A4B9-DE879E8CF4CC}" presName="hierChild4" presStyleCnt="0"/>
      <dgm:spPr/>
    </dgm:pt>
    <dgm:pt modelId="{C1FDBB0E-2708-4EB6-8CE6-D794630906C8}" type="pres">
      <dgm:prSet presAssocID="{D1725B64-2CAF-48B7-A4B9-DE879E8CF4CC}" presName="hierChild5" presStyleCnt="0"/>
      <dgm:spPr/>
    </dgm:pt>
    <dgm:pt modelId="{55BA6217-BFBE-433F-890A-930B33C90AF4}" type="pres">
      <dgm:prSet presAssocID="{2C6EE391-7E2C-4D0D-9267-BAA618FBC538}" presName="hierChild5" presStyleCnt="0"/>
      <dgm:spPr/>
    </dgm:pt>
    <dgm:pt modelId="{CAE3BA14-62A5-4197-A0B0-8B5F41EB04E4}" type="pres">
      <dgm:prSet presAssocID="{28A88555-1860-42B7-8BEA-39A0CCBC70C2}" presName="Name37" presStyleLbl="parChTrans1D3" presStyleIdx="1" presStyleCnt="6"/>
      <dgm:spPr/>
      <dgm:t>
        <a:bodyPr/>
        <a:lstStyle/>
        <a:p>
          <a:endParaRPr lang="en-GB"/>
        </a:p>
      </dgm:t>
    </dgm:pt>
    <dgm:pt modelId="{9F9B1D38-12FA-4027-9003-9FF446F1A094}" type="pres">
      <dgm:prSet presAssocID="{6EEDC962-3118-46C1-A459-6C83B7AEAE3F}" presName="hierRoot2" presStyleCnt="0">
        <dgm:presLayoutVars>
          <dgm:hierBranch val="init"/>
        </dgm:presLayoutVars>
      </dgm:prSet>
      <dgm:spPr/>
    </dgm:pt>
    <dgm:pt modelId="{8021DE82-92D3-4D7F-912B-E637C0AB3A2E}" type="pres">
      <dgm:prSet presAssocID="{6EEDC962-3118-46C1-A459-6C83B7AEAE3F}" presName="rootComposite" presStyleCnt="0"/>
      <dgm:spPr/>
    </dgm:pt>
    <dgm:pt modelId="{ADE782FB-EBEF-4879-B452-22B5562F7308}" type="pres">
      <dgm:prSet presAssocID="{6EEDC962-3118-46C1-A459-6C83B7AEAE3F}" presName="rootText" presStyleLbl="node3" presStyleIdx="1" presStyleCnt="6" custScaleX="104853" custScaleY="204195" custLinFactNeighborX="-21526" custLinFactNeighborY="-869">
        <dgm:presLayoutVars>
          <dgm:chPref val="3"/>
        </dgm:presLayoutVars>
      </dgm:prSet>
      <dgm:spPr/>
      <dgm:t>
        <a:bodyPr/>
        <a:lstStyle/>
        <a:p>
          <a:endParaRPr lang="en-GB"/>
        </a:p>
      </dgm:t>
    </dgm:pt>
    <dgm:pt modelId="{C1281EF6-2716-4099-AE8B-F2AF49D00521}" type="pres">
      <dgm:prSet presAssocID="{6EEDC962-3118-46C1-A459-6C83B7AEAE3F}" presName="rootConnector" presStyleLbl="node3" presStyleIdx="1" presStyleCnt="6"/>
      <dgm:spPr/>
      <dgm:t>
        <a:bodyPr/>
        <a:lstStyle/>
        <a:p>
          <a:endParaRPr lang="en-GB"/>
        </a:p>
      </dgm:t>
    </dgm:pt>
    <dgm:pt modelId="{A432AD09-205D-4890-848F-220FEAEB0FC4}" type="pres">
      <dgm:prSet presAssocID="{6EEDC962-3118-46C1-A459-6C83B7AEAE3F}" presName="hierChild4" presStyleCnt="0"/>
      <dgm:spPr/>
    </dgm:pt>
    <dgm:pt modelId="{1DBF1FBC-1D66-47B0-8BE0-068E52AB5303}" type="pres">
      <dgm:prSet presAssocID="{1C6F6DE8-348E-48A5-A471-0C780C1F2B44}" presName="Name37" presStyleLbl="parChTrans1D4" presStyleIdx="1" presStyleCnt="11" custSzX="900005"/>
      <dgm:spPr/>
      <dgm:t>
        <a:bodyPr/>
        <a:lstStyle/>
        <a:p>
          <a:endParaRPr lang="en-GB"/>
        </a:p>
      </dgm:t>
    </dgm:pt>
    <dgm:pt modelId="{5D080446-ADAC-427B-8FC5-3DBB5C64B7BE}" type="pres">
      <dgm:prSet presAssocID="{4A676BEB-4459-47CD-86FC-C511E3D16536}" presName="hierRoot2" presStyleCnt="0">
        <dgm:presLayoutVars>
          <dgm:hierBranch val="init"/>
        </dgm:presLayoutVars>
      </dgm:prSet>
      <dgm:spPr/>
    </dgm:pt>
    <dgm:pt modelId="{764A7FD4-2EDF-4DB5-8C37-4B54F4C302C5}" type="pres">
      <dgm:prSet presAssocID="{4A676BEB-4459-47CD-86FC-C511E3D16536}" presName="rootComposite" presStyleCnt="0"/>
      <dgm:spPr/>
    </dgm:pt>
    <dgm:pt modelId="{5B9F2A29-E0E2-485E-8163-78C60B8DFAB1}" type="pres">
      <dgm:prSet presAssocID="{4A676BEB-4459-47CD-86FC-C511E3D16536}" presName="rootText" presStyleLbl="node4" presStyleIdx="1" presStyleCnt="11" custScaleX="125823" custScaleY="138057" custLinFactNeighborX="-29283" custLinFactNeighborY="-14855">
        <dgm:presLayoutVars>
          <dgm:chPref val="3"/>
        </dgm:presLayoutVars>
      </dgm:prSet>
      <dgm:spPr/>
      <dgm:t>
        <a:bodyPr/>
        <a:lstStyle/>
        <a:p>
          <a:endParaRPr lang="en-GB"/>
        </a:p>
      </dgm:t>
    </dgm:pt>
    <dgm:pt modelId="{6C635E21-822F-4C80-A2D1-A1AC0993E356}" type="pres">
      <dgm:prSet presAssocID="{4A676BEB-4459-47CD-86FC-C511E3D16536}" presName="rootConnector" presStyleLbl="node4" presStyleIdx="1" presStyleCnt="11"/>
      <dgm:spPr/>
      <dgm:t>
        <a:bodyPr/>
        <a:lstStyle/>
        <a:p>
          <a:endParaRPr lang="en-GB"/>
        </a:p>
      </dgm:t>
    </dgm:pt>
    <dgm:pt modelId="{C86D521C-CFB0-4888-BC5A-440E913AA92C}" type="pres">
      <dgm:prSet presAssocID="{4A676BEB-4459-47CD-86FC-C511E3D16536}" presName="hierChild4" presStyleCnt="0"/>
      <dgm:spPr/>
    </dgm:pt>
    <dgm:pt modelId="{997D8A2C-FCE1-434C-8F35-C145C2E55F3C}" type="pres">
      <dgm:prSet presAssocID="{4A676BEB-4459-47CD-86FC-C511E3D16536}" presName="hierChild5" presStyleCnt="0"/>
      <dgm:spPr/>
    </dgm:pt>
    <dgm:pt modelId="{86B45D43-D6D7-4D12-8331-8AF4A56AE385}" type="pres">
      <dgm:prSet presAssocID="{8EC2E262-637D-495D-A70C-585E7AFA4F7F}" presName="Name37" presStyleLbl="parChTrans1D4" presStyleIdx="2" presStyleCnt="11" custSzX="900005"/>
      <dgm:spPr/>
      <dgm:t>
        <a:bodyPr/>
        <a:lstStyle/>
        <a:p>
          <a:endParaRPr lang="en-GB"/>
        </a:p>
      </dgm:t>
    </dgm:pt>
    <dgm:pt modelId="{E9E110ED-68E6-4600-9B03-9265F0F218F2}" type="pres">
      <dgm:prSet presAssocID="{D1F97430-BF5E-48D2-A752-2E858F87BE0D}" presName="hierRoot2" presStyleCnt="0">
        <dgm:presLayoutVars>
          <dgm:hierBranch val="init"/>
        </dgm:presLayoutVars>
      </dgm:prSet>
      <dgm:spPr/>
    </dgm:pt>
    <dgm:pt modelId="{29106EEE-A535-4AD1-8223-ECA34010BA7D}" type="pres">
      <dgm:prSet presAssocID="{D1F97430-BF5E-48D2-A752-2E858F87BE0D}" presName="rootComposite" presStyleCnt="0"/>
      <dgm:spPr/>
    </dgm:pt>
    <dgm:pt modelId="{7DEE5467-5440-4AA1-906B-9E755F960C0F}" type="pres">
      <dgm:prSet presAssocID="{D1F97430-BF5E-48D2-A752-2E858F87BE0D}" presName="rootText" presStyleLbl="node4" presStyleIdx="2" presStyleCnt="11" custScaleX="126700" custScaleY="136001" custLinFactNeighborX="-29756" custLinFactNeighborY="-46608">
        <dgm:presLayoutVars>
          <dgm:chPref val="3"/>
        </dgm:presLayoutVars>
      </dgm:prSet>
      <dgm:spPr/>
      <dgm:t>
        <a:bodyPr/>
        <a:lstStyle/>
        <a:p>
          <a:endParaRPr lang="en-GB"/>
        </a:p>
      </dgm:t>
    </dgm:pt>
    <dgm:pt modelId="{46C84131-3889-491D-BBFC-B10F5EC07D8D}" type="pres">
      <dgm:prSet presAssocID="{D1F97430-BF5E-48D2-A752-2E858F87BE0D}" presName="rootConnector" presStyleLbl="node4" presStyleIdx="2" presStyleCnt="11"/>
      <dgm:spPr/>
      <dgm:t>
        <a:bodyPr/>
        <a:lstStyle/>
        <a:p>
          <a:endParaRPr lang="en-GB"/>
        </a:p>
      </dgm:t>
    </dgm:pt>
    <dgm:pt modelId="{C611B2A2-D26F-4FF9-9275-2CFDFB1C79CB}" type="pres">
      <dgm:prSet presAssocID="{D1F97430-BF5E-48D2-A752-2E858F87BE0D}" presName="hierChild4" presStyleCnt="0"/>
      <dgm:spPr/>
    </dgm:pt>
    <dgm:pt modelId="{6A751871-5FFF-4F2C-A6F0-1B620EA9B6A6}" type="pres">
      <dgm:prSet presAssocID="{D1F97430-BF5E-48D2-A752-2E858F87BE0D}" presName="hierChild5" presStyleCnt="0"/>
      <dgm:spPr/>
    </dgm:pt>
    <dgm:pt modelId="{F97B341F-CC9D-47D2-8E94-F4EF56D6CDBA}" type="pres">
      <dgm:prSet presAssocID="{DAE832CB-B4AF-44F1-A81B-AC56F88F5458}" presName="Name37" presStyleLbl="parChTrans1D4" presStyleIdx="3" presStyleCnt="11" custSzX="900005"/>
      <dgm:spPr/>
      <dgm:t>
        <a:bodyPr/>
        <a:lstStyle/>
        <a:p>
          <a:endParaRPr lang="en-GB"/>
        </a:p>
      </dgm:t>
    </dgm:pt>
    <dgm:pt modelId="{D6D2D98E-A360-4547-9155-AA8509732863}" type="pres">
      <dgm:prSet presAssocID="{DBEFFEB1-DE7D-49B8-8856-EB47CF419B35}" presName="hierRoot2" presStyleCnt="0">
        <dgm:presLayoutVars>
          <dgm:hierBranch val="init"/>
        </dgm:presLayoutVars>
      </dgm:prSet>
      <dgm:spPr/>
    </dgm:pt>
    <dgm:pt modelId="{A0A83BCF-74F0-411E-A155-D73CE43BB5AE}" type="pres">
      <dgm:prSet presAssocID="{DBEFFEB1-DE7D-49B8-8856-EB47CF419B35}" presName="rootComposite" presStyleCnt="0"/>
      <dgm:spPr/>
    </dgm:pt>
    <dgm:pt modelId="{D04BD307-29F3-48D6-88CB-36A7EBAA9DD0}" type="pres">
      <dgm:prSet presAssocID="{DBEFFEB1-DE7D-49B8-8856-EB47CF419B35}" presName="rootText" presStyleLbl="node4" presStyleIdx="3" presStyleCnt="11" custScaleX="127577" custScaleY="147655" custLinFactNeighborX="-29756" custLinFactNeighborY="-77397">
        <dgm:presLayoutVars>
          <dgm:chPref val="3"/>
        </dgm:presLayoutVars>
      </dgm:prSet>
      <dgm:spPr/>
      <dgm:t>
        <a:bodyPr/>
        <a:lstStyle/>
        <a:p>
          <a:endParaRPr lang="en-GB"/>
        </a:p>
      </dgm:t>
    </dgm:pt>
    <dgm:pt modelId="{9A622FC0-C29D-4280-875C-9725D88DF94B}" type="pres">
      <dgm:prSet presAssocID="{DBEFFEB1-DE7D-49B8-8856-EB47CF419B35}" presName="rootConnector" presStyleLbl="node4" presStyleIdx="3" presStyleCnt="11"/>
      <dgm:spPr/>
      <dgm:t>
        <a:bodyPr/>
        <a:lstStyle/>
        <a:p>
          <a:endParaRPr lang="en-GB"/>
        </a:p>
      </dgm:t>
    </dgm:pt>
    <dgm:pt modelId="{C29106E3-F2FB-4F48-BA45-1E6F829D60F1}" type="pres">
      <dgm:prSet presAssocID="{DBEFFEB1-DE7D-49B8-8856-EB47CF419B35}" presName="hierChild4" presStyleCnt="0"/>
      <dgm:spPr/>
    </dgm:pt>
    <dgm:pt modelId="{9FEECE3E-4AAD-450F-BCE0-7CA63843B62E}" type="pres">
      <dgm:prSet presAssocID="{DBEFFEB1-DE7D-49B8-8856-EB47CF419B35}" presName="hierChild5" presStyleCnt="0"/>
      <dgm:spPr/>
    </dgm:pt>
    <dgm:pt modelId="{16698014-C644-44B5-8F30-57FB1AA21BC8}" type="pres">
      <dgm:prSet presAssocID="{6EEDC962-3118-46C1-A459-6C83B7AEAE3F}" presName="hierChild5" presStyleCnt="0"/>
      <dgm:spPr/>
    </dgm:pt>
    <dgm:pt modelId="{5EDD180F-8EEF-49B4-BBAA-81C9F3ECC803}" type="pres">
      <dgm:prSet presAssocID="{B40AB67C-30B0-4766-99E1-0EC28CEC4CB7}" presName="Name37" presStyleLbl="parChTrans1D3" presStyleIdx="2" presStyleCnt="6"/>
      <dgm:spPr/>
      <dgm:t>
        <a:bodyPr/>
        <a:lstStyle/>
        <a:p>
          <a:endParaRPr lang="en-GB"/>
        </a:p>
      </dgm:t>
    </dgm:pt>
    <dgm:pt modelId="{AFA0321B-2EFA-4824-B224-496B5FB207BF}" type="pres">
      <dgm:prSet presAssocID="{976DD999-BE3C-410D-901F-524E19D2EFD7}" presName="hierRoot2" presStyleCnt="0">
        <dgm:presLayoutVars>
          <dgm:hierBranch val="init"/>
        </dgm:presLayoutVars>
      </dgm:prSet>
      <dgm:spPr/>
    </dgm:pt>
    <dgm:pt modelId="{A16BAC47-A079-460D-BC8E-D19B1577CE00}" type="pres">
      <dgm:prSet presAssocID="{976DD999-BE3C-410D-901F-524E19D2EFD7}" presName="rootComposite" presStyleCnt="0"/>
      <dgm:spPr/>
    </dgm:pt>
    <dgm:pt modelId="{77C7B766-883B-4751-BF88-8F8A9B47812C}" type="pres">
      <dgm:prSet presAssocID="{976DD999-BE3C-410D-901F-524E19D2EFD7}" presName="rootText" presStyleLbl="node3" presStyleIdx="2" presStyleCnt="6" custScaleX="104853" custScaleY="204195" custLinFactNeighborX="-15966" custLinFactNeighborY="-869">
        <dgm:presLayoutVars>
          <dgm:chPref val="3"/>
        </dgm:presLayoutVars>
      </dgm:prSet>
      <dgm:spPr/>
      <dgm:t>
        <a:bodyPr/>
        <a:lstStyle/>
        <a:p>
          <a:endParaRPr lang="en-GB"/>
        </a:p>
      </dgm:t>
    </dgm:pt>
    <dgm:pt modelId="{5D911330-DDD9-4FEB-BFA7-69F36FC7F1F6}" type="pres">
      <dgm:prSet presAssocID="{976DD999-BE3C-410D-901F-524E19D2EFD7}" presName="rootConnector" presStyleLbl="node3" presStyleIdx="2" presStyleCnt="6"/>
      <dgm:spPr/>
      <dgm:t>
        <a:bodyPr/>
        <a:lstStyle/>
        <a:p>
          <a:endParaRPr lang="en-GB"/>
        </a:p>
      </dgm:t>
    </dgm:pt>
    <dgm:pt modelId="{AFE3BF5C-D103-4388-8BE2-BCB21C9EE2EF}" type="pres">
      <dgm:prSet presAssocID="{976DD999-BE3C-410D-901F-524E19D2EFD7}" presName="hierChild4" presStyleCnt="0"/>
      <dgm:spPr/>
    </dgm:pt>
    <dgm:pt modelId="{A2D84F07-A19B-4529-AECD-6CD256810AA8}" type="pres">
      <dgm:prSet presAssocID="{190B152E-D9F8-440A-9600-44896804E861}" presName="Name37" presStyleLbl="parChTrans1D4" presStyleIdx="4" presStyleCnt="11" custSzX="900002"/>
      <dgm:spPr/>
      <dgm:t>
        <a:bodyPr/>
        <a:lstStyle/>
        <a:p>
          <a:endParaRPr lang="en-GB"/>
        </a:p>
      </dgm:t>
    </dgm:pt>
    <dgm:pt modelId="{24BB9C26-97E9-4387-8609-045D66CB4CAC}" type="pres">
      <dgm:prSet presAssocID="{1ED5FD12-9FD3-4BAB-90E0-D648998D2B2B}" presName="hierRoot2" presStyleCnt="0">
        <dgm:presLayoutVars>
          <dgm:hierBranch val="init"/>
        </dgm:presLayoutVars>
      </dgm:prSet>
      <dgm:spPr/>
    </dgm:pt>
    <dgm:pt modelId="{B67EDDA6-F80C-4315-88C0-66A4E9E7741F}" type="pres">
      <dgm:prSet presAssocID="{1ED5FD12-9FD3-4BAB-90E0-D648998D2B2B}" presName="rootComposite" presStyleCnt="0"/>
      <dgm:spPr/>
    </dgm:pt>
    <dgm:pt modelId="{798B4EBB-D660-4074-B479-63175B545B3D}" type="pres">
      <dgm:prSet presAssocID="{1ED5FD12-9FD3-4BAB-90E0-D648998D2B2B}" presName="rootText" presStyleLbl="node4" presStyleIdx="4" presStyleCnt="11" custScaleX="125823" custScaleY="440623" custLinFactNeighborX="-22740" custLinFactNeighborY="-15230">
        <dgm:presLayoutVars>
          <dgm:chPref val="3"/>
        </dgm:presLayoutVars>
      </dgm:prSet>
      <dgm:spPr/>
      <dgm:t>
        <a:bodyPr/>
        <a:lstStyle/>
        <a:p>
          <a:endParaRPr lang="en-GB"/>
        </a:p>
      </dgm:t>
    </dgm:pt>
    <dgm:pt modelId="{F5927494-B9A7-4FF4-AB7E-576EAB113773}" type="pres">
      <dgm:prSet presAssocID="{1ED5FD12-9FD3-4BAB-90E0-D648998D2B2B}" presName="rootConnector" presStyleLbl="node4" presStyleIdx="4" presStyleCnt="11"/>
      <dgm:spPr/>
      <dgm:t>
        <a:bodyPr/>
        <a:lstStyle/>
        <a:p>
          <a:endParaRPr lang="en-GB"/>
        </a:p>
      </dgm:t>
    </dgm:pt>
    <dgm:pt modelId="{2D10AEE6-3755-4BC6-B7DC-33F0112C2FFA}" type="pres">
      <dgm:prSet presAssocID="{1ED5FD12-9FD3-4BAB-90E0-D648998D2B2B}" presName="hierChild4" presStyleCnt="0"/>
      <dgm:spPr/>
    </dgm:pt>
    <dgm:pt modelId="{499F1D35-AA7C-451B-89A2-8AAD69AA4B58}" type="pres">
      <dgm:prSet presAssocID="{1ED5FD12-9FD3-4BAB-90E0-D648998D2B2B}" presName="hierChild5" presStyleCnt="0"/>
      <dgm:spPr/>
    </dgm:pt>
    <dgm:pt modelId="{835352C9-1554-4214-96E9-D25D990D2AC6}" type="pres">
      <dgm:prSet presAssocID="{976DD999-BE3C-410D-901F-524E19D2EFD7}" presName="hierChild5" presStyleCnt="0"/>
      <dgm:spPr/>
    </dgm:pt>
    <dgm:pt modelId="{1F5F728E-23B8-4E6A-A901-3548327A83DE}" type="pres">
      <dgm:prSet presAssocID="{F48EF794-EA5F-43BD-8845-31ADBD5765BB}" presName="Name37" presStyleLbl="parChTrans1D3" presStyleIdx="3" presStyleCnt="6"/>
      <dgm:spPr/>
      <dgm:t>
        <a:bodyPr/>
        <a:lstStyle/>
        <a:p>
          <a:endParaRPr lang="en-US"/>
        </a:p>
      </dgm:t>
    </dgm:pt>
    <dgm:pt modelId="{E080D554-DF9F-43F1-8764-574E303CC417}" type="pres">
      <dgm:prSet presAssocID="{4BEE4055-A312-460D-AC48-0409B85717D6}" presName="hierRoot2" presStyleCnt="0">
        <dgm:presLayoutVars>
          <dgm:hierBranch val="init"/>
        </dgm:presLayoutVars>
      </dgm:prSet>
      <dgm:spPr/>
    </dgm:pt>
    <dgm:pt modelId="{86E163CC-7156-4050-BA57-74AB8C9B5380}" type="pres">
      <dgm:prSet presAssocID="{4BEE4055-A312-460D-AC48-0409B85717D6}" presName="rootComposite" presStyleCnt="0"/>
      <dgm:spPr/>
    </dgm:pt>
    <dgm:pt modelId="{4606CB08-3A9F-40ED-92C3-BB92014BF39F}" type="pres">
      <dgm:prSet presAssocID="{4BEE4055-A312-460D-AC48-0409B85717D6}" presName="rootText" presStyleLbl="node3" presStyleIdx="3" presStyleCnt="6" custScaleY="202808" custLinFactNeighborX="-16829">
        <dgm:presLayoutVars>
          <dgm:chPref val="3"/>
        </dgm:presLayoutVars>
      </dgm:prSet>
      <dgm:spPr/>
      <dgm:t>
        <a:bodyPr/>
        <a:lstStyle/>
        <a:p>
          <a:endParaRPr lang="en-US"/>
        </a:p>
      </dgm:t>
    </dgm:pt>
    <dgm:pt modelId="{FD5BC87B-FE30-439B-933C-AD0ED1E34AE7}" type="pres">
      <dgm:prSet presAssocID="{4BEE4055-A312-460D-AC48-0409B85717D6}" presName="rootConnector" presStyleLbl="node3" presStyleIdx="3" presStyleCnt="6"/>
      <dgm:spPr/>
      <dgm:t>
        <a:bodyPr/>
        <a:lstStyle/>
        <a:p>
          <a:endParaRPr lang="en-US"/>
        </a:p>
      </dgm:t>
    </dgm:pt>
    <dgm:pt modelId="{8C548D35-9070-414D-92B7-12F7B7EE2B34}" type="pres">
      <dgm:prSet presAssocID="{4BEE4055-A312-460D-AC48-0409B85717D6}" presName="hierChild4" presStyleCnt="0"/>
      <dgm:spPr/>
    </dgm:pt>
    <dgm:pt modelId="{D3B68CA5-29B8-4FA5-8AC6-8D06B48B3C33}" type="pres">
      <dgm:prSet presAssocID="{7FB322C5-5E2C-443D-93F2-92C1546841A1}" presName="Name37" presStyleLbl="parChTrans1D4" presStyleIdx="5" presStyleCnt="11"/>
      <dgm:spPr/>
      <dgm:t>
        <a:bodyPr/>
        <a:lstStyle/>
        <a:p>
          <a:endParaRPr lang="en-US"/>
        </a:p>
      </dgm:t>
    </dgm:pt>
    <dgm:pt modelId="{C00844DC-A083-49B1-8B52-8DFD03730B4C}" type="pres">
      <dgm:prSet presAssocID="{392B23E9-CC67-402A-BE7D-E68979974005}" presName="hierRoot2" presStyleCnt="0">
        <dgm:presLayoutVars>
          <dgm:hierBranch val="init"/>
        </dgm:presLayoutVars>
      </dgm:prSet>
      <dgm:spPr/>
    </dgm:pt>
    <dgm:pt modelId="{85252234-3997-4FC0-9451-E69CC6D7315C}" type="pres">
      <dgm:prSet presAssocID="{392B23E9-CC67-402A-BE7D-E68979974005}" presName="rootComposite" presStyleCnt="0"/>
      <dgm:spPr/>
    </dgm:pt>
    <dgm:pt modelId="{324C955B-4D60-41B8-851A-E68FD059A0E3}" type="pres">
      <dgm:prSet presAssocID="{392B23E9-CC67-402A-BE7D-E68979974005}" presName="rootText" presStyleLbl="node4" presStyleIdx="5" presStyleCnt="11" custScaleX="132288" custScaleY="432530" custLinFactNeighborX="-16356" custLinFactNeighborY="-12194">
        <dgm:presLayoutVars>
          <dgm:chPref val="3"/>
        </dgm:presLayoutVars>
      </dgm:prSet>
      <dgm:spPr/>
      <dgm:t>
        <a:bodyPr/>
        <a:lstStyle/>
        <a:p>
          <a:endParaRPr lang="en-US"/>
        </a:p>
      </dgm:t>
    </dgm:pt>
    <dgm:pt modelId="{3A9B8A3D-76C5-4E0D-B34A-193000BF5FF8}" type="pres">
      <dgm:prSet presAssocID="{392B23E9-CC67-402A-BE7D-E68979974005}" presName="rootConnector" presStyleLbl="node4" presStyleIdx="5" presStyleCnt="11"/>
      <dgm:spPr/>
      <dgm:t>
        <a:bodyPr/>
        <a:lstStyle/>
        <a:p>
          <a:endParaRPr lang="en-US"/>
        </a:p>
      </dgm:t>
    </dgm:pt>
    <dgm:pt modelId="{072253DF-02CA-4953-BA18-499F95B3E0D6}" type="pres">
      <dgm:prSet presAssocID="{392B23E9-CC67-402A-BE7D-E68979974005}" presName="hierChild4" presStyleCnt="0"/>
      <dgm:spPr/>
    </dgm:pt>
    <dgm:pt modelId="{4505EB6A-0AC9-4539-9A78-761572544985}" type="pres">
      <dgm:prSet presAssocID="{392B23E9-CC67-402A-BE7D-E68979974005}" presName="hierChild5" presStyleCnt="0"/>
      <dgm:spPr/>
    </dgm:pt>
    <dgm:pt modelId="{3392EBF1-B51F-41A2-8361-175AF3879BB4}" type="pres">
      <dgm:prSet presAssocID="{4BEE4055-A312-460D-AC48-0409B85717D6}" presName="hierChild5" presStyleCnt="0"/>
      <dgm:spPr/>
    </dgm:pt>
    <dgm:pt modelId="{78C9B8FF-D102-4520-B89A-93DC2E2583CB}" type="pres">
      <dgm:prSet presAssocID="{E6C5A71C-4B17-4AD1-B998-019C96C583DE}" presName="Name37" presStyleLbl="parChTrans1D3" presStyleIdx="4" presStyleCnt="6"/>
      <dgm:spPr/>
      <dgm:t>
        <a:bodyPr/>
        <a:lstStyle/>
        <a:p>
          <a:endParaRPr lang="en-GB"/>
        </a:p>
      </dgm:t>
    </dgm:pt>
    <dgm:pt modelId="{5435E36D-59F6-4980-B966-38FA880819EF}" type="pres">
      <dgm:prSet presAssocID="{8B79472E-E728-4012-8618-14E929AC1922}" presName="hierRoot2" presStyleCnt="0">
        <dgm:presLayoutVars>
          <dgm:hierBranch val="init"/>
        </dgm:presLayoutVars>
      </dgm:prSet>
      <dgm:spPr/>
    </dgm:pt>
    <dgm:pt modelId="{E9B8D46E-39D1-45E0-B80C-F35514B1069B}" type="pres">
      <dgm:prSet presAssocID="{8B79472E-E728-4012-8618-14E929AC1922}" presName="rootComposite" presStyleCnt="0"/>
      <dgm:spPr/>
    </dgm:pt>
    <dgm:pt modelId="{52966384-F656-485F-8D5D-E6DBEF901F7D}" type="pres">
      <dgm:prSet presAssocID="{8B79472E-E728-4012-8618-14E929AC1922}" presName="rootText" presStyleLbl="node3" presStyleIdx="4" presStyleCnt="6" custScaleX="104853" custScaleY="204195" custLinFactNeighborX="3298">
        <dgm:presLayoutVars>
          <dgm:chPref val="3"/>
        </dgm:presLayoutVars>
      </dgm:prSet>
      <dgm:spPr/>
      <dgm:t>
        <a:bodyPr/>
        <a:lstStyle/>
        <a:p>
          <a:endParaRPr lang="en-GB"/>
        </a:p>
      </dgm:t>
    </dgm:pt>
    <dgm:pt modelId="{6220AB72-A38B-4A35-AC31-9FB6915E0872}" type="pres">
      <dgm:prSet presAssocID="{8B79472E-E728-4012-8618-14E929AC1922}" presName="rootConnector" presStyleLbl="node3" presStyleIdx="4" presStyleCnt="6"/>
      <dgm:spPr/>
      <dgm:t>
        <a:bodyPr/>
        <a:lstStyle/>
        <a:p>
          <a:endParaRPr lang="en-GB"/>
        </a:p>
      </dgm:t>
    </dgm:pt>
    <dgm:pt modelId="{63881958-3A0F-4EED-A2EB-2BF07B66949B}" type="pres">
      <dgm:prSet presAssocID="{8B79472E-E728-4012-8618-14E929AC1922}" presName="hierChild4" presStyleCnt="0"/>
      <dgm:spPr/>
    </dgm:pt>
    <dgm:pt modelId="{FE832A9E-8444-49C2-A87F-F4C8E52FD275}" type="pres">
      <dgm:prSet presAssocID="{F95EBA3E-DABC-4059-B362-A3A5708C3E39}" presName="Name37" presStyleLbl="parChTrans1D4" presStyleIdx="6" presStyleCnt="11" custSzX="900002"/>
      <dgm:spPr/>
      <dgm:t>
        <a:bodyPr/>
        <a:lstStyle/>
        <a:p>
          <a:endParaRPr lang="en-GB"/>
        </a:p>
      </dgm:t>
    </dgm:pt>
    <dgm:pt modelId="{82A2B867-534C-481A-AC9F-874C30444F60}" type="pres">
      <dgm:prSet presAssocID="{29F48509-DBA8-4B3F-828B-4925FECA2391}" presName="hierRoot2" presStyleCnt="0">
        <dgm:presLayoutVars>
          <dgm:hierBranch val="init"/>
        </dgm:presLayoutVars>
      </dgm:prSet>
      <dgm:spPr/>
    </dgm:pt>
    <dgm:pt modelId="{DF19221E-FFFB-4F90-B2CD-120BA1029543}" type="pres">
      <dgm:prSet presAssocID="{29F48509-DBA8-4B3F-828B-4925FECA2391}" presName="rootComposite" presStyleCnt="0"/>
      <dgm:spPr/>
    </dgm:pt>
    <dgm:pt modelId="{F851E17F-8DE8-4C12-9C91-BDA47A260369}" type="pres">
      <dgm:prSet presAssocID="{29F48509-DBA8-4B3F-828B-4925FECA2391}" presName="rootText" presStyleLbl="node4" presStyleIdx="6" presStyleCnt="11" custScaleX="125823" custScaleY="100894" custLinFactNeighborX="-16" custLinFactNeighborY="-10314">
        <dgm:presLayoutVars>
          <dgm:chPref val="3"/>
        </dgm:presLayoutVars>
      </dgm:prSet>
      <dgm:spPr/>
      <dgm:t>
        <a:bodyPr/>
        <a:lstStyle/>
        <a:p>
          <a:endParaRPr lang="en-GB"/>
        </a:p>
      </dgm:t>
    </dgm:pt>
    <dgm:pt modelId="{8B2502A3-7126-4F8B-A4C7-31B86D7DD361}" type="pres">
      <dgm:prSet presAssocID="{29F48509-DBA8-4B3F-828B-4925FECA2391}" presName="rootConnector" presStyleLbl="node4" presStyleIdx="6" presStyleCnt="11"/>
      <dgm:spPr/>
      <dgm:t>
        <a:bodyPr/>
        <a:lstStyle/>
        <a:p>
          <a:endParaRPr lang="en-GB"/>
        </a:p>
      </dgm:t>
    </dgm:pt>
    <dgm:pt modelId="{A281EA3C-50F6-4E4C-99C0-B28886B1A7B2}" type="pres">
      <dgm:prSet presAssocID="{29F48509-DBA8-4B3F-828B-4925FECA2391}" presName="hierChild4" presStyleCnt="0"/>
      <dgm:spPr/>
    </dgm:pt>
    <dgm:pt modelId="{1D9BA501-5DE2-4F68-BC41-8C62C7E92EF0}" type="pres">
      <dgm:prSet presAssocID="{29F48509-DBA8-4B3F-828B-4925FECA2391}" presName="hierChild5" presStyleCnt="0"/>
      <dgm:spPr/>
    </dgm:pt>
    <dgm:pt modelId="{E22019AB-300A-4C5F-9B1F-CB8AEAF86171}" type="pres">
      <dgm:prSet presAssocID="{4471413C-18D8-41EA-9695-C9D24F4D77A6}" presName="Name37" presStyleLbl="parChTrans1D4" presStyleIdx="7" presStyleCnt="11" custSzX="900002"/>
      <dgm:spPr/>
      <dgm:t>
        <a:bodyPr/>
        <a:lstStyle/>
        <a:p>
          <a:endParaRPr lang="en-GB"/>
        </a:p>
      </dgm:t>
    </dgm:pt>
    <dgm:pt modelId="{9993D3A8-9A03-49FD-A61B-B4F4E528DD33}" type="pres">
      <dgm:prSet presAssocID="{BDFD79A0-A46B-4098-801D-C7B48CEE6EF5}" presName="hierRoot2" presStyleCnt="0">
        <dgm:presLayoutVars>
          <dgm:hierBranch val="init"/>
        </dgm:presLayoutVars>
      </dgm:prSet>
      <dgm:spPr/>
    </dgm:pt>
    <dgm:pt modelId="{34D7BFAC-12C8-49E7-A5AD-6E467CE05376}" type="pres">
      <dgm:prSet presAssocID="{BDFD79A0-A46B-4098-801D-C7B48CEE6EF5}" presName="rootComposite" presStyleCnt="0"/>
      <dgm:spPr/>
    </dgm:pt>
    <dgm:pt modelId="{71118CC4-F8A5-46E7-A3EF-A9B7BFDA25F0}" type="pres">
      <dgm:prSet presAssocID="{BDFD79A0-A46B-4098-801D-C7B48CEE6EF5}" presName="rootText" presStyleLbl="node4" presStyleIdx="7" presStyleCnt="11" custScaleX="125823" custScaleY="100894" custLinFactNeighborX="-1255" custLinFactNeighborY="-31429">
        <dgm:presLayoutVars>
          <dgm:chPref val="3"/>
        </dgm:presLayoutVars>
      </dgm:prSet>
      <dgm:spPr/>
      <dgm:t>
        <a:bodyPr/>
        <a:lstStyle/>
        <a:p>
          <a:endParaRPr lang="en-GB"/>
        </a:p>
      </dgm:t>
    </dgm:pt>
    <dgm:pt modelId="{7E3682E7-796C-4E1B-ACF9-3810846D35CA}" type="pres">
      <dgm:prSet presAssocID="{BDFD79A0-A46B-4098-801D-C7B48CEE6EF5}" presName="rootConnector" presStyleLbl="node4" presStyleIdx="7" presStyleCnt="11"/>
      <dgm:spPr/>
      <dgm:t>
        <a:bodyPr/>
        <a:lstStyle/>
        <a:p>
          <a:endParaRPr lang="en-GB"/>
        </a:p>
      </dgm:t>
    </dgm:pt>
    <dgm:pt modelId="{AD68CC9F-7B85-4F52-8097-069AD3FF37CB}" type="pres">
      <dgm:prSet presAssocID="{BDFD79A0-A46B-4098-801D-C7B48CEE6EF5}" presName="hierChild4" presStyleCnt="0"/>
      <dgm:spPr/>
    </dgm:pt>
    <dgm:pt modelId="{708C59DB-6D10-4494-9FD7-5D6F3D391CBD}" type="pres">
      <dgm:prSet presAssocID="{BDFD79A0-A46B-4098-801D-C7B48CEE6EF5}" presName="hierChild5" presStyleCnt="0"/>
      <dgm:spPr/>
    </dgm:pt>
    <dgm:pt modelId="{06F51ED1-4555-4493-AA67-7E02B9EB8E72}" type="pres">
      <dgm:prSet presAssocID="{944E7100-EBF8-4A04-AEC9-BEABA91D4287}" presName="Name37" presStyleLbl="parChTrans1D4" presStyleIdx="8" presStyleCnt="11" custSzX="900002"/>
      <dgm:spPr/>
      <dgm:t>
        <a:bodyPr/>
        <a:lstStyle/>
        <a:p>
          <a:endParaRPr lang="en-GB"/>
        </a:p>
      </dgm:t>
    </dgm:pt>
    <dgm:pt modelId="{89A2472F-2883-4DB4-B01A-4E374C0DF3A6}" type="pres">
      <dgm:prSet presAssocID="{74AB1676-BB52-4A4F-B5F0-203971B1B746}" presName="hierRoot2" presStyleCnt="0">
        <dgm:presLayoutVars>
          <dgm:hierBranch val="init"/>
        </dgm:presLayoutVars>
      </dgm:prSet>
      <dgm:spPr/>
    </dgm:pt>
    <dgm:pt modelId="{9F3C5F70-018F-4E97-830A-8DF18BF3FA33}" type="pres">
      <dgm:prSet presAssocID="{74AB1676-BB52-4A4F-B5F0-203971B1B746}" presName="rootComposite" presStyleCnt="0"/>
      <dgm:spPr/>
    </dgm:pt>
    <dgm:pt modelId="{126BF171-A31F-4B8B-9CCD-0D3994718FC6}" type="pres">
      <dgm:prSet presAssocID="{74AB1676-BB52-4A4F-B5F0-203971B1B746}" presName="rootText" presStyleLbl="node4" presStyleIdx="8" presStyleCnt="11" custScaleX="125823" custScaleY="100894" custLinFactNeighborX="-499" custLinFactNeighborY="-58372">
        <dgm:presLayoutVars>
          <dgm:chPref val="3"/>
        </dgm:presLayoutVars>
      </dgm:prSet>
      <dgm:spPr/>
      <dgm:t>
        <a:bodyPr/>
        <a:lstStyle/>
        <a:p>
          <a:endParaRPr lang="en-GB"/>
        </a:p>
      </dgm:t>
    </dgm:pt>
    <dgm:pt modelId="{63CC8606-7CBE-49A3-8CD6-3AADE6E0BFD3}" type="pres">
      <dgm:prSet presAssocID="{74AB1676-BB52-4A4F-B5F0-203971B1B746}" presName="rootConnector" presStyleLbl="node4" presStyleIdx="8" presStyleCnt="11"/>
      <dgm:spPr/>
      <dgm:t>
        <a:bodyPr/>
        <a:lstStyle/>
        <a:p>
          <a:endParaRPr lang="en-GB"/>
        </a:p>
      </dgm:t>
    </dgm:pt>
    <dgm:pt modelId="{923B654D-642A-4581-9377-3715DEA4A35F}" type="pres">
      <dgm:prSet presAssocID="{74AB1676-BB52-4A4F-B5F0-203971B1B746}" presName="hierChild4" presStyleCnt="0"/>
      <dgm:spPr/>
    </dgm:pt>
    <dgm:pt modelId="{17139D54-615D-41D9-A202-F18C8928DA3F}" type="pres">
      <dgm:prSet presAssocID="{74AB1676-BB52-4A4F-B5F0-203971B1B746}" presName="hierChild5" presStyleCnt="0"/>
      <dgm:spPr/>
    </dgm:pt>
    <dgm:pt modelId="{51E41E43-C646-4A3C-812E-4ADB25952BE9}" type="pres">
      <dgm:prSet presAssocID="{C6832B39-85DA-4C71-ABF4-311F9444CC18}" presName="Name37" presStyleLbl="parChTrans1D4" presStyleIdx="9" presStyleCnt="11"/>
      <dgm:spPr/>
      <dgm:t>
        <a:bodyPr/>
        <a:lstStyle/>
        <a:p>
          <a:endParaRPr lang="en-GB"/>
        </a:p>
      </dgm:t>
    </dgm:pt>
    <dgm:pt modelId="{47F3FC0C-C836-4112-884C-546BAD11F2F9}" type="pres">
      <dgm:prSet presAssocID="{B77A1DC5-7946-41F5-A81D-0EF14CE4081A}" presName="hierRoot2" presStyleCnt="0">
        <dgm:presLayoutVars>
          <dgm:hierBranch val="init"/>
        </dgm:presLayoutVars>
      </dgm:prSet>
      <dgm:spPr/>
    </dgm:pt>
    <dgm:pt modelId="{CB34D710-FEA2-44B8-A945-E3795A01F7DF}" type="pres">
      <dgm:prSet presAssocID="{B77A1DC5-7946-41F5-A81D-0EF14CE4081A}" presName="rootComposite" presStyleCnt="0"/>
      <dgm:spPr/>
    </dgm:pt>
    <dgm:pt modelId="{361101DB-050D-4D10-8D88-FFCCFC3A90B9}" type="pres">
      <dgm:prSet presAssocID="{B77A1DC5-7946-41F5-A81D-0EF14CE4081A}" presName="rootText" presStyleLbl="node4" presStyleIdx="9" presStyleCnt="11" custScaleX="125823" custScaleY="100894" custLinFactNeighborX="-16" custLinFactNeighborY="-80570">
        <dgm:presLayoutVars>
          <dgm:chPref val="3"/>
        </dgm:presLayoutVars>
      </dgm:prSet>
      <dgm:spPr/>
      <dgm:t>
        <a:bodyPr/>
        <a:lstStyle/>
        <a:p>
          <a:endParaRPr lang="en-GB"/>
        </a:p>
      </dgm:t>
    </dgm:pt>
    <dgm:pt modelId="{1E1A73DC-494B-4855-83C4-CB7068363D1A}" type="pres">
      <dgm:prSet presAssocID="{B77A1DC5-7946-41F5-A81D-0EF14CE4081A}" presName="rootConnector" presStyleLbl="node4" presStyleIdx="9" presStyleCnt="11"/>
      <dgm:spPr/>
      <dgm:t>
        <a:bodyPr/>
        <a:lstStyle/>
        <a:p>
          <a:endParaRPr lang="en-GB"/>
        </a:p>
      </dgm:t>
    </dgm:pt>
    <dgm:pt modelId="{D58AFCDF-647E-45A9-9B58-5E3D862862A9}" type="pres">
      <dgm:prSet presAssocID="{B77A1DC5-7946-41F5-A81D-0EF14CE4081A}" presName="hierChild4" presStyleCnt="0"/>
      <dgm:spPr/>
    </dgm:pt>
    <dgm:pt modelId="{6A04328E-9C5C-4022-A10E-C327B11DEAB7}" type="pres">
      <dgm:prSet presAssocID="{B77A1DC5-7946-41F5-A81D-0EF14CE4081A}" presName="hierChild5" presStyleCnt="0"/>
      <dgm:spPr/>
    </dgm:pt>
    <dgm:pt modelId="{4637AF51-88B8-4C91-8498-8CC7C2CAA9EA}" type="pres">
      <dgm:prSet presAssocID="{8B79472E-E728-4012-8618-14E929AC1922}" presName="hierChild5" presStyleCnt="0"/>
      <dgm:spPr/>
    </dgm:pt>
    <dgm:pt modelId="{CC985321-5433-43C6-9019-2923D7085004}" type="pres">
      <dgm:prSet presAssocID="{9CF10E6A-B313-4BB7-B5CD-8297843A03AF}" presName="Name37" presStyleLbl="parChTrans1D3" presStyleIdx="5" presStyleCnt="6"/>
      <dgm:spPr/>
      <dgm:t>
        <a:bodyPr/>
        <a:lstStyle/>
        <a:p>
          <a:endParaRPr lang="en-GB"/>
        </a:p>
      </dgm:t>
    </dgm:pt>
    <dgm:pt modelId="{582FC2FE-CC57-4AC2-8B52-74F6B8B9B786}" type="pres">
      <dgm:prSet presAssocID="{99C93E4E-71FE-47F9-ABC4-745B28E1667E}" presName="hierRoot2" presStyleCnt="0">
        <dgm:presLayoutVars>
          <dgm:hierBranch val="init"/>
        </dgm:presLayoutVars>
      </dgm:prSet>
      <dgm:spPr/>
    </dgm:pt>
    <dgm:pt modelId="{451BBEBE-5CDC-482C-9D7A-545DC7056F66}" type="pres">
      <dgm:prSet presAssocID="{99C93E4E-71FE-47F9-ABC4-745B28E1667E}" presName="rootComposite" presStyleCnt="0"/>
      <dgm:spPr/>
    </dgm:pt>
    <dgm:pt modelId="{28FDCAB7-BB67-4D40-834F-B06F83E50A68}" type="pres">
      <dgm:prSet presAssocID="{99C93E4E-71FE-47F9-ABC4-745B28E1667E}" presName="rootText" presStyleLbl="node3" presStyleIdx="5" presStyleCnt="6" custScaleX="104853" custScaleY="204195" custLinFactNeighborX="8098">
        <dgm:presLayoutVars>
          <dgm:chPref val="3"/>
        </dgm:presLayoutVars>
      </dgm:prSet>
      <dgm:spPr/>
      <dgm:t>
        <a:bodyPr/>
        <a:lstStyle/>
        <a:p>
          <a:endParaRPr lang="en-GB"/>
        </a:p>
      </dgm:t>
    </dgm:pt>
    <dgm:pt modelId="{EA513D4A-DABD-47F3-A5DB-B70B7E28E2E4}" type="pres">
      <dgm:prSet presAssocID="{99C93E4E-71FE-47F9-ABC4-745B28E1667E}" presName="rootConnector" presStyleLbl="node3" presStyleIdx="5" presStyleCnt="6"/>
      <dgm:spPr/>
      <dgm:t>
        <a:bodyPr/>
        <a:lstStyle/>
        <a:p>
          <a:endParaRPr lang="en-GB"/>
        </a:p>
      </dgm:t>
    </dgm:pt>
    <dgm:pt modelId="{825D6BC9-E9F9-41E7-9E52-119A98BE5DE4}" type="pres">
      <dgm:prSet presAssocID="{99C93E4E-71FE-47F9-ABC4-745B28E1667E}" presName="hierChild4" presStyleCnt="0"/>
      <dgm:spPr/>
    </dgm:pt>
    <dgm:pt modelId="{36265E39-5B77-4D21-AD06-225A9C97F90D}" type="pres">
      <dgm:prSet presAssocID="{3E5F67AF-D9FB-487C-8932-B99DF41C339E}" presName="Name37" presStyleLbl="parChTrans1D4" presStyleIdx="10" presStyleCnt="11" custSzX="900001"/>
      <dgm:spPr/>
      <dgm:t>
        <a:bodyPr/>
        <a:lstStyle/>
        <a:p>
          <a:endParaRPr lang="en-GB"/>
        </a:p>
      </dgm:t>
    </dgm:pt>
    <dgm:pt modelId="{B8A052CB-51CC-4A3D-AB60-018359DB3326}" type="pres">
      <dgm:prSet presAssocID="{5523C057-2BA6-4E95-A980-5044C08C525A}" presName="hierRoot2" presStyleCnt="0">
        <dgm:presLayoutVars>
          <dgm:hierBranch val="init"/>
        </dgm:presLayoutVars>
      </dgm:prSet>
      <dgm:spPr/>
    </dgm:pt>
    <dgm:pt modelId="{DA8EDDBD-22C4-42EC-8ED7-2C49F03CB7B1}" type="pres">
      <dgm:prSet presAssocID="{5523C057-2BA6-4E95-A980-5044C08C525A}" presName="rootComposite" presStyleCnt="0"/>
      <dgm:spPr/>
    </dgm:pt>
    <dgm:pt modelId="{26982E82-23E3-4EA9-8FF0-E8B4E6106EFD}" type="pres">
      <dgm:prSet presAssocID="{5523C057-2BA6-4E95-A980-5044C08C525A}" presName="rootText" presStyleLbl="node4" presStyleIdx="10" presStyleCnt="11" custScaleX="125823" custScaleY="441457" custLinFactNeighborX="77051" custLinFactNeighborY="-9310">
        <dgm:presLayoutVars>
          <dgm:chPref val="3"/>
        </dgm:presLayoutVars>
      </dgm:prSet>
      <dgm:spPr/>
      <dgm:t>
        <a:bodyPr/>
        <a:lstStyle/>
        <a:p>
          <a:endParaRPr lang="en-GB"/>
        </a:p>
      </dgm:t>
    </dgm:pt>
    <dgm:pt modelId="{39841D8D-22B9-4330-B10B-A0462A5744B9}" type="pres">
      <dgm:prSet presAssocID="{5523C057-2BA6-4E95-A980-5044C08C525A}" presName="rootConnector" presStyleLbl="node4" presStyleIdx="10" presStyleCnt="11"/>
      <dgm:spPr/>
      <dgm:t>
        <a:bodyPr/>
        <a:lstStyle/>
        <a:p>
          <a:endParaRPr lang="en-GB"/>
        </a:p>
      </dgm:t>
    </dgm:pt>
    <dgm:pt modelId="{824C32D4-50B4-4BE9-A8C7-D189D05C0051}" type="pres">
      <dgm:prSet presAssocID="{5523C057-2BA6-4E95-A980-5044C08C525A}" presName="hierChild4" presStyleCnt="0"/>
      <dgm:spPr/>
    </dgm:pt>
    <dgm:pt modelId="{0A090B85-01B2-4D0F-9D72-78252F845B08}" type="pres">
      <dgm:prSet presAssocID="{5523C057-2BA6-4E95-A980-5044C08C525A}" presName="hierChild5" presStyleCnt="0"/>
      <dgm:spPr/>
    </dgm:pt>
    <dgm:pt modelId="{4D741F7C-A6A1-4AE6-BACF-AAB1971DE6D2}" type="pres">
      <dgm:prSet presAssocID="{99C93E4E-71FE-47F9-ABC4-745B28E1667E}" presName="hierChild5" presStyleCnt="0"/>
      <dgm:spPr/>
    </dgm:pt>
    <dgm:pt modelId="{33BDA83A-2704-4F2C-BF5A-08887D40B54A}" type="pres">
      <dgm:prSet presAssocID="{862767B8-E7D7-472F-8484-692733B1F9ED}" presName="hierChild5" presStyleCnt="0"/>
      <dgm:spPr/>
    </dgm:pt>
    <dgm:pt modelId="{74B46D9B-0285-4D2E-A7CD-C5B60A80DD54}" type="pres">
      <dgm:prSet presAssocID="{E15FA9CE-28C9-4308-9FCD-3337BA97C35B}" presName="hierChild3" presStyleCnt="0"/>
      <dgm:spPr/>
    </dgm:pt>
  </dgm:ptLst>
  <dgm:cxnLst>
    <dgm:cxn modelId="{C79F37A7-1DA7-44D7-9908-53913025EAE0}" type="presOf" srcId="{74AB1676-BB52-4A4F-B5F0-203971B1B746}" destId="{63CC8606-7CBE-49A3-8CD6-3AADE6E0BFD3}" srcOrd="1" destOrd="0" presId="urn:microsoft.com/office/officeart/2005/8/layout/orgChart1"/>
    <dgm:cxn modelId="{A7BA7DBC-8D54-47DB-889B-7F4E4E33AE68}" srcId="{99C93E4E-71FE-47F9-ABC4-745B28E1667E}" destId="{5523C057-2BA6-4E95-A980-5044C08C525A}" srcOrd="0" destOrd="0" parTransId="{3E5F67AF-D9FB-487C-8932-B99DF41C339E}" sibTransId="{1ABAB581-CE30-407B-B9DA-02B7ADE0ADC4}"/>
    <dgm:cxn modelId="{94949611-495C-4129-BDD5-672DC48DFA2F}" type="presOf" srcId="{5523C057-2BA6-4E95-A980-5044C08C525A}" destId="{26982E82-23E3-4EA9-8FF0-E8B4E6106EFD}" srcOrd="0" destOrd="0" presId="urn:microsoft.com/office/officeart/2005/8/layout/orgChart1"/>
    <dgm:cxn modelId="{624630AB-528E-48E5-BBAA-DD3C8CE08D33}" srcId="{862767B8-E7D7-472F-8484-692733B1F9ED}" destId="{976DD999-BE3C-410D-901F-524E19D2EFD7}" srcOrd="2" destOrd="0" parTransId="{B40AB67C-30B0-4766-99E1-0EC28CEC4CB7}" sibTransId="{F56AA426-5659-4C73-8ACC-90D61E57EDEB}"/>
    <dgm:cxn modelId="{360F4ED3-6363-44BF-A0F6-45549EC71691}" type="presOf" srcId="{862767B8-E7D7-472F-8484-692733B1F9ED}" destId="{7EE48501-0C30-4D3C-9EDA-06FF7C0323BA}" srcOrd="0" destOrd="0" presId="urn:microsoft.com/office/officeart/2005/8/layout/orgChart1"/>
    <dgm:cxn modelId="{608AD245-4722-4BAF-A925-0C8BC028D88E}" type="presOf" srcId="{D1725B64-2CAF-48B7-A4B9-DE879E8CF4CC}" destId="{7A043CA8-DB6A-4234-ADEB-04E7BC7C82AA}" srcOrd="0" destOrd="0" presId="urn:microsoft.com/office/officeart/2005/8/layout/orgChart1"/>
    <dgm:cxn modelId="{A2A51617-F03E-4114-9BB1-4D426148130B}" srcId="{E15FA9CE-28C9-4308-9FCD-3337BA97C35B}" destId="{862767B8-E7D7-472F-8484-692733B1F9ED}" srcOrd="0" destOrd="0" parTransId="{33441AF6-B3F3-4B34-AD10-C5919B43448D}" sibTransId="{BA9734C6-ED3C-45B3-B6F8-8487A2495F48}"/>
    <dgm:cxn modelId="{A1F1548E-A7D6-4020-937E-28D31CAF8C88}" type="presOf" srcId="{7FB322C5-5E2C-443D-93F2-92C1546841A1}" destId="{D3B68CA5-29B8-4FA5-8AC6-8D06B48B3C33}" srcOrd="0" destOrd="0" presId="urn:microsoft.com/office/officeart/2005/8/layout/orgChart1"/>
    <dgm:cxn modelId="{01448EE6-9F45-4AD9-8046-D40DC38A419F}" srcId="{8B79472E-E728-4012-8618-14E929AC1922}" destId="{B77A1DC5-7946-41F5-A81D-0EF14CE4081A}" srcOrd="3" destOrd="0" parTransId="{C6832B39-85DA-4C71-ABF4-311F9444CC18}" sibTransId="{593BC788-DE63-4D3E-AA60-F8CBBC95A398}"/>
    <dgm:cxn modelId="{2AF0D881-60A1-4CA9-BC99-FBF117494CCE}" type="presOf" srcId="{3ACD895A-B245-4454-A9C4-B751317D0D3A}" destId="{9A3CA70B-540C-43AA-9F22-77A25CCF0EF0}" srcOrd="0" destOrd="0" presId="urn:microsoft.com/office/officeart/2005/8/layout/orgChart1"/>
    <dgm:cxn modelId="{79D242C4-35AF-4611-BEB8-F8F310AEC2EF}" type="presOf" srcId="{6EEDC962-3118-46C1-A459-6C83B7AEAE3F}" destId="{ADE782FB-EBEF-4879-B452-22B5562F7308}" srcOrd="0" destOrd="0" presId="urn:microsoft.com/office/officeart/2005/8/layout/orgChart1"/>
    <dgm:cxn modelId="{F339B84A-B5FD-4917-B1E5-EF019F40572E}" type="presOf" srcId="{1C6F6DE8-348E-48A5-A471-0C780C1F2B44}" destId="{1DBF1FBC-1D66-47B0-8BE0-068E52AB5303}" srcOrd="0" destOrd="0" presId="urn:microsoft.com/office/officeart/2005/8/layout/orgChart1"/>
    <dgm:cxn modelId="{91F50055-FA70-4A14-A949-B394034C4400}" type="presOf" srcId="{862767B8-E7D7-472F-8484-692733B1F9ED}" destId="{C41F1466-5AAD-4491-8B83-2C28F169BD82}" srcOrd="1" destOrd="0" presId="urn:microsoft.com/office/officeart/2005/8/layout/orgChart1"/>
    <dgm:cxn modelId="{C8AAF2E7-D939-4961-9E7E-3B47B2FADE01}" type="presOf" srcId="{B40AB67C-30B0-4766-99E1-0EC28CEC4CB7}" destId="{5EDD180F-8EEF-49B4-BBAA-81C9F3ECC803}" srcOrd="0" destOrd="0" presId="urn:microsoft.com/office/officeart/2005/8/layout/orgChart1"/>
    <dgm:cxn modelId="{4773BDB6-E708-4CAF-9ABA-7732A512A60B}" srcId="{862767B8-E7D7-472F-8484-692733B1F9ED}" destId="{6EEDC962-3118-46C1-A459-6C83B7AEAE3F}" srcOrd="1" destOrd="0" parTransId="{28A88555-1860-42B7-8BEA-39A0CCBC70C2}" sibTransId="{3753C04F-9677-4BEF-9BF4-46A9DE8CB258}"/>
    <dgm:cxn modelId="{D4E1E5E4-55D8-4596-9469-06AC75FA3302}" type="presOf" srcId="{DBEFFEB1-DE7D-49B8-8856-EB47CF419B35}" destId="{D04BD307-29F3-48D6-88CB-36A7EBAA9DD0}" srcOrd="0" destOrd="0" presId="urn:microsoft.com/office/officeart/2005/8/layout/orgChart1"/>
    <dgm:cxn modelId="{624A7926-41D1-4006-884E-9182DAF946E4}" type="presOf" srcId="{8B79472E-E728-4012-8618-14E929AC1922}" destId="{52966384-F656-485F-8D5D-E6DBEF901F7D}" srcOrd="0" destOrd="0" presId="urn:microsoft.com/office/officeart/2005/8/layout/orgChart1"/>
    <dgm:cxn modelId="{49A9431D-6B1A-491B-BC2F-EB6A63A7C2DE}" type="presOf" srcId="{B28171FE-913F-4400-ACE7-002C6670FC2C}" destId="{5195F001-DD5B-4C26-8F6D-467DD7DA44CC}" srcOrd="0" destOrd="0" presId="urn:microsoft.com/office/officeart/2005/8/layout/orgChart1"/>
    <dgm:cxn modelId="{7A61C3D0-74BF-4EC8-BA02-C4452347B1E7}" srcId="{862767B8-E7D7-472F-8484-692733B1F9ED}" destId="{2C6EE391-7E2C-4D0D-9267-BAA618FBC538}" srcOrd="0" destOrd="0" parTransId="{3ACD895A-B245-4454-A9C4-B751317D0D3A}" sibTransId="{EE220C70-0A07-4216-A4D7-84E8C2F48F84}"/>
    <dgm:cxn modelId="{C46A5498-759C-4555-81C5-95CA988BF709}" srcId="{D8AF4F97-5DD6-44A8-B776-AD76BBBD51A2}" destId="{E15FA9CE-28C9-4308-9FCD-3337BA97C35B}" srcOrd="0" destOrd="0" parTransId="{6927887C-7D01-42A5-8D1D-4E2A1CB31000}" sibTransId="{EC5BD586-D300-4CF1-9EB8-82DF21D743E3}"/>
    <dgm:cxn modelId="{C9DF7B34-A8CF-49A4-934E-B6437F6FA932}" srcId="{862767B8-E7D7-472F-8484-692733B1F9ED}" destId="{4BEE4055-A312-460D-AC48-0409B85717D6}" srcOrd="3" destOrd="0" parTransId="{F48EF794-EA5F-43BD-8845-31ADBD5765BB}" sibTransId="{96095F3A-3D68-4348-8654-68D1E032D65C}"/>
    <dgm:cxn modelId="{690A250F-9DA0-42E2-B869-C719E0C7E09F}" type="presOf" srcId="{4A676BEB-4459-47CD-86FC-C511E3D16536}" destId="{5B9F2A29-E0E2-485E-8163-78C60B8DFAB1}" srcOrd="0" destOrd="0" presId="urn:microsoft.com/office/officeart/2005/8/layout/orgChart1"/>
    <dgm:cxn modelId="{F179B93D-4412-4238-BD20-143BC332C63D}" type="presOf" srcId="{1ED5FD12-9FD3-4BAB-90E0-D648998D2B2B}" destId="{798B4EBB-D660-4074-B479-63175B545B3D}" srcOrd="0" destOrd="0" presId="urn:microsoft.com/office/officeart/2005/8/layout/orgChart1"/>
    <dgm:cxn modelId="{37DADE38-DA67-4002-BD30-5211F0C4BCD6}" type="presOf" srcId="{4A676BEB-4459-47CD-86FC-C511E3D16536}" destId="{6C635E21-822F-4C80-A2D1-A1AC0993E356}" srcOrd="1" destOrd="0" presId="urn:microsoft.com/office/officeart/2005/8/layout/orgChart1"/>
    <dgm:cxn modelId="{5CF29D60-D6BF-4C88-B0C6-B24D12BEEC7C}" type="presOf" srcId="{E15FA9CE-28C9-4308-9FCD-3337BA97C35B}" destId="{13CDDEDD-BA9F-4FAD-80C9-34A7FD566EE2}" srcOrd="0" destOrd="0" presId="urn:microsoft.com/office/officeart/2005/8/layout/orgChart1"/>
    <dgm:cxn modelId="{322F84AF-22FC-437F-8BF1-BCE8720D3C2B}" type="presOf" srcId="{9CF10E6A-B313-4BB7-B5CD-8297843A03AF}" destId="{CC985321-5433-43C6-9019-2923D7085004}" srcOrd="0" destOrd="0" presId="urn:microsoft.com/office/officeart/2005/8/layout/orgChart1"/>
    <dgm:cxn modelId="{09E7A93F-8931-4334-9B6A-47926C7A06F3}" type="presOf" srcId="{8B79472E-E728-4012-8618-14E929AC1922}" destId="{6220AB72-A38B-4A35-AC31-9FB6915E0872}" srcOrd="1" destOrd="0" presId="urn:microsoft.com/office/officeart/2005/8/layout/orgChart1"/>
    <dgm:cxn modelId="{3336041D-861D-461B-9EEC-A50FD546812D}" type="presOf" srcId="{D1F97430-BF5E-48D2-A752-2E858F87BE0D}" destId="{7DEE5467-5440-4AA1-906B-9E755F960C0F}" srcOrd="0" destOrd="0" presId="urn:microsoft.com/office/officeart/2005/8/layout/orgChart1"/>
    <dgm:cxn modelId="{C509F7AC-FDD2-4F34-981B-53822D8C714D}" type="presOf" srcId="{99C93E4E-71FE-47F9-ABC4-745B28E1667E}" destId="{28FDCAB7-BB67-4D40-834F-B06F83E50A68}" srcOrd="0" destOrd="0" presId="urn:microsoft.com/office/officeart/2005/8/layout/orgChart1"/>
    <dgm:cxn modelId="{CC92B204-6B91-479E-AC25-67AEE2764671}" srcId="{4BEE4055-A312-460D-AC48-0409B85717D6}" destId="{392B23E9-CC67-402A-BE7D-E68979974005}" srcOrd="0" destOrd="0" parTransId="{7FB322C5-5E2C-443D-93F2-92C1546841A1}" sibTransId="{4BCD1D21-4A8C-451D-B191-F151E3CAB39C}"/>
    <dgm:cxn modelId="{8A423EE8-A5D8-43E6-85A4-08F866266D31}" srcId="{976DD999-BE3C-410D-901F-524E19D2EFD7}" destId="{1ED5FD12-9FD3-4BAB-90E0-D648998D2B2B}" srcOrd="0" destOrd="0" parTransId="{190B152E-D9F8-440A-9600-44896804E861}" sibTransId="{571F5531-AF9F-41CD-85EC-A7C4421FD141}"/>
    <dgm:cxn modelId="{62A442BF-1617-4D52-9B50-419E516D5573}" type="presOf" srcId="{3E5F67AF-D9FB-487C-8932-B99DF41C339E}" destId="{36265E39-5B77-4D21-AD06-225A9C97F90D}" srcOrd="0" destOrd="0" presId="urn:microsoft.com/office/officeart/2005/8/layout/orgChart1"/>
    <dgm:cxn modelId="{5DD7DE05-1495-4859-ADD8-92C5E1F9A2E6}" srcId="{862767B8-E7D7-472F-8484-692733B1F9ED}" destId="{8B79472E-E728-4012-8618-14E929AC1922}" srcOrd="4" destOrd="0" parTransId="{E6C5A71C-4B17-4AD1-B998-019C96C583DE}" sibTransId="{D3FDB867-9787-4B8F-B3AB-9D0ED127B526}"/>
    <dgm:cxn modelId="{BDF18F14-089C-4C21-AEE1-7DCC2883E0EE}" srcId="{8B79472E-E728-4012-8618-14E929AC1922}" destId="{74AB1676-BB52-4A4F-B5F0-203971B1B746}" srcOrd="2" destOrd="0" parTransId="{944E7100-EBF8-4A04-AEC9-BEABA91D4287}" sibTransId="{0A6DB991-089C-4697-8407-A21AE9EF4BF4}"/>
    <dgm:cxn modelId="{AED8D53C-7FC4-41DB-8B0C-60B9591F1081}" srcId="{862767B8-E7D7-472F-8484-692733B1F9ED}" destId="{99C93E4E-71FE-47F9-ABC4-745B28E1667E}" srcOrd="5" destOrd="0" parTransId="{9CF10E6A-B313-4BB7-B5CD-8297843A03AF}" sibTransId="{C3D3C6D0-6AA2-48E2-8185-E48CC534C8BC}"/>
    <dgm:cxn modelId="{7EFBBC59-D2E9-4CDB-848B-4B64B6963ECA}" type="presOf" srcId="{6EEDC962-3118-46C1-A459-6C83B7AEAE3F}" destId="{C1281EF6-2716-4099-AE8B-F2AF49D00521}" srcOrd="1" destOrd="0" presId="urn:microsoft.com/office/officeart/2005/8/layout/orgChart1"/>
    <dgm:cxn modelId="{E0978B05-B7E3-4E7C-8302-ACCAC0558760}" type="presOf" srcId="{976DD999-BE3C-410D-901F-524E19D2EFD7}" destId="{5D911330-DDD9-4FEB-BFA7-69F36FC7F1F6}" srcOrd="1" destOrd="0" presId="urn:microsoft.com/office/officeart/2005/8/layout/orgChart1"/>
    <dgm:cxn modelId="{5453DEBB-E64E-432E-8B19-BCF1270B093F}" type="presOf" srcId="{74AB1676-BB52-4A4F-B5F0-203971B1B746}" destId="{126BF171-A31F-4B8B-9CCD-0D3994718FC6}" srcOrd="0" destOrd="0" presId="urn:microsoft.com/office/officeart/2005/8/layout/orgChart1"/>
    <dgm:cxn modelId="{710DA382-1E8B-4795-9D56-CB561BCB2569}" type="presOf" srcId="{B77A1DC5-7946-41F5-A81D-0EF14CE4081A}" destId="{361101DB-050D-4D10-8D88-FFCCFC3A90B9}" srcOrd="0" destOrd="0" presId="urn:microsoft.com/office/officeart/2005/8/layout/orgChart1"/>
    <dgm:cxn modelId="{5401A60E-4706-4217-8016-2945FE245595}" type="presOf" srcId="{D1F97430-BF5E-48D2-A752-2E858F87BE0D}" destId="{46C84131-3889-491D-BBFC-B10F5EC07D8D}" srcOrd="1" destOrd="0" presId="urn:microsoft.com/office/officeart/2005/8/layout/orgChart1"/>
    <dgm:cxn modelId="{61875B90-33BE-4A7D-8F97-25D5E3D49018}" type="presOf" srcId="{DBEFFEB1-DE7D-49B8-8856-EB47CF419B35}" destId="{9A622FC0-C29D-4280-875C-9725D88DF94B}" srcOrd="1" destOrd="0" presId="urn:microsoft.com/office/officeart/2005/8/layout/orgChart1"/>
    <dgm:cxn modelId="{AF81339F-F68F-47B4-8077-47104D21F611}" type="presOf" srcId="{4BEE4055-A312-460D-AC48-0409B85717D6}" destId="{FD5BC87B-FE30-439B-933C-AD0ED1E34AE7}" srcOrd="1" destOrd="0" presId="urn:microsoft.com/office/officeart/2005/8/layout/orgChart1"/>
    <dgm:cxn modelId="{78D34022-A578-470F-BD92-BCE273A12D74}" type="presOf" srcId="{1ED5FD12-9FD3-4BAB-90E0-D648998D2B2B}" destId="{F5927494-B9A7-4FF4-AB7E-576EAB113773}" srcOrd="1" destOrd="0" presId="urn:microsoft.com/office/officeart/2005/8/layout/orgChart1"/>
    <dgm:cxn modelId="{5C62A5F6-220A-4E40-9B88-FFB7FDA21F46}" type="presOf" srcId="{2C6EE391-7E2C-4D0D-9267-BAA618FBC538}" destId="{D539AB56-3932-4F3A-BDCA-80F3E0C4AC42}" srcOrd="1" destOrd="0" presId="urn:microsoft.com/office/officeart/2005/8/layout/orgChart1"/>
    <dgm:cxn modelId="{91ED2E12-FFA8-4C60-83AD-138B28342062}" type="presOf" srcId="{C6832B39-85DA-4C71-ABF4-311F9444CC18}" destId="{51E41E43-C646-4A3C-812E-4ADB25952BE9}" srcOrd="0" destOrd="0" presId="urn:microsoft.com/office/officeart/2005/8/layout/orgChart1"/>
    <dgm:cxn modelId="{42A34D41-5169-4AB9-A99F-FF6DE3EBC490}" type="presOf" srcId="{29F48509-DBA8-4B3F-828B-4925FECA2391}" destId="{8B2502A3-7126-4F8B-A4C7-31B86D7DD361}" srcOrd="1" destOrd="0" presId="urn:microsoft.com/office/officeart/2005/8/layout/orgChart1"/>
    <dgm:cxn modelId="{052803C9-F69C-4292-A108-A0F5AA051CA6}" srcId="{6EEDC962-3118-46C1-A459-6C83B7AEAE3F}" destId="{DBEFFEB1-DE7D-49B8-8856-EB47CF419B35}" srcOrd="2" destOrd="0" parTransId="{DAE832CB-B4AF-44F1-A81B-AC56F88F5458}" sibTransId="{590CE086-27AC-4AEF-A483-4F2744F6F1D0}"/>
    <dgm:cxn modelId="{B30A4EBB-76A7-4FDC-851E-427E433BAD6D}" type="presOf" srcId="{4BEE4055-A312-460D-AC48-0409B85717D6}" destId="{4606CB08-3A9F-40ED-92C3-BB92014BF39F}" srcOrd="0" destOrd="0" presId="urn:microsoft.com/office/officeart/2005/8/layout/orgChart1"/>
    <dgm:cxn modelId="{03948050-4F90-4B73-BBE7-427138B060B0}" srcId="{6EEDC962-3118-46C1-A459-6C83B7AEAE3F}" destId="{D1F97430-BF5E-48D2-A752-2E858F87BE0D}" srcOrd="1" destOrd="0" parTransId="{8EC2E262-637D-495D-A70C-585E7AFA4F7F}" sibTransId="{BEE2AB31-85B3-4C31-8D36-754E4D9F1BEC}"/>
    <dgm:cxn modelId="{CD4BB7C6-41BB-4F38-8CE9-939377ECDC96}" type="presOf" srcId="{E15FA9CE-28C9-4308-9FCD-3337BA97C35B}" destId="{3C15D8E9-2A42-441E-8DCB-3B3773446854}" srcOrd="1" destOrd="0" presId="urn:microsoft.com/office/officeart/2005/8/layout/orgChart1"/>
    <dgm:cxn modelId="{F0E4B65E-0C59-434B-8F02-1108879E2A7B}" type="presOf" srcId="{D8AF4F97-5DD6-44A8-B776-AD76BBBD51A2}" destId="{74B0D7BA-89F2-4CEA-BFC6-6463D06D20FE}" srcOrd="0" destOrd="0" presId="urn:microsoft.com/office/officeart/2005/8/layout/orgChart1"/>
    <dgm:cxn modelId="{AEEDB78F-174F-4113-8ED5-AB32664DD99F}" type="presOf" srcId="{29F48509-DBA8-4B3F-828B-4925FECA2391}" destId="{F851E17F-8DE8-4C12-9C91-BDA47A260369}" srcOrd="0" destOrd="0" presId="urn:microsoft.com/office/officeart/2005/8/layout/orgChart1"/>
    <dgm:cxn modelId="{A2FBA397-8F95-4041-9071-2BE5B26F9522}" srcId="{8B79472E-E728-4012-8618-14E929AC1922}" destId="{BDFD79A0-A46B-4098-801D-C7B48CEE6EF5}" srcOrd="1" destOrd="0" parTransId="{4471413C-18D8-41EA-9695-C9D24F4D77A6}" sibTransId="{D88314B5-3CD3-40C2-807E-C5C571D18AD4}"/>
    <dgm:cxn modelId="{6C7CF307-2F7B-4949-AA8C-4145C344B1AA}" srcId="{8B79472E-E728-4012-8618-14E929AC1922}" destId="{29F48509-DBA8-4B3F-828B-4925FECA2391}" srcOrd="0" destOrd="0" parTransId="{F95EBA3E-DABC-4059-B362-A3A5708C3E39}" sibTransId="{28469356-F3F3-4634-AE50-F9EFA3AADCFF}"/>
    <dgm:cxn modelId="{96ECA3A5-E051-4E81-983A-910540FF277B}" type="presOf" srcId="{F48EF794-EA5F-43BD-8845-31ADBD5765BB}" destId="{1F5F728E-23B8-4E6A-A901-3548327A83DE}" srcOrd="0" destOrd="0" presId="urn:microsoft.com/office/officeart/2005/8/layout/orgChart1"/>
    <dgm:cxn modelId="{F0A7CF6D-E3EC-4DAE-8029-449335A69735}" type="presOf" srcId="{4471413C-18D8-41EA-9695-C9D24F4D77A6}" destId="{E22019AB-300A-4C5F-9B1F-CB8AEAF86171}" srcOrd="0" destOrd="0" presId="urn:microsoft.com/office/officeart/2005/8/layout/orgChart1"/>
    <dgm:cxn modelId="{4E87A2E7-FE4F-4E92-B6EF-CA8A632D6246}" type="presOf" srcId="{33441AF6-B3F3-4B34-AD10-C5919B43448D}" destId="{EF42535C-5683-4FCA-ABA1-2A7EC46CBF1E}" srcOrd="0" destOrd="0" presId="urn:microsoft.com/office/officeart/2005/8/layout/orgChart1"/>
    <dgm:cxn modelId="{AC6957F3-6BAB-45A0-BA96-6A8DEE2F1B34}" srcId="{2C6EE391-7E2C-4D0D-9267-BAA618FBC538}" destId="{D1725B64-2CAF-48B7-A4B9-DE879E8CF4CC}" srcOrd="0" destOrd="0" parTransId="{B28171FE-913F-4400-ACE7-002C6670FC2C}" sibTransId="{24DEFCCA-EFF8-45E8-9C67-F494E13B9068}"/>
    <dgm:cxn modelId="{3B2640D1-F16A-41A9-86AA-BB97655C1FED}" type="presOf" srcId="{976DD999-BE3C-410D-901F-524E19D2EFD7}" destId="{77C7B766-883B-4751-BF88-8F8A9B47812C}" srcOrd="0" destOrd="0" presId="urn:microsoft.com/office/officeart/2005/8/layout/orgChart1"/>
    <dgm:cxn modelId="{06E7C3C0-33C9-4BAE-A929-CF7DC8FD4909}" type="presOf" srcId="{BDFD79A0-A46B-4098-801D-C7B48CEE6EF5}" destId="{71118CC4-F8A5-46E7-A3EF-A9B7BFDA25F0}" srcOrd="0" destOrd="0" presId="urn:microsoft.com/office/officeart/2005/8/layout/orgChart1"/>
    <dgm:cxn modelId="{83ECA8F3-78CB-4726-BB15-BC237C0774B4}" srcId="{6EEDC962-3118-46C1-A459-6C83B7AEAE3F}" destId="{4A676BEB-4459-47CD-86FC-C511E3D16536}" srcOrd="0" destOrd="0" parTransId="{1C6F6DE8-348E-48A5-A471-0C780C1F2B44}" sibTransId="{304FA088-9B11-49B6-AEB4-03BB9A7EB226}"/>
    <dgm:cxn modelId="{1CB6C645-FF85-4C00-9A8A-CA2080F3CA9B}" type="presOf" srcId="{BDFD79A0-A46B-4098-801D-C7B48CEE6EF5}" destId="{7E3682E7-796C-4E1B-ACF9-3810846D35CA}" srcOrd="1" destOrd="0" presId="urn:microsoft.com/office/officeart/2005/8/layout/orgChart1"/>
    <dgm:cxn modelId="{462D0819-5E1F-4045-A5EA-CF35C104D732}" type="presOf" srcId="{E6C5A71C-4B17-4AD1-B998-019C96C583DE}" destId="{78C9B8FF-D102-4520-B89A-93DC2E2583CB}" srcOrd="0" destOrd="0" presId="urn:microsoft.com/office/officeart/2005/8/layout/orgChart1"/>
    <dgm:cxn modelId="{873966E6-3B36-4305-AF6D-3712CF2C0BED}" type="presOf" srcId="{392B23E9-CC67-402A-BE7D-E68979974005}" destId="{324C955B-4D60-41B8-851A-E68FD059A0E3}" srcOrd="0" destOrd="0" presId="urn:microsoft.com/office/officeart/2005/8/layout/orgChart1"/>
    <dgm:cxn modelId="{7F362BCC-A1E4-418A-820F-AC7F2EB20662}" type="presOf" srcId="{28A88555-1860-42B7-8BEA-39A0CCBC70C2}" destId="{CAE3BA14-62A5-4197-A0B0-8B5F41EB04E4}" srcOrd="0" destOrd="0" presId="urn:microsoft.com/office/officeart/2005/8/layout/orgChart1"/>
    <dgm:cxn modelId="{2D610999-F907-4038-BE86-39D28CC37EC1}" type="presOf" srcId="{DAE832CB-B4AF-44F1-A81B-AC56F88F5458}" destId="{F97B341F-CC9D-47D2-8E94-F4EF56D6CDBA}" srcOrd="0" destOrd="0" presId="urn:microsoft.com/office/officeart/2005/8/layout/orgChart1"/>
    <dgm:cxn modelId="{207C421C-6E54-4EBF-A965-D3CC48FB07EB}" type="presOf" srcId="{5523C057-2BA6-4E95-A980-5044C08C525A}" destId="{39841D8D-22B9-4330-B10B-A0462A5744B9}" srcOrd="1" destOrd="0" presId="urn:microsoft.com/office/officeart/2005/8/layout/orgChart1"/>
    <dgm:cxn modelId="{34CDDC38-91B1-4219-A98E-1A29220EC237}" type="presOf" srcId="{99C93E4E-71FE-47F9-ABC4-745B28E1667E}" destId="{EA513D4A-DABD-47F3-A5DB-B70B7E28E2E4}" srcOrd="1" destOrd="0" presId="urn:microsoft.com/office/officeart/2005/8/layout/orgChart1"/>
    <dgm:cxn modelId="{A0B096E7-B3A3-4817-9C0B-36F44C1A24AF}" type="presOf" srcId="{8EC2E262-637D-495D-A70C-585E7AFA4F7F}" destId="{86B45D43-D6D7-4D12-8331-8AF4A56AE385}" srcOrd="0" destOrd="0" presId="urn:microsoft.com/office/officeart/2005/8/layout/orgChart1"/>
    <dgm:cxn modelId="{7214C8DE-6CF0-4732-884D-A7DFFC64E911}" type="presOf" srcId="{392B23E9-CC67-402A-BE7D-E68979974005}" destId="{3A9B8A3D-76C5-4E0D-B34A-193000BF5FF8}" srcOrd="1" destOrd="0" presId="urn:microsoft.com/office/officeart/2005/8/layout/orgChart1"/>
    <dgm:cxn modelId="{6EE35335-1D1D-499D-8769-E402F6EC2EE4}" type="presOf" srcId="{D1725B64-2CAF-48B7-A4B9-DE879E8CF4CC}" destId="{C0DAFA8A-A347-4856-9CC4-E513DF040EE6}" srcOrd="1" destOrd="0" presId="urn:microsoft.com/office/officeart/2005/8/layout/orgChart1"/>
    <dgm:cxn modelId="{F449D7C1-5F98-4529-8D17-2C9198A4D9CD}" type="presOf" srcId="{944E7100-EBF8-4A04-AEC9-BEABA91D4287}" destId="{06F51ED1-4555-4493-AA67-7E02B9EB8E72}" srcOrd="0" destOrd="0" presId="urn:microsoft.com/office/officeart/2005/8/layout/orgChart1"/>
    <dgm:cxn modelId="{4F1D256C-AE4D-49EF-9B64-0A0F1B48B27A}" type="presOf" srcId="{B77A1DC5-7946-41F5-A81D-0EF14CE4081A}" destId="{1E1A73DC-494B-4855-83C4-CB7068363D1A}" srcOrd="1" destOrd="0" presId="urn:microsoft.com/office/officeart/2005/8/layout/orgChart1"/>
    <dgm:cxn modelId="{37128A49-047C-4585-A5AB-BFFE0174BCDD}" type="presOf" srcId="{F95EBA3E-DABC-4059-B362-A3A5708C3E39}" destId="{FE832A9E-8444-49C2-A87F-F4C8E52FD275}" srcOrd="0" destOrd="0" presId="urn:microsoft.com/office/officeart/2005/8/layout/orgChart1"/>
    <dgm:cxn modelId="{92BFAFD2-0F77-43D6-B564-CE4D60634EE4}" type="presOf" srcId="{2C6EE391-7E2C-4D0D-9267-BAA618FBC538}" destId="{7398A4BB-FED4-4600-BAD3-D3852631DA93}" srcOrd="0" destOrd="0" presId="urn:microsoft.com/office/officeart/2005/8/layout/orgChart1"/>
    <dgm:cxn modelId="{FC0530ED-1B92-412D-81C3-C80245E4644A}" type="presOf" srcId="{190B152E-D9F8-440A-9600-44896804E861}" destId="{A2D84F07-A19B-4529-AECD-6CD256810AA8}" srcOrd="0" destOrd="0" presId="urn:microsoft.com/office/officeart/2005/8/layout/orgChart1"/>
    <dgm:cxn modelId="{76F40171-2D12-4E3D-BF79-979EF36B0552}" type="presParOf" srcId="{74B0D7BA-89F2-4CEA-BFC6-6463D06D20FE}" destId="{9E7643CF-743E-4C75-911A-DBF5C562D0F8}" srcOrd="0" destOrd="0" presId="urn:microsoft.com/office/officeart/2005/8/layout/orgChart1"/>
    <dgm:cxn modelId="{7F6BD7DE-5056-4543-A333-DDC3344AA84A}" type="presParOf" srcId="{9E7643CF-743E-4C75-911A-DBF5C562D0F8}" destId="{8EFE25EB-D24B-480C-9438-45C870CA306F}" srcOrd="0" destOrd="0" presId="urn:microsoft.com/office/officeart/2005/8/layout/orgChart1"/>
    <dgm:cxn modelId="{DC0DD23E-506D-486D-82E2-47C37F295D8D}" type="presParOf" srcId="{8EFE25EB-D24B-480C-9438-45C870CA306F}" destId="{13CDDEDD-BA9F-4FAD-80C9-34A7FD566EE2}" srcOrd="0" destOrd="0" presId="urn:microsoft.com/office/officeart/2005/8/layout/orgChart1"/>
    <dgm:cxn modelId="{87ECB948-B60B-4DC0-AAC6-2B1C20584FF4}" type="presParOf" srcId="{8EFE25EB-D24B-480C-9438-45C870CA306F}" destId="{3C15D8E9-2A42-441E-8DCB-3B3773446854}" srcOrd="1" destOrd="0" presId="urn:microsoft.com/office/officeart/2005/8/layout/orgChart1"/>
    <dgm:cxn modelId="{7BB995FC-8769-44A0-AB83-0A2A31C9811E}" type="presParOf" srcId="{9E7643CF-743E-4C75-911A-DBF5C562D0F8}" destId="{2BB8E97D-64B9-4BF3-8BDF-05496E95D223}" srcOrd="1" destOrd="0" presId="urn:microsoft.com/office/officeart/2005/8/layout/orgChart1"/>
    <dgm:cxn modelId="{E3C392EB-6B29-4BC1-A6BB-2BB7F2965554}" type="presParOf" srcId="{2BB8E97D-64B9-4BF3-8BDF-05496E95D223}" destId="{EF42535C-5683-4FCA-ABA1-2A7EC46CBF1E}" srcOrd="0" destOrd="0" presId="urn:microsoft.com/office/officeart/2005/8/layout/orgChart1"/>
    <dgm:cxn modelId="{8EA3CD5C-621F-4241-BB28-E13252032BD7}" type="presParOf" srcId="{2BB8E97D-64B9-4BF3-8BDF-05496E95D223}" destId="{E8C7DA1D-4D0B-47EC-A8B4-33E103D2A10E}" srcOrd="1" destOrd="0" presId="urn:microsoft.com/office/officeart/2005/8/layout/orgChart1"/>
    <dgm:cxn modelId="{B9015B84-4C78-48F8-BC29-8B8B8455C7B3}" type="presParOf" srcId="{E8C7DA1D-4D0B-47EC-A8B4-33E103D2A10E}" destId="{AEAFC452-6B87-415D-8603-17EDDDF63D58}" srcOrd="0" destOrd="0" presId="urn:microsoft.com/office/officeart/2005/8/layout/orgChart1"/>
    <dgm:cxn modelId="{B1320024-AB8D-4102-A441-1FDE378DBDE1}" type="presParOf" srcId="{AEAFC452-6B87-415D-8603-17EDDDF63D58}" destId="{7EE48501-0C30-4D3C-9EDA-06FF7C0323BA}" srcOrd="0" destOrd="0" presId="urn:microsoft.com/office/officeart/2005/8/layout/orgChart1"/>
    <dgm:cxn modelId="{953251C9-6DAA-44D4-82FF-4A65A9E662CE}" type="presParOf" srcId="{AEAFC452-6B87-415D-8603-17EDDDF63D58}" destId="{C41F1466-5AAD-4491-8B83-2C28F169BD82}" srcOrd="1" destOrd="0" presId="urn:microsoft.com/office/officeart/2005/8/layout/orgChart1"/>
    <dgm:cxn modelId="{20CC0576-AA8C-49E3-93BF-B1D5F6C603BE}" type="presParOf" srcId="{E8C7DA1D-4D0B-47EC-A8B4-33E103D2A10E}" destId="{3D47E67F-E238-4566-89D8-AF97C11F1B18}" srcOrd="1" destOrd="0" presId="urn:microsoft.com/office/officeart/2005/8/layout/orgChart1"/>
    <dgm:cxn modelId="{1EF815C4-FA31-404E-8AC4-1CF157B16119}" type="presParOf" srcId="{3D47E67F-E238-4566-89D8-AF97C11F1B18}" destId="{9A3CA70B-540C-43AA-9F22-77A25CCF0EF0}" srcOrd="0" destOrd="0" presId="urn:microsoft.com/office/officeart/2005/8/layout/orgChart1"/>
    <dgm:cxn modelId="{2719D8B2-0287-4CA4-8596-25EC8C934ADB}" type="presParOf" srcId="{3D47E67F-E238-4566-89D8-AF97C11F1B18}" destId="{3DE76417-4993-4E26-A2B6-F27C51707E96}" srcOrd="1" destOrd="0" presId="urn:microsoft.com/office/officeart/2005/8/layout/orgChart1"/>
    <dgm:cxn modelId="{119FDD24-6686-40C5-B521-9AA804FB145A}" type="presParOf" srcId="{3DE76417-4993-4E26-A2B6-F27C51707E96}" destId="{E1EB313B-1E06-4D8F-A7B1-9AF8AA121EDF}" srcOrd="0" destOrd="0" presId="urn:microsoft.com/office/officeart/2005/8/layout/orgChart1"/>
    <dgm:cxn modelId="{06874A15-8D85-47C6-90A1-5DE77805337D}" type="presParOf" srcId="{E1EB313B-1E06-4D8F-A7B1-9AF8AA121EDF}" destId="{7398A4BB-FED4-4600-BAD3-D3852631DA93}" srcOrd="0" destOrd="0" presId="urn:microsoft.com/office/officeart/2005/8/layout/orgChart1"/>
    <dgm:cxn modelId="{1CB438E5-1567-4243-8853-C6FD9D5D8786}" type="presParOf" srcId="{E1EB313B-1E06-4D8F-A7B1-9AF8AA121EDF}" destId="{D539AB56-3932-4F3A-BDCA-80F3E0C4AC42}" srcOrd="1" destOrd="0" presId="urn:microsoft.com/office/officeart/2005/8/layout/orgChart1"/>
    <dgm:cxn modelId="{CA80E95E-705D-40A4-B4BD-7A550C7454EA}" type="presParOf" srcId="{3DE76417-4993-4E26-A2B6-F27C51707E96}" destId="{162CD918-6582-46EF-9D42-FD788C88A218}" srcOrd="1" destOrd="0" presId="urn:microsoft.com/office/officeart/2005/8/layout/orgChart1"/>
    <dgm:cxn modelId="{86EB86AB-8476-4EF9-BCC4-7C3612D5CA46}" type="presParOf" srcId="{162CD918-6582-46EF-9D42-FD788C88A218}" destId="{5195F001-DD5B-4C26-8F6D-467DD7DA44CC}" srcOrd="0" destOrd="0" presId="urn:microsoft.com/office/officeart/2005/8/layout/orgChart1"/>
    <dgm:cxn modelId="{46F7342C-4797-4CF0-A235-95959A292079}" type="presParOf" srcId="{162CD918-6582-46EF-9D42-FD788C88A218}" destId="{9713A5AD-E076-4E35-8EB5-289FAA1E1AA6}" srcOrd="1" destOrd="0" presId="urn:microsoft.com/office/officeart/2005/8/layout/orgChart1"/>
    <dgm:cxn modelId="{F8681CE5-66A1-4894-9DB0-9DF7654F7F06}" type="presParOf" srcId="{9713A5AD-E076-4E35-8EB5-289FAA1E1AA6}" destId="{2D2A74A2-7CB7-42E4-848F-862411D57AE6}" srcOrd="0" destOrd="0" presId="urn:microsoft.com/office/officeart/2005/8/layout/orgChart1"/>
    <dgm:cxn modelId="{96C3FCBD-AA84-4005-9138-0394773C08C3}" type="presParOf" srcId="{2D2A74A2-7CB7-42E4-848F-862411D57AE6}" destId="{7A043CA8-DB6A-4234-ADEB-04E7BC7C82AA}" srcOrd="0" destOrd="0" presId="urn:microsoft.com/office/officeart/2005/8/layout/orgChart1"/>
    <dgm:cxn modelId="{575BD9F4-CE72-40D6-BDE3-50C6B9CB7123}" type="presParOf" srcId="{2D2A74A2-7CB7-42E4-848F-862411D57AE6}" destId="{C0DAFA8A-A347-4856-9CC4-E513DF040EE6}" srcOrd="1" destOrd="0" presId="urn:microsoft.com/office/officeart/2005/8/layout/orgChart1"/>
    <dgm:cxn modelId="{A992CDB1-34D7-4EDA-93FE-C05F644CF5FC}" type="presParOf" srcId="{9713A5AD-E076-4E35-8EB5-289FAA1E1AA6}" destId="{D9369C67-E39D-49DA-BF22-79A67400415A}" srcOrd="1" destOrd="0" presId="urn:microsoft.com/office/officeart/2005/8/layout/orgChart1"/>
    <dgm:cxn modelId="{12D356D8-9FF5-486A-B372-0D55D8B8FBA0}" type="presParOf" srcId="{9713A5AD-E076-4E35-8EB5-289FAA1E1AA6}" destId="{C1FDBB0E-2708-4EB6-8CE6-D794630906C8}" srcOrd="2" destOrd="0" presId="urn:microsoft.com/office/officeart/2005/8/layout/orgChart1"/>
    <dgm:cxn modelId="{F1A267EC-6CD7-434A-BC7A-4190FE45FB7A}" type="presParOf" srcId="{3DE76417-4993-4E26-A2B6-F27C51707E96}" destId="{55BA6217-BFBE-433F-890A-930B33C90AF4}" srcOrd="2" destOrd="0" presId="urn:microsoft.com/office/officeart/2005/8/layout/orgChart1"/>
    <dgm:cxn modelId="{26A6597E-9027-4E68-B774-C8DC186F25AE}" type="presParOf" srcId="{3D47E67F-E238-4566-89D8-AF97C11F1B18}" destId="{CAE3BA14-62A5-4197-A0B0-8B5F41EB04E4}" srcOrd="2" destOrd="0" presId="urn:microsoft.com/office/officeart/2005/8/layout/orgChart1"/>
    <dgm:cxn modelId="{1E2C29C1-EBCE-44D5-B5B0-A4C91F73E28B}" type="presParOf" srcId="{3D47E67F-E238-4566-89D8-AF97C11F1B18}" destId="{9F9B1D38-12FA-4027-9003-9FF446F1A094}" srcOrd="3" destOrd="0" presId="urn:microsoft.com/office/officeart/2005/8/layout/orgChart1"/>
    <dgm:cxn modelId="{65760049-B09F-4145-8FC7-B769D868D978}" type="presParOf" srcId="{9F9B1D38-12FA-4027-9003-9FF446F1A094}" destId="{8021DE82-92D3-4D7F-912B-E637C0AB3A2E}" srcOrd="0" destOrd="0" presId="urn:microsoft.com/office/officeart/2005/8/layout/orgChart1"/>
    <dgm:cxn modelId="{D89BE895-C288-46B8-BD76-767289F86C49}" type="presParOf" srcId="{8021DE82-92D3-4D7F-912B-E637C0AB3A2E}" destId="{ADE782FB-EBEF-4879-B452-22B5562F7308}" srcOrd="0" destOrd="0" presId="urn:microsoft.com/office/officeart/2005/8/layout/orgChart1"/>
    <dgm:cxn modelId="{D01E2A7E-9E92-4DD8-A716-3999FB68DC35}" type="presParOf" srcId="{8021DE82-92D3-4D7F-912B-E637C0AB3A2E}" destId="{C1281EF6-2716-4099-AE8B-F2AF49D00521}" srcOrd="1" destOrd="0" presId="urn:microsoft.com/office/officeart/2005/8/layout/orgChart1"/>
    <dgm:cxn modelId="{8E415D09-26D0-46BC-90FC-3079B3B432B9}" type="presParOf" srcId="{9F9B1D38-12FA-4027-9003-9FF446F1A094}" destId="{A432AD09-205D-4890-848F-220FEAEB0FC4}" srcOrd="1" destOrd="0" presId="urn:microsoft.com/office/officeart/2005/8/layout/orgChart1"/>
    <dgm:cxn modelId="{93415424-A530-42F2-8839-AE8C7B628883}" type="presParOf" srcId="{A432AD09-205D-4890-848F-220FEAEB0FC4}" destId="{1DBF1FBC-1D66-47B0-8BE0-068E52AB5303}" srcOrd="0" destOrd="0" presId="urn:microsoft.com/office/officeart/2005/8/layout/orgChart1"/>
    <dgm:cxn modelId="{3585045D-5DCB-4CF6-A5A1-0A238EAC1F10}" type="presParOf" srcId="{A432AD09-205D-4890-848F-220FEAEB0FC4}" destId="{5D080446-ADAC-427B-8FC5-3DBB5C64B7BE}" srcOrd="1" destOrd="0" presId="urn:microsoft.com/office/officeart/2005/8/layout/orgChart1"/>
    <dgm:cxn modelId="{166A48F9-944D-4634-9418-4FFBDCD6BF16}" type="presParOf" srcId="{5D080446-ADAC-427B-8FC5-3DBB5C64B7BE}" destId="{764A7FD4-2EDF-4DB5-8C37-4B54F4C302C5}" srcOrd="0" destOrd="0" presId="urn:microsoft.com/office/officeart/2005/8/layout/orgChart1"/>
    <dgm:cxn modelId="{0915614D-3035-47E3-8FD2-B0DB9F152C6E}" type="presParOf" srcId="{764A7FD4-2EDF-4DB5-8C37-4B54F4C302C5}" destId="{5B9F2A29-E0E2-485E-8163-78C60B8DFAB1}" srcOrd="0" destOrd="0" presId="urn:microsoft.com/office/officeart/2005/8/layout/orgChart1"/>
    <dgm:cxn modelId="{15CA998C-9692-42A2-8E24-51639E0B75C5}" type="presParOf" srcId="{764A7FD4-2EDF-4DB5-8C37-4B54F4C302C5}" destId="{6C635E21-822F-4C80-A2D1-A1AC0993E356}" srcOrd="1" destOrd="0" presId="urn:microsoft.com/office/officeart/2005/8/layout/orgChart1"/>
    <dgm:cxn modelId="{59F612BC-2769-4826-B6DD-54C6797D38BB}" type="presParOf" srcId="{5D080446-ADAC-427B-8FC5-3DBB5C64B7BE}" destId="{C86D521C-CFB0-4888-BC5A-440E913AA92C}" srcOrd="1" destOrd="0" presId="urn:microsoft.com/office/officeart/2005/8/layout/orgChart1"/>
    <dgm:cxn modelId="{55FEDAD7-65FA-43A7-8E30-2A08FE488096}" type="presParOf" srcId="{5D080446-ADAC-427B-8FC5-3DBB5C64B7BE}" destId="{997D8A2C-FCE1-434C-8F35-C145C2E55F3C}" srcOrd="2" destOrd="0" presId="urn:microsoft.com/office/officeart/2005/8/layout/orgChart1"/>
    <dgm:cxn modelId="{3DCCA33D-DEA4-40C4-8439-1BA0C700F1D0}" type="presParOf" srcId="{A432AD09-205D-4890-848F-220FEAEB0FC4}" destId="{86B45D43-D6D7-4D12-8331-8AF4A56AE385}" srcOrd="2" destOrd="0" presId="urn:microsoft.com/office/officeart/2005/8/layout/orgChart1"/>
    <dgm:cxn modelId="{DD538894-2119-4571-85AB-31910DEAF407}" type="presParOf" srcId="{A432AD09-205D-4890-848F-220FEAEB0FC4}" destId="{E9E110ED-68E6-4600-9B03-9265F0F218F2}" srcOrd="3" destOrd="0" presId="urn:microsoft.com/office/officeart/2005/8/layout/orgChart1"/>
    <dgm:cxn modelId="{B799945F-B058-4D9B-99E3-3A16C94C8687}" type="presParOf" srcId="{E9E110ED-68E6-4600-9B03-9265F0F218F2}" destId="{29106EEE-A535-4AD1-8223-ECA34010BA7D}" srcOrd="0" destOrd="0" presId="urn:microsoft.com/office/officeart/2005/8/layout/orgChart1"/>
    <dgm:cxn modelId="{DE5469E0-3A3C-487B-A08F-B75D068DD477}" type="presParOf" srcId="{29106EEE-A535-4AD1-8223-ECA34010BA7D}" destId="{7DEE5467-5440-4AA1-906B-9E755F960C0F}" srcOrd="0" destOrd="0" presId="urn:microsoft.com/office/officeart/2005/8/layout/orgChart1"/>
    <dgm:cxn modelId="{13FEECDC-88B5-41AC-89C6-2E540AD25C73}" type="presParOf" srcId="{29106EEE-A535-4AD1-8223-ECA34010BA7D}" destId="{46C84131-3889-491D-BBFC-B10F5EC07D8D}" srcOrd="1" destOrd="0" presId="urn:microsoft.com/office/officeart/2005/8/layout/orgChart1"/>
    <dgm:cxn modelId="{A2A81215-7306-4967-BCA7-64B03AC6062E}" type="presParOf" srcId="{E9E110ED-68E6-4600-9B03-9265F0F218F2}" destId="{C611B2A2-D26F-4FF9-9275-2CFDFB1C79CB}" srcOrd="1" destOrd="0" presId="urn:microsoft.com/office/officeart/2005/8/layout/orgChart1"/>
    <dgm:cxn modelId="{AC0EBD9B-F3F5-4C15-82BA-B530F32AE165}" type="presParOf" srcId="{E9E110ED-68E6-4600-9B03-9265F0F218F2}" destId="{6A751871-5FFF-4F2C-A6F0-1B620EA9B6A6}" srcOrd="2" destOrd="0" presId="urn:microsoft.com/office/officeart/2005/8/layout/orgChart1"/>
    <dgm:cxn modelId="{A53CFD50-5084-409F-89F3-6EA32F8AE339}" type="presParOf" srcId="{A432AD09-205D-4890-848F-220FEAEB0FC4}" destId="{F97B341F-CC9D-47D2-8E94-F4EF56D6CDBA}" srcOrd="4" destOrd="0" presId="urn:microsoft.com/office/officeart/2005/8/layout/orgChart1"/>
    <dgm:cxn modelId="{9FBEA990-2639-4CF2-B74C-0ABEA2600CDB}" type="presParOf" srcId="{A432AD09-205D-4890-848F-220FEAEB0FC4}" destId="{D6D2D98E-A360-4547-9155-AA8509732863}" srcOrd="5" destOrd="0" presId="urn:microsoft.com/office/officeart/2005/8/layout/orgChart1"/>
    <dgm:cxn modelId="{C4F91C18-B08F-4049-B49C-3943808ADA90}" type="presParOf" srcId="{D6D2D98E-A360-4547-9155-AA8509732863}" destId="{A0A83BCF-74F0-411E-A155-D73CE43BB5AE}" srcOrd="0" destOrd="0" presId="urn:microsoft.com/office/officeart/2005/8/layout/orgChart1"/>
    <dgm:cxn modelId="{C969761F-C3BE-4EE1-B270-792A73F5DF3E}" type="presParOf" srcId="{A0A83BCF-74F0-411E-A155-D73CE43BB5AE}" destId="{D04BD307-29F3-48D6-88CB-36A7EBAA9DD0}" srcOrd="0" destOrd="0" presId="urn:microsoft.com/office/officeart/2005/8/layout/orgChart1"/>
    <dgm:cxn modelId="{0BD30465-C418-4940-8D08-3FCC799521F8}" type="presParOf" srcId="{A0A83BCF-74F0-411E-A155-D73CE43BB5AE}" destId="{9A622FC0-C29D-4280-875C-9725D88DF94B}" srcOrd="1" destOrd="0" presId="urn:microsoft.com/office/officeart/2005/8/layout/orgChart1"/>
    <dgm:cxn modelId="{FC407135-6907-43DF-A281-5514DEAD8347}" type="presParOf" srcId="{D6D2D98E-A360-4547-9155-AA8509732863}" destId="{C29106E3-F2FB-4F48-BA45-1E6F829D60F1}" srcOrd="1" destOrd="0" presId="urn:microsoft.com/office/officeart/2005/8/layout/orgChart1"/>
    <dgm:cxn modelId="{4649C2B8-03A3-44B0-848D-544437C4FC55}" type="presParOf" srcId="{D6D2D98E-A360-4547-9155-AA8509732863}" destId="{9FEECE3E-4AAD-450F-BCE0-7CA63843B62E}" srcOrd="2" destOrd="0" presId="urn:microsoft.com/office/officeart/2005/8/layout/orgChart1"/>
    <dgm:cxn modelId="{247877B3-7DC2-43D6-9D5C-8D384A821C32}" type="presParOf" srcId="{9F9B1D38-12FA-4027-9003-9FF446F1A094}" destId="{16698014-C644-44B5-8F30-57FB1AA21BC8}" srcOrd="2" destOrd="0" presId="urn:microsoft.com/office/officeart/2005/8/layout/orgChart1"/>
    <dgm:cxn modelId="{B694DD16-1C95-47FF-9593-E1634A01D103}" type="presParOf" srcId="{3D47E67F-E238-4566-89D8-AF97C11F1B18}" destId="{5EDD180F-8EEF-49B4-BBAA-81C9F3ECC803}" srcOrd="4" destOrd="0" presId="urn:microsoft.com/office/officeart/2005/8/layout/orgChart1"/>
    <dgm:cxn modelId="{7DFE6831-4C80-445A-812F-37ACD79173FE}" type="presParOf" srcId="{3D47E67F-E238-4566-89D8-AF97C11F1B18}" destId="{AFA0321B-2EFA-4824-B224-496B5FB207BF}" srcOrd="5" destOrd="0" presId="urn:microsoft.com/office/officeart/2005/8/layout/orgChart1"/>
    <dgm:cxn modelId="{018286D2-EBFC-493C-BFFB-52CC9B52643F}" type="presParOf" srcId="{AFA0321B-2EFA-4824-B224-496B5FB207BF}" destId="{A16BAC47-A079-460D-BC8E-D19B1577CE00}" srcOrd="0" destOrd="0" presId="urn:microsoft.com/office/officeart/2005/8/layout/orgChart1"/>
    <dgm:cxn modelId="{427EFBD4-F8CC-407C-9F85-1F3C55712729}" type="presParOf" srcId="{A16BAC47-A079-460D-BC8E-D19B1577CE00}" destId="{77C7B766-883B-4751-BF88-8F8A9B47812C}" srcOrd="0" destOrd="0" presId="urn:microsoft.com/office/officeart/2005/8/layout/orgChart1"/>
    <dgm:cxn modelId="{5AB63AB9-92BF-43BE-B371-B1723BCE5FE3}" type="presParOf" srcId="{A16BAC47-A079-460D-BC8E-D19B1577CE00}" destId="{5D911330-DDD9-4FEB-BFA7-69F36FC7F1F6}" srcOrd="1" destOrd="0" presId="urn:microsoft.com/office/officeart/2005/8/layout/orgChart1"/>
    <dgm:cxn modelId="{2AF31B1C-8504-4AC1-9DA0-392F3BD1A518}" type="presParOf" srcId="{AFA0321B-2EFA-4824-B224-496B5FB207BF}" destId="{AFE3BF5C-D103-4388-8BE2-BCB21C9EE2EF}" srcOrd="1" destOrd="0" presId="urn:microsoft.com/office/officeart/2005/8/layout/orgChart1"/>
    <dgm:cxn modelId="{EA1D0CE5-DFC6-4312-800A-A379163E560A}" type="presParOf" srcId="{AFE3BF5C-D103-4388-8BE2-BCB21C9EE2EF}" destId="{A2D84F07-A19B-4529-AECD-6CD256810AA8}" srcOrd="0" destOrd="0" presId="urn:microsoft.com/office/officeart/2005/8/layout/orgChart1"/>
    <dgm:cxn modelId="{17394C76-297F-49C7-815B-3DB9F798BA08}" type="presParOf" srcId="{AFE3BF5C-D103-4388-8BE2-BCB21C9EE2EF}" destId="{24BB9C26-97E9-4387-8609-045D66CB4CAC}" srcOrd="1" destOrd="0" presId="urn:microsoft.com/office/officeart/2005/8/layout/orgChart1"/>
    <dgm:cxn modelId="{FB999C72-9019-489F-AB10-CD611ABE48D6}" type="presParOf" srcId="{24BB9C26-97E9-4387-8609-045D66CB4CAC}" destId="{B67EDDA6-F80C-4315-88C0-66A4E9E7741F}" srcOrd="0" destOrd="0" presId="urn:microsoft.com/office/officeart/2005/8/layout/orgChart1"/>
    <dgm:cxn modelId="{309D4D2B-3796-48FC-96D6-0B98FBE11CCA}" type="presParOf" srcId="{B67EDDA6-F80C-4315-88C0-66A4E9E7741F}" destId="{798B4EBB-D660-4074-B479-63175B545B3D}" srcOrd="0" destOrd="0" presId="urn:microsoft.com/office/officeart/2005/8/layout/orgChart1"/>
    <dgm:cxn modelId="{B8728B24-E576-4423-A531-01AC4C8D782E}" type="presParOf" srcId="{B67EDDA6-F80C-4315-88C0-66A4E9E7741F}" destId="{F5927494-B9A7-4FF4-AB7E-576EAB113773}" srcOrd="1" destOrd="0" presId="urn:microsoft.com/office/officeart/2005/8/layout/orgChart1"/>
    <dgm:cxn modelId="{7660F923-0D08-4F2A-B490-EAA79FA773A9}" type="presParOf" srcId="{24BB9C26-97E9-4387-8609-045D66CB4CAC}" destId="{2D10AEE6-3755-4BC6-B7DC-33F0112C2FFA}" srcOrd="1" destOrd="0" presId="urn:microsoft.com/office/officeart/2005/8/layout/orgChart1"/>
    <dgm:cxn modelId="{C31A1E8D-3A85-43C4-95D6-D75F6F6CFBAF}" type="presParOf" srcId="{24BB9C26-97E9-4387-8609-045D66CB4CAC}" destId="{499F1D35-AA7C-451B-89A2-8AAD69AA4B58}" srcOrd="2" destOrd="0" presId="urn:microsoft.com/office/officeart/2005/8/layout/orgChart1"/>
    <dgm:cxn modelId="{2F569751-B172-41DE-8258-90C15CCF80F7}" type="presParOf" srcId="{AFA0321B-2EFA-4824-B224-496B5FB207BF}" destId="{835352C9-1554-4214-96E9-D25D990D2AC6}" srcOrd="2" destOrd="0" presId="urn:microsoft.com/office/officeart/2005/8/layout/orgChart1"/>
    <dgm:cxn modelId="{55163420-42A3-4C9A-8BDD-25E2BCEE4D31}" type="presParOf" srcId="{3D47E67F-E238-4566-89D8-AF97C11F1B18}" destId="{1F5F728E-23B8-4E6A-A901-3548327A83DE}" srcOrd="6" destOrd="0" presId="urn:microsoft.com/office/officeart/2005/8/layout/orgChart1"/>
    <dgm:cxn modelId="{9D4BC30B-4079-468F-80C2-BF79AA133078}" type="presParOf" srcId="{3D47E67F-E238-4566-89D8-AF97C11F1B18}" destId="{E080D554-DF9F-43F1-8764-574E303CC417}" srcOrd="7" destOrd="0" presId="urn:microsoft.com/office/officeart/2005/8/layout/orgChart1"/>
    <dgm:cxn modelId="{47146DBE-F5E9-40D8-BF0C-0A7797127C14}" type="presParOf" srcId="{E080D554-DF9F-43F1-8764-574E303CC417}" destId="{86E163CC-7156-4050-BA57-74AB8C9B5380}" srcOrd="0" destOrd="0" presId="urn:microsoft.com/office/officeart/2005/8/layout/orgChart1"/>
    <dgm:cxn modelId="{F00B2F31-9807-4847-A53A-092E0D6BCFE1}" type="presParOf" srcId="{86E163CC-7156-4050-BA57-74AB8C9B5380}" destId="{4606CB08-3A9F-40ED-92C3-BB92014BF39F}" srcOrd="0" destOrd="0" presId="urn:microsoft.com/office/officeart/2005/8/layout/orgChart1"/>
    <dgm:cxn modelId="{99562CF9-2745-462E-9714-E61407A749E9}" type="presParOf" srcId="{86E163CC-7156-4050-BA57-74AB8C9B5380}" destId="{FD5BC87B-FE30-439B-933C-AD0ED1E34AE7}" srcOrd="1" destOrd="0" presId="urn:microsoft.com/office/officeart/2005/8/layout/orgChart1"/>
    <dgm:cxn modelId="{3DB392A6-CADA-4528-8C2E-DF411872BAFC}" type="presParOf" srcId="{E080D554-DF9F-43F1-8764-574E303CC417}" destId="{8C548D35-9070-414D-92B7-12F7B7EE2B34}" srcOrd="1" destOrd="0" presId="urn:microsoft.com/office/officeart/2005/8/layout/orgChart1"/>
    <dgm:cxn modelId="{5B4DCB14-2C59-4A1A-976F-9F2C3304B681}" type="presParOf" srcId="{8C548D35-9070-414D-92B7-12F7B7EE2B34}" destId="{D3B68CA5-29B8-4FA5-8AC6-8D06B48B3C33}" srcOrd="0" destOrd="0" presId="urn:microsoft.com/office/officeart/2005/8/layout/orgChart1"/>
    <dgm:cxn modelId="{268EACC9-3FAB-4730-8F91-E9E54B4B5EB1}" type="presParOf" srcId="{8C548D35-9070-414D-92B7-12F7B7EE2B34}" destId="{C00844DC-A083-49B1-8B52-8DFD03730B4C}" srcOrd="1" destOrd="0" presId="urn:microsoft.com/office/officeart/2005/8/layout/orgChart1"/>
    <dgm:cxn modelId="{90B15501-01BB-49AF-9933-0488C37FE3BF}" type="presParOf" srcId="{C00844DC-A083-49B1-8B52-8DFD03730B4C}" destId="{85252234-3997-4FC0-9451-E69CC6D7315C}" srcOrd="0" destOrd="0" presId="urn:microsoft.com/office/officeart/2005/8/layout/orgChart1"/>
    <dgm:cxn modelId="{09E3DC5F-D39C-4618-AAEB-FFB6DD78ACBB}" type="presParOf" srcId="{85252234-3997-4FC0-9451-E69CC6D7315C}" destId="{324C955B-4D60-41B8-851A-E68FD059A0E3}" srcOrd="0" destOrd="0" presId="urn:microsoft.com/office/officeart/2005/8/layout/orgChart1"/>
    <dgm:cxn modelId="{058AA784-8C1F-4677-914A-EF29BECEB63C}" type="presParOf" srcId="{85252234-3997-4FC0-9451-E69CC6D7315C}" destId="{3A9B8A3D-76C5-4E0D-B34A-193000BF5FF8}" srcOrd="1" destOrd="0" presId="urn:microsoft.com/office/officeart/2005/8/layout/orgChart1"/>
    <dgm:cxn modelId="{E7EEFFF7-8989-4309-B299-AA2D09F541BA}" type="presParOf" srcId="{C00844DC-A083-49B1-8B52-8DFD03730B4C}" destId="{072253DF-02CA-4953-BA18-499F95B3E0D6}" srcOrd="1" destOrd="0" presId="urn:microsoft.com/office/officeart/2005/8/layout/orgChart1"/>
    <dgm:cxn modelId="{2F75081B-DC32-44C7-ACED-8CC6587DD670}" type="presParOf" srcId="{C00844DC-A083-49B1-8B52-8DFD03730B4C}" destId="{4505EB6A-0AC9-4539-9A78-761572544985}" srcOrd="2" destOrd="0" presId="urn:microsoft.com/office/officeart/2005/8/layout/orgChart1"/>
    <dgm:cxn modelId="{C00E68FD-EBB4-4170-BCD2-DDA2C1C57D73}" type="presParOf" srcId="{E080D554-DF9F-43F1-8764-574E303CC417}" destId="{3392EBF1-B51F-41A2-8361-175AF3879BB4}" srcOrd="2" destOrd="0" presId="urn:microsoft.com/office/officeart/2005/8/layout/orgChart1"/>
    <dgm:cxn modelId="{D373EC37-C77D-42CA-8DC1-04E40B3122C6}" type="presParOf" srcId="{3D47E67F-E238-4566-89D8-AF97C11F1B18}" destId="{78C9B8FF-D102-4520-B89A-93DC2E2583CB}" srcOrd="8" destOrd="0" presId="urn:microsoft.com/office/officeart/2005/8/layout/orgChart1"/>
    <dgm:cxn modelId="{67E3F568-3EE1-41F3-BDF4-960C99B1C9ED}" type="presParOf" srcId="{3D47E67F-E238-4566-89D8-AF97C11F1B18}" destId="{5435E36D-59F6-4980-B966-38FA880819EF}" srcOrd="9" destOrd="0" presId="urn:microsoft.com/office/officeart/2005/8/layout/orgChart1"/>
    <dgm:cxn modelId="{8C70249B-8DA7-42B0-8953-1050F26918E0}" type="presParOf" srcId="{5435E36D-59F6-4980-B966-38FA880819EF}" destId="{E9B8D46E-39D1-45E0-B80C-F35514B1069B}" srcOrd="0" destOrd="0" presId="urn:microsoft.com/office/officeart/2005/8/layout/orgChart1"/>
    <dgm:cxn modelId="{3CCA50BD-7EA0-408D-8767-E38F39F163B4}" type="presParOf" srcId="{E9B8D46E-39D1-45E0-B80C-F35514B1069B}" destId="{52966384-F656-485F-8D5D-E6DBEF901F7D}" srcOrd="0" destOrd="0" presId="urn:microsoft.com/office/officeart/2005/8/layout/orgChart1"/>
    <dgm:cxn modelId="{48A46504-42E5-4652-9366-B3273AE4A1C6}" type="presParOf" srcId="{E9B8D46E-39D1-45E0-B80C-F35514B1069B}" destId="{6220AB72-A38B-4A35-AC31-9FB6915E0872}" srcOrd="1" destOrd="0" presId="urn:microsoft.com/office/officeart/2005/8/layout/orgChart1"/>
    <dgm:cxn modelId="{D7549F6D-5E23-4C9A-B508-BE12CE77CC30}" type="presParOf" srcId="{5435E36D-59F6-4980-B966-38FA880819EF}" destId="{63881958-3A0F-4EED-A2EB-2BF07B66949B}" srcOrd="1" destOrd="0" presId="urn:microsoft.com/office/officeart/2005/8/layout/orgChart1"/>
    <dgm:cxn modelId="{85628375-9B38-4D77-864D-5C76A2E47E77}" type="presParOf" srcId="{63881958-3A0F-4EED-A2EB-2BF07B66949B}" destId="{FE832A9E-8444-49C2-A87F-F4C8E52FD275}" srcOrd="0" destOrd="0" presId="urn:microsoft.com/office/officeart/2005/8/layout/orgChart1"/>
    <dgm:cxn modelId="{6B34F090-08DC-46A2-A065-1B8BF5599A71}" type="presParOf" srcId="{63881958-3A0F-4EED-A2EB-2BF07B66949B}" destId="{82A2B867-534C-481A-AC9F-874C30444F60}" srcOrd="1" destOrd="0" presId="urn:microsoft.com/office/officeart/2005/8/layout/orgChart1"/>
    <dgm:cxn modelId="{E9C19F85-726B-4C37-B229-27FA134A1897}" type="presParOf" srcId="{82A2B867-534C-481A-AC9F-874C30444F60}" destId="{DF19221E-FFFB-4F90-B2CD-120BA1029543}" srcOrd="0" destOrd="0" presId="urn:microsoft.com/office/officeart/2005/8/layout/orgChart1"/>
    <dgm:cxn modelId="{D21C2247-7EA3-42AB-B0F4-C15F7F0B2192}" type="presParOf" srcId="{DF19221E-FFFB-4F90-B2CD-120BA1029543}" destId="{F851E17F-8DE8-4C12-9C91-BDA47A260369}" srcOrd="0" destOrd="0" presId="urn:microsoft.com/office/officeart/2005/8/layout/orgChart1"/>
    <dgm:cxn modelId="{98AADC66-FE9E-4F58-B9B8-F09685F139E9}" type="presParOf" srcId="{DF19221E-FFFB-4F90-B2CD-120BA1029543}" destId="{8B2502A3-7126-4F8B-A4C7-31B86D7DD361}" srcOrd="1" destOrd="0" presId="urn:microsoft.com/office/officeart/2005/8/layout/orgChart1"/>
    <dgm:cxn modelId="{D2E56882-6855-454F-8045-D7E4B6BAB6D6}" type="presParOf" srcId="{82A2B867-534C-481A-AC9F-874C30444F60}" destId="{A281EA3C-50F6-4E4C-99C0-B28886B1A7B2}" srcOrd="1" destOrd="0" presId="urn:microsoft.com/office/officeart/2005/8/layout/orgChart1"/>
    <dgm:cxn modelId="{C14C07D0-5669-4E7B-A804-813A70627FB4}" type="presParOf" srcId="{82A2B867-534C-481A-AC9F-874C30444F60}" destId="{1D9BA501-5DE2-4F68-BC41-8C62C7E92EF0}" srcOrd="2" destOrd="0" presId="urn:microsoft.com/office/officeart/2005/8/layout/orgChart1"/>
    <dgm:cxn modelId="{04556B09-2AF8-45F0-A10A-F97D601C000C}" type="presParOf" srcId="{63881958-3A0F-4EED-A2EB-2BF07B66949B}" destId="{E22019AB-300A-4C5F-9B1F-CB8AEAF86171}" srcOrd="2" destOrd="0" presId="urn:microsoft.com/office/officeart/2005/8/layout/orgChart1"/>
    <dgm:cxn modelId="{AE8DBD6A-E1CE-4B13-9301-5203813CB936}" type="presParOf" srcId="{63881958-3A0F-4EED-A2EB-2BF07B66949B}" destId="{9993D3A8-9A03-49FD-A61B-B4F4E528DD33}" srcOrd="3" destOrd="0" presId="urn:microsoft.com/office/officeart/2005/8/layout/orgChart1"/>
    <dgm:cxn modelId="{1DB59C14-CA64-4004-9D3D-C8FAC4C5ABEC}" type="presParOf" srcId="{9993D3A8-9A03-49FD-A61B-B4F4E528DD33}" destId="{34D7BFAC-12C8-49E7-A5AD-6E467CE05376}" srcOrd="0" destOrd="0" presId="urn:microsoft.com/office/officeart/2005/8/layout/orgChart1"/>
    <dgm:cxn modelId="{727D96E4-D548-48BF-B7A4-73A125D95E2E}" type="presParOf" srcId="{34D7BFAC-12C8-49E7-A5AD-6E467CE05376}" destId="{71118CC4-F8A5-46E7-A3EF-A9B7BFDA25F0}" srcOrd="0" destOrd="0" presId="urn:microsoft.com/office/officeart/2005/8/layout/orgChart1"/>
    <dgm:cxn modelId="{AC8A0CC8-95E1-440B-A2F0-D9FF8B51E169}" type="presParOf" srcId="{34D7BFAC-12C8-49E7-A5AD-6E467CE05376}" destId="{7E3682E7-796C-4E1B-ACF9-3810846D35CA}" srcOrd="1" destOrd="0" presId="urn:microsoft.com/office/officeart/2005/8/layout/orgChart1"/>
    <dgm:cxn modelId="{273F136A-7C40-4E01-BBFC-80984C1A65C6}" type="presParOf" srcId="{9993D3A8-9A03-49FD-A61B-B4F4E528DD33}" destId="{AD68CC9F-7B85-4F52-8097-069AD3FF37CB}" srcOrd="1" destOrd="0" presId="urn:microsoft.com/office/officeart/2005/8/layout/orgChart1"/>
    <dgm:cxn modelId="{1649C281-11E2-4E19-B208-675274850C7F}" type="presParOf" srcId="{9993D3A8-9A03-49FD-A61B-B4F4E528DD33}" destId="{708C59DB-6D10-4494-9FD7-5D6F3D391CBD}" srcOrd="2" destOrd="0" presId="urn:microsoft.com/office/officeart/2005/8/layout/orgChart1"/>
    <dgm:cxn modelId="{55AB366F-0518-49B1-A570-753B35CFEA39}" type="presParOf" srcId="{63881958-3A0F-4EED-A2EB-2BF07B66949B}" destId="{06F51ED1-4555-4493-AA67-7E02B9EB8E72}" srcOrd="4" destOrd="0" presId="urn:microsoft.com/office/officeart/2005/8/layout/orgChart1"/>
    <dgm:cxn modelId="{E8E1F8F3-CE5A-4135-A813-A0DE4DD86A7B}" type="presParOf" srcId="{63881958-3A0F-4EED-A2EB-2BF07B66949B}" destId="{89A2472F-2883-4DB4-B01A-4E374C0DF3A6}" srcOrd="5" destOrd="0" presId="urn:microsoft.com/office/officeart/2005/8/layout/orgChart1"/>
    <dgm:cxn modelId="{2612FCF0-73C4-4BFB-9A1F-69AF94514BDD}" type="presParOf" srcId="{89A2472F-2883-4DB4-B01A-4E374C0DF3A6}" destId="{9F3C5F70-018F-4E97-830A-8DF18BF3FA33}" srcOrd="0" destOrd="0" presId="urn:microsoft.com/office/officeart/2005/8/layout/orgChart1"/>
    <dgm:cxn modelId="{55CCEA33-4D85-4069-934E-34F6A8532A8C}" type="presParOf" srcId="{9F3C5F70-018F-4E97-830A-8DF18BF3FA33}" destId="{126BF171-A31F-4B8B-9CCD-0D3994718FC6}" srcOrd="0" destOrd="0" presId="urn:microsoft.com/office/officeart/2005/8/layout/orgChart1"/>
    <dgm:cxn modelId="{A10A290F-0C3F-4B78-B90A-CBD6B9EDC9B6}" type="presParOf" srcId="{9F3C5F70-018F-4E97-830A-8DF18BF3FA33}" destId="{63CC8606-7CBE-49A3-8CD6-3AADE6E0BFD3}" srcOrd="1" destOrd="0" presId="urn:microsoft.com/office/officeart/2005/8/layout/orgChart1"/>
    <dgm:cxn modelId="{9231A039-0560-4BD7-90AD-C1F2005EF44C}" type="presParOf" srcId="{89A2472F-2883-4DB4-B01A-4E374C0DF3A6}" destId="{923B654D-642A-4581-9377-3715DEA4A35F}" srcOrd="1" destOrd="0" presId="urn:microsoft.com/office/officeart/2005/8/layout/orgChart1"/>
    <dgm:cxn modelId="{6F88075A-707F-4D70-B335-956C760AD967}" type="presParOf" srcId="{89A2472F-2883-4DB4-B01A-4E374C0DF3A6}" destId="{17139D54-615D-41D9-A202-F18C8928DA3F}" srcOrd="2" destOrd="0" presId="urn:microsoft.com/office/officeart/2005/8/layout/orgChart1"/>
    <dgm:cxn modelId="{E6C241DA-D59B-4783-8F48-5365311C6689}" type="presParOf" srcId="{63881958-3A0F-4EED-A2EB-2BF07B66949B}" destId="{51E41E43-C646-4A3C-812E-4ADB25952BE9}" srcOrd="6" destOrd="0" presId="urn:microsoft.com/office/officeart/2005/8/layout/orgChart1"/>
    <dgm:cxn modelId="{CB397436-190A-4086-8C69-402C01C8124F}" type="presParOf" srcId="{63881958-3A0F-4EED-A2EB-2BF07B66949B}" destId="{47F3FC0C-C836-4112-884C-546BAD11F2F9}" srcOrd="7" destOrd="0" presId="urn:microsoft.com/office/officeart/2005/8/layout/orgChart1"/>
    <dgm:cxn modelId="{7C64735B-88E4-4415-96E5-E2E79C3B8D8B}" type="presParOf" srcId="{47F3FC0C-C836-4112-884C-546BAD11F2F9}" destId="{CB34D710-FEA2-44B8-A945-E3795A01F7DF}" srcOrd="0" destOrd="0" presId="urn:microsoft.com/office/officeart/2005/8/layout/orgChart1"/>
    <dgm:cxn modelId="{33CD8569-E6EA-40C1-9AB6-F0E362393D65}" type="presParOf" srcId="{CB34D710-FEA2-44B8-A945-E3795A01F7DF}" destId="{361101DB-050D-4D10-8D88-FFCCFC3A90B9}" srcOrd="0" destOrd="0" presId="urn:microsoft.com/office/officeart/2005/8/layout/orgChart1"/>
    <dgm:cxn modelId="{7B7B7BAE-7999-4BAC-9073-739C93ECE6FE}" type="presParOf" srcId="{CB34D710-FEA2-44B8-A945-E3795A01F7DF}" destId="{1E1A73DC-494B-4855-83C4-CB7068363D1A}" srcOrd="1" destOrd="0" presId="urn:microsoft.com/office/officeart/2005/8/layout/orgChart1"/>
    <dgm:cxn modelId="{60A3CB85-D8C7-46E3-86C0-37186DE60475}" type="presParOf" srcId="{47F3FC0C-C836-4112-884C-546BAD11F2F9}" destId="{D58AFCDF-647E-45A9-9B58-5E3D862862A9}" srcOrd="1" destOrd="0" presId="urn:microsoft.com/office/officeart/2005/8/layout/orgChart1"/>
    <dgm:cxn modelId="{0DB0A23C-EA22-4E16-9FD3-64D58EBBE331}" type="presParOf" srcId="{47F3FC0C-C836-4112-884C-546BAD11F2F9}" destId="{6A04328E-9C5C-4022-A10E-C327B11DEAB7}" srcOrd="2" destOrd="0" presId="urn:microsoft.com/office/officeart/2005/8/layout/orgChart1"/>
    <dgm:cxn modelId="{2F58D78D-C733-421A-A85E-82C0CE67D0D5}" type="presParOf" srcId="{5435E36D-59F6-4980-B966-38FA880819EF}" destId="{4637AF51-88B8-4C91-8498-8CC7C2CAA9EA}" srcOrd="2" destOrd="0" presId="urn:microsoft.com/office/officeart/2005/8/layout/orgChart1"/>
    <dgm:cxn modelId="{1B41BE65-0316-4D08-B2A3-502A48373FF3}" type="presParOf" srcId="{3D47E67F-E238-4566-89D8-AF97C11F1B18}" destId="{CC985321-5433-43C6-9019-2923D7085004}" srcOrd="10" destOrd="0" presId="urn:microsoft.com/office/officeart/2005/8/layout/orgChart1"/>
    <dgm:cxn modelId="{39126E1F-FBBB-4646-83A3-F118B2D32409}" type="presParOf" srcId="{3D47E67F-E238-4566-89D8-AF97C11F1B18}" destId="{582FC2FE-CC57-4AC2-8B52-74F6B8B9B786}" srcOrd="11" destOrd="0" presId="urn:microsoft.com/office/officeart/2005/8/layout/orgChart1"/>
    <dgm:cxn modelId="{0B123032-F13C-471E-BA54-A7FA8A53FE0C}" type="presParOf" srcId="{582FC2FE-CC57-4AC2-8B52-74F6B8B9B786}" destId="{451BBEBE-5CDC-482C-9D7A-545DC7056F66}" srcOrd="0" destOrd="0" presId="urn:microsoft.com/office/officeart/2005/8/layout/orgChart1"/>
    <dgm:cxn modelId="{FA26E9EC-8C1A-45F6-9C98-1DBFE3D8FB0C}" type="presParOf" srcId="{451BBEBE-5CDC-482C-9D7A-545DC7056F66}" destId="{28FDCAB7-BB67-4D40-834F-B06F83E50A68}" srcOrd="0" destOrd="0" presId="urn:microsoft.com/office/officeart/2005/8/layout/orgChart1"/>
    <dgm:cxn modelId="{BEECD0E3-A5AB-487C-9D3D-8DAA587D4E7A}" type="presParOf" srcId="{451BBEBE-5CDC-482C-9D7A-545DC7056F66}" destId="{EA513D4A-DABD-47F3-A5DB-B70B7E28E2E4}" srcOrd="1" destOrd="0" presId="urn:microsoft.com/office/officeart/2005/8/layout/orgChart1"/>
    <dgm:cxn modelId="{1C40F54D-AB7E-44EB-80D6-2AA6CF551FDD}" type="presParOf" srcId="{582FC2FE-CC57-4AC2-8B52-74F6B8B9B786}" destId="{825D6BC9-E9F9-41E7-9E52-119A98BE5DE4}" srcOrd="1" destOrd="0" presId="urn:microsoft.com/office/officeart/2005/8/layout/orgChart1"/>
    <dgm:cxn modelId="{F8F70C4A-59F3-4E87-8767-5A4B4181E6C6}" type="presParOf" srcId="{825D6BC9-E9F9-41E7-9E52-119A98BE5DE4}" destId="{36265E39-5B77-4D21-AD06-225A9C97F90D}" srcOrd="0" destOrd="0" presId="urn:microsoft.com/office/officeart/2005/8/layout/orgChart1"/>
    <dgm:cxn modelId="{67E010C5-263F-42A9-A034-493BC4E63428}" type="presParOf" srcId="{825D6BC9-E9F9-41E7-9E52-119A98BE5DE4}" destId="{B8A052CB-51CC-4A3D-AB60-018359DB3326}" srcOrd="1" destOrd="0" presId="urn:microsoft.com/office/officeart/2005/8/layout/orgChart1"/>
    <dgm:cxn modelId="{9FCAEB08-1605-4873-8764-5537933654E0}" type="presParOf" srcId="{B8A052CB-51CC-4A3D-AB60-018359DB3326}" destId="{DA8EDDBD-22C4-42EC-8ED7-2C49F03CB7B1}" srcOrd="0" destOrd="0" presId="urn:microsoft.com/office/officeart/2005/8/layout/orgChart1"/>
    <dgm:cxn modelId="{FC05CB5E-0803-4443-A5F5-FE5C3BD93BD0}" type="presParOf" srcId="{DA8EDDBD-22C4-42EC-8ED7-2C49F03CB7B1}" destId="{26982E82-23E3-4EA9-8FF0-E8B4E6106EFD}" srcOrd="0" destOrd="0" presId="urn:microsoft.com/office/officeart/2005/8/layout/orgChart1"/>
    <dgm:cxn modelId="{56A29EAF-A2A6-4B38-9EA1-8F965912F450}" type="presParOf" srcId="{DA8EDDBD-22C4-42EC-8ED7-2C49F03CB7B1}" destId="{39841D8D-22B9-4330-B10B-A0462A5744B9}" srcOrd="1" destOrd="0" presId="urn:microsoft.com/office/officeart/2005/8/layout/orgChart1"/>
    <dgm:cxn modelId="{1EB5CCF5-08FA-490A-860E-49CECCD3169C}" type="presParOf" srcId="{B8A052CB-51CC-4A3D-AB60-018359DB3326}" destId="{824C32D4-50B4-4BE9-A8C7-D189D05C0051}" srcOrd="1" destOrd="0" presId="urn:microsoft.com/office/officeart/2005/8/layout/orgChart1"/>
    <dgm:cxn modelId="{8282FEAB-86AE-450E-A4B5-D4A3414E5C6A}" type="presParOf" srcId="{B8A052CB-51CC-4A3D-AB60-018359DB3326}" destId="{0A090B85-01B2-4D0F-9D72-78252F845B08}" srcOrd="2" destOrd="0" presId="urn:microsoft.com/office/officeart/2005/8/layout/orgChart1"/>
    <dgm:cxn modelId="{418897A6-4C03-4EC1-B519-57186657CF9C}" type="presParOf" srcId="{582FC2FE-CC57-4AC2-8B52-74F6B8B9B786}" destId="{4D741F7C-A6A1-4AE6-BACF-AAB1971DE6D2}" srcOrd="2" destOrd="0" presId="urn:microsoft.com/office/officeart/2005/8/layout/orgChart1"/>
    <dgm:cxn modelId="{4D7FFFE1-8E60-46F0-BFA3-1D854BD13A2B}" type="presParOf" srcId="{E8C7DA1D-4D0B-47EC-A8B4-33E103D2A10E}" destId="{33BDA83A-2704-4F2C-BF5A-08887D40B54A}" srcOrd="2" destOrd="0" presId="urn:microsoft.com/office/officeart/2005/8/layout/orgChart1"/>
    <dgm:cxn modelId="{DC045880-2424-4D5A-90A7-70F76ED4B47A}" type="presParOf" srcId="{9E7643CF-743E-4C75-911A-DBF5C562D0F8}" destId="{74B46D9B-0285-4D2E-A7CD-C5B60A80DD54}" srcOrd="2" destOrd="0" presId="urn:microsoft.com/office/officeart/2005/8/layout/orgChart1"/>
  </dgm:cxnLst>
  <dgm:bg>
    <a:pattFill prst="pct5">
      <a:fgClr>
        <a:schemeClr val="lt1">
          <a:hueOff val="0"/>
          <a:satOff val="0"/>
          <a:lumOff val="0"/>
        </a:schemeClr>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F4F97-5DD6-44A8-B776-AD76BBBD51A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GB"/>
        </a:p>
      </dgm:t>
    </dgm:pt>
    <dgm:pt modelId="{9C99CAB6-A99E-4DDF-961E-CE7E883816F7}">
      <dgm:prSet phldrT="[Text]"/>
      <dgm:spPr/>
      <dgm:t>
        <a:bodyPr/>
        <a:lstStyle/>
        <a:p>
          <a:r>
            <a:rPr lang="en-GB" b="1" dirty="0" smtClean="0">
              <a:solidFill>
                <a:schemeClr val="tx1"/>
              </a:solidFill>
            </a:rPr>
            <a:t>Deputy Director of Finance</a:t>
          </a:r>
        </a:p>
      </dgm:t>
    </dgm:pt>
    <dgm:pt modelId="{82CE1268-27F2-4F73-BF40-756685C4EA13}" type="parTrans" cxnId="{E3E2A80D-C1E9-4818-BB06-3B811E14F5F1}">
      <dgm:prSet/>
      <dgm:spPr/>
      <dgm:t>
        <a:bodyPr/>
        <a:lstStyle/>
        <a:p>
          <a:endParaRPr lang="en-GB"/>
        </a:p>
      </dgm:t>
    </dgm:pt>
    <dgm:pt modelId="{47333B87-1C34-45A7-9373-C3F9170D5DA5}" type="sibTrans" cxnId="{E3E2A80D-C1E9-4818-BB06-3B811E14F5F1}">
      <dgm:prSet/>
      <dgm:spPr/>
      <dgm:t>
        <a:bodyPr/>
        <a:lstStyle/>
        <a:p>
          <a:endParaRPr lang="en-GB"/>
        </a:p>
      </dgm:t>
    </dgm:pt>
    <dgm:pt modelId="{4A03F456-CB8C-4831-8FAE-ED18FC0AD565}">
      <dgm:prSet phldrT="[Text]"/>
      <dgm:spPr>
        <a:solidFill>
          <a:srgbClr val="00B0F0"/>
        </a:solidFill>
      </dgm:spPr>
      <dgm:t>
        <a:bodyPr/>
        <a:lstStyle/>
        <a:p>
          <a:r>
            <a:rPr lang="en-GB" b="1" dirty="0" smtClean="0"/>
            <a:t>Banking Team Leader</a:t>
          </a:r>
        </a:p>
      </dgm:t>
    </dgm:pt>
    <dgm:pt modelId="{83B53692-DD6F-4163-B8BF-7968E39BB052}" type="parTrans" cxnId="{11A46AB8-8387-484F-A6F6-BB11BAF7C904}">
      <dgm:prSet/>
      <dgm:spPr/>
      <dgm:t>
        <a:bodyPr/>
        <a:lstStyle/>
        <a:p>
          <a:endParaRPr lang="en-US"/>
        </a:p>
      </dgm:t>
    </dgm:pt>
    <dgm:pt modelId="{2354588F-373D-4221-B9F3-CE129315BC34}" type="sibTrans" cxnId="{11A46AB8-8387-484F-A6F6-BB11BAF7C904}">
      <dgm:prSet/>
      <dgm:spPr/>
      <dgm:t>
        <a:bodyPr/>
        <a:lstStyle/>
        <a:p>
          <a:endParaRPr lang="en-US"/>
        </a:p>
      </dgm:t>
    </dgm:pt>
    <dgm:pt modelId="{C0D88CBA-5FAA-4005-95EB-2672EB960385}">
      <dgm:prSet phldrT="[Text]"/>
      <dgm:spPr/>
      <dgm:t>
        <a:bodyPr/>
        <a:lstStyle/>
        <a:p>
          <a:r>
            <a:rPr lang="en-GB" b="1" dirty="0" smtClean="0"/>
            <a:t>Senior Finance </a:t>
          </a:r>
          <a:r>
            <a:rPr lang="en-GB" b="1" dirty="0" err="1" smtClean="0"/>
            <a:t>Asst</a:t>
          </a:r>
          <a:r>
            <a:rPr lang="en-GB" dirty="0" smtClean="0"/>
            <a:t/>
          </a:r>
          <a:br>
            <a:rPr lang="en-GB" dirty="0" smtClean="0"/>
          </a:br>
          <a:endParaRPr lang="en-GB" b="1" dirty="0"/>
        </a:p>
      </dgm:t>
    </dgm:pt>
    <dgm:pt modelId="{5C877DE2-3BAA-4247-A906-7966FFE0BF50}" type="parTrans" cxnId="{8CAD0DA9-C902-49A1-99CC-09D565B480EE}">
      <dgm:prSet/>
      <dgm:spPr/>
      <dgm:t>
        <a:bodyPr/>
        <a:lstStyle/>
        <a:p>
          <a:endParaRPr lang="en-US"/>
        </a:p>
      </dgm:t>
    </dgm:pt>
    <dgm:pt modelId="{B608EA39-148F-47E9-91E9-54E7F916C0A6}" type="sibTrans" cxnId="{8CAD0DA9-C902-49A1-99CC-09D565B480EE}">
      <dgm:prSet/>
      <dgm:spPr/>
      <dgm:t>
        <a:bodyPr/>
        <a:lstStyle/>
        <a:p>
          <a:endParaRPr lang="en-US"/>
        </a:p>
      </dgm:t>
    </dgm:pt>
    <dgm:pt modelId="{59EBFDC0-A62A-4659-9CA0-6D7CD0A7E10D}">
      <dgm:prSet phldrT="[Text]"/>
      <dgm:spPr>
        <a:solidFill>
          <a:srgbClr val="FFFF00"/>
        </a:solidFill>
      </dgm:spPr>
      <dgm:t>
        <a:bodyPr/>
        <a:lstStyle/>
        <a:p>
          <a:r>
            <a:rPr lang="en-GB" b="1" dirty="0" smtClean="0"/>
            <a:t>Helpdesk Advisers </a:t>
          </a:r>
          <a:r>
            <a:rPr lang="en-GB" dirty="0" smtClean="0"/>
            <a:t/>
          </a:r>
          <a:br>
            <a:rPr lang="en-GB" dirty="0" smtClean="0"/>
          </a:br>
          <a:endParaRPr lang="en-GB" dirty="0"/>
        </a:p>
      </dgm:t>
    </dgm:pt>
    <dgm:pt modelId="{9DC0C01F-D9ED-4EDD-970E-A4C81107C0E4}" type="parTrans" cxnId="{E7623F41-6328-46A3-87DE-B2075FF5BBBC}">
      <dgm:prSet/>
      <dgm:spPr/>
      <dgm:t>
        <a:bodyPr/>
        <a:lstStyle/>
        <a:p>
          <a:endParaRPr lang="en-US"/>
        </a:p>
      </dgm:t>
    </dgm:pt>
    <dgm:pt modelId="{08B32A37-18BE-4781-B157-8D76F95C10AA}" type="sibTrans" cxnId="{E7623F41-6328-46A3-87DE-B2075FF5BBBC}">
      <dgm:prSet/>
      <dgm:spPr/>
      <dgm:t>
        <a:bodyPr/>
        <a:lstStyle/>
        <a:p>
          <a:endParaRPr lang="en-US"/>
        </a:p>
      </dgm:t>
    </dgm:pt>
    <dgm:pt modelId="{A0D2A6E0-A6F9-40C3-A45C-280E686791CE}">
      <dgm:prSet phldrT="[Text]"/>
      <dgm:spPr/>
      <dgm:t>
        <a:bodyPr/>
        <a:lstStyle/>
        <a:p>
          <a:r>
            <a:rPr lang="en-GB" b="1" dirty="0" smtClean="0"/>
            <a:t>Senior Finance </a:t>
          </a:r>
          <a:r>
            <a:rPr lang="en-GB" b="1" dirty="0" err="1" smtClean="0"/>
            <a:t>Assts</a:t>
          </a:r>
          <a:r>
            <a:rPr lang="en-GB" b="1" dirty="0" smtClean="0"/>
            <a:t/>
          </a:r>
          <a:br>
            <a:rPr lang="en-GB" b="1" dirty="0" smtClean="0"/>
          </a:br>
          <a:endParaRPr lang="en-GB" dirty="0"/>
        </a:p>
      </dgm:t>
    </dgm:pt>
    <dgm:pt modelId="{DAC026F1-DDD4-465E-A664-A223DB53E520}" type="parTrans" cxnId="{0953ED46-B0A6-4BC8-A879-C6978FB2C069}">
      <dgm:prSet/>
      <dgm:spPr/>
      <dgm:t>
        <a:bodyPr/>
        <a:lstStyle/>
        <a:p>
          <a:endParaRPr lang="en-US"/>
        </a:p>
      </dgm:t>
    </dgm:pt>
    <dgm:pt modelId="{198CD034-1430-430C-AEBC-54845A819CE6}" type="sibTrans" cxnId="{0953ED46-B0A6-4BC8-A879-C6978FB2C069}">
      <dgm:prSet/>
      <dgm:spPr/>
      <dgm:t>
        <a:bodyPr/>
        <a:lstStyle/>
        <a:p>
          <a:endParaRPr lang="en-US"/>
        </a:p>
      </dgm:t>
    </dgm:pt>
    <dgm:pt modelId="{7B0D2E7D-7106-4A85-85C4-45048FCCA5CF}">
      <dgm:prSet phldrT="[Text]"/>
      <dgm:spPr/>
      <dgm:t>
        <a:bodyPr/>
        <a:lstStyle/>
        <a:p>
          <a:r>
            <a:rPr lang="en-GB" b="1" dirty="0" smtClean="0"/>
            <a:t>Finance </a:t>
          </a:r>
          <a:r>
            <a:rPr lang="en-GB" b="1" dirty="0" err="1" smtClean="0"/>
            <a:t>Assts</a:t>
          </a:r>
          <a:r>
            <a:rPr lang="en-GB" b="1" dirty="0" smtClean="0"/>
            <a:t/>
          </a:r>
          <a:br>
            <a:rPr lang="en-GB" b="1" dirty="0" smtClean="0"/>
          </a:br>
          <a:endParaRPr lang="en-GB" dirty="0"/>
        </a:p>
      </dgm:t>
    </dgm:pt>
    <dgm:pt modelId="{85D03529-E59D-49E1-B2C3-6F6D58381C53}" type="parTrans" cxnId="{1CCD2816-3331-4FE9-B10C-0D4BB758409F}">
      <dgm:prSet/>
      <dgm:spPr/>
      <dgm:t>
        <a:bodyPr/>
        <a:lstStyle/>
        <a:p>
          <a:endParaRPr lang="en-US"/>
        </a:p>
      </dgm:t>
    </dgm:pt>
    <dgm:pt modelId="{4E62593E-F61D-4A95-8ACD-AF245D39268D}" type="sibTrans" cxnId="{1CCD2816-3331-4FE9-B10C-0D4BB758409F}">
      <dgm:prSet/>
      <dgm:spPr/>
      <dgm:t>
        <a:bodyPr/>
        <a:lstStyle/>
        <a:p>
          <a:endParaRPr lang="en-US"/>
        </a:p>
      </dgm:t>
    </dgm:pt>
    <dgm:pt modelId="{2E21E2FE-BB00-41D0-B896-BE648EF41EF3}">
      <dgm:prSet phldrT="[Text]"/>
      <dgm:spPr>
        <a:solidFill>
          <a:srgbClr val="00FF00"/>
        </a:solidFill>
      </dgm:spPr>
      <dgm:t>
        <a:bodyPr/>
        <a:lstStyle/>
        <a:p>
          <a:r>
            <a:rPr lang="en-GB" b="1" dirty="0" smtClean="0"/>
            <a:t>Income Collection Team Leader</a:t>
          </a:r>
        </a:p>
      </dgm:t>
    </dgm:pt>
    <dgm:pt modelId="{57AE1CCF-AD86-4B4F-8CBD-638E5040B8E5}" type="parTrans" cxnId="{044B6123-1B96-48CC-95CC-D34D18CC6F40}">
      <dgm:prSet/>
      <dgm:spPr/>
      <dgm:t>
        <a:bodyPr/>
        <a:lstStyle/>
        <a:p>
          <a:endParaRPr lang="en-US"/>
        </a:p>
      </dgm:t>
    </dgm:pt>
    <dgm:pt modelId="{66994565-74F8-417C-95B3-B1BD1AF9753D}" type="sibTrans" cxnId="{044B6123-1B96-48CC-95CC-D34D18CC6F40}">
      <dgm:prSet/>
      <dgm:spPr/>
      <dgm:t>
        <a:bodyPr/>
        <a:lstStyle/>
        <a:p>
          <a:endParaRPr lang="en-US"/>
        </a:p>
      </dgm:t>
    </dgm:pt>
    <dgm:pt modelId="{71F60758-B299-4508-841D-A4626626F5E6}">
      <dgm:prSet phldrT="[Text]"/>
      <dgm:spPr/>
      <dgm:t>
        <a:bodyPr/>
        <a:lstStyle/>
        <a:p>
          <a:r>
            <a:rPr lang="en-GB" b="1" dirty="0" smtClean="0"/>
            <a:t>Senior Finance </a:t>
          </a:r>
          <a:r>
            <a:rPr lang="en-GB" b="1" dirty="0" err="1" smtClean="0"/>
            <a:t>Asst</a:t>
          </a:r>
          <a:r>
            <a:rPr lang="en-GB" b="1" dirty="0" smtClean="0"/>
            <a:t/>
          </a:r>
          <a:br>
            <a:rPr lang="en-GB" b="1" dirty="0" smtClean="0"/>
          </a:br>
          <a:endParaRPr lang="en-GB" dirty="0"/>
        </a:p>
      </dgm:t>
    </dgm:pt>
    <dgm:pt modelId="{13617A6C-071B-4E6D-B0CA-6B25C46633CF}" type="parTrans" cxnId="{1AF70B9A-3CF5-41FF-B955-F1917054833B}">
      <dgm:prSet/>
      <dgm:spPr/>
      <dgm:t>
        <a:bodyPr/>
        <a:lstStyle/>
        <a:p>
          <a:endParaRPr lang="en-US"/>
        </a:p>
      </dgm:t>
    </dgm:pt>
    <dgm:pt modelId="{303126AD-F6C1-426A-ACE8-D00B9A8E2A5D}" type="sibTrans" cxnId="{1AF70B9A-3CF5-41FF-B955-F1917054833B}">
      <dgm:prSet/>
      <dgm:spPr/>
      <dgm:t>
        <a:bodyPr/>
        <a:lstStyle/>
        <a:p>
          <a:endParaRPr lang="en-US"/>
        </a:p>
      </dgm:t>
    </dgm:pt>
    <dgm:pt modelId="{CDDB074D-F261-4F89-BFC8-473E5B2A0C22}">
      <dgm:prSet phldrT="[Text]"/>
      <dgm:spPr>
        <a:solidFill>
          <a:srgbClr val="FF00FF"/>
        </a:solidFill>
      </dgm:spPr>
      <dgm:t>
        <a:bodyPr/>
        <a:lstStyle/>
        <a:p>
          <a:r>
            <a:rPr lang="en-GB" b="1" dirty="0" smtClean="0"/>
            <a:t>Payments Team Leader</a:t>
          </a:r>
        </a:p>
      </dgm:t>
    </dgm:pt>
    <dgm:pt modelId="{F20C9941-D7AB-4DAC-8946-17A88CD59275}" type="parTrans" cxnId="{55E76A74-210E-4ED5-80F9-014C0E80F1C9}">
      <dgm:prSet/>
      <dgm:spPr/>
      <dgm:t>
        <a:bodyPr/>
        <a:lstStyle/>
        <a:p>
          <a:endParaRPr lang="en-US"/>
        </a:p>
      </dgm:t>
    </dgm:pt>
    <dgm:pt modelId="{71544077-B31F-4330-8E70-1FB1342368F3}" type="sibTrans" cxnId="{55E76A74-210E-4ED5-80F9-014C0E80F1C9}">
      <dgm:prSet/>
      <dgm:spPr/>
      <dgm:t>
        <a:bodyPr/>
        <a:lstStyle/>
        <a:p>
          <a:endParaRPr lang="en-US"/>
        </a:p>
      </dgm:t>
    </dgm:pt>
    <dgm:pt modelId="{776C5AFB-B808-4FE3-8CCD-D2721781D501}">
      <dgm:prSet phldrT="[Text]"/>
      <dgm:spPr/>
      <dgm:t>
        <a:bodyPr/>
        <a:lstStyle/>
        <a:p>
          <a:r>
            <a:rPr lang="en-GB" b="1" dirty="0" smtClean="0"/>
            <a:t>Senior Finance </a:t>
          </a:r>
          <a:r>
            <a:rPr lang="en-GB" b="1" dirty="0" err="1" smtClean="0"/>
            <a:t>Assts</a:t>
          </a:r>
          <a:r>
            <a:rPr lang="en-GB" dirty="0" smtClean="0"/>
            <a:t/>
          </a:r>
          <a:br>
            <a:rPr lang="en-GB" dirty="0" smtClean="0"/>
          </a:br>
          <a:endParaRPr lang="en-GB" b="1" dirty="0"/>
        </a:p>
      </dgm:t>
    </dgm:pt>
    <dgm:pt modelId="{626E491A-9488-4E74-9460-5EA3732CCDE5}" type="parTrans" cxnId="{A9C642AC-13D0-453D-9D83-6556D73F5F06}">
      <dgm:prSet/>
      <dgm:spPr/>
      <dgm:t>
        <a:bodyPr/>
        <a:lstStyle/>
        <a:p>
          <a:endParaRPr lang="en-US"/>
        </a:p>
      </dgm:t>
    </dgm:pt>
    <dgm:pt modelId="{D510F998-EF83-428B-BBEE-120C27F4E03C}" type="sibTrans" cxnId="{A9C642AC-13D0-453D-9D83-6556D73F5F06}">
      <dgm:prSet/>
      <dgm:spPr/>
      <dgm:t>
        <a:bodyPr/>
        <a:lstStyle/>
        <a:p>
          <a:endParaRPr lang="en-US"/>
        </a:p>
      </dgm:t>
    </dgm:pt>
    <dgm:pt modelId="{00C2D5A7-B7BB-4772-9D6D-B9EA23BDAB93}">
      <dgm:prSet phldrT="[Text]"/>
      <dgm:spPr/>
      <dgm:t>
        <a:bodyPr/>
        <a:lstStyle/>
        <a:p>
          <a:r>
            <a:rPr lang="en-GB" b="1" dirty="0" smtClean="0"/>
            <a:t>Finance </a:t>
          </a:r>
          <a:r>
            <a:rPr lang="en-GB" b="1" dirty="0" err="1" smtClean="0"/>
            <a:t>Assts</a:t>
          </a:r>
          <a:r>
            <a:rPr lang="en-GB" b="1" dirty="0" smtClean="0"/>
            <a:t/>
          </a:r>
          <a:br>
            <a:rPr lang="en-GB" b="1" dirty="0" smtClean="0"/>
          </a:br>
          <a:endParaRPr lang="en-GB" dirty="0"/>
        </a:p>
      </dgm:t>
    </dgm:pt>
    <dgm:pt modelId="{4E53A35E-5EF8-4480-A138-E322908753C1}" type="parTrans" cxnId="{9C4E5F81-3750-443D-860D-B9EAC9DB789A}">
      <dgm:prSet/>
      <dgm:spPr/>
      <dgm:t>
        <a:bodyPr/>
        <a:lstStyle/>
        <a:p>
          <a:endParaRPr lang="en-US"/>
        </a:p>
      </dgm:t>
    </dgm:pt>
    <dgm:pt modelId="{4A3CD41E-1BF6-4AA9-B602-7F7DF2B488BB}" type="sibTrans" cxnId="{9C4E5F81-3750-443D-860D-B9EAC9DB789A}">
      <dgm:prSet/>
      <dgm:spPr/>
      <dgm:t>
        <a:bodyPr/>
        <a:lstStyle/>
        <a:p>
          <a:endParaRPr lang="en-US"/>
        </a:p>
      </dgm:t>
    </dgm:pt>
    <dgm:pt modelId="{72D10950-36B4-4938-8881-2CE1BB288A57}">
      <dgm:prSet phldrT="[Text]"/>
      <dgm:spPr>
        <a:solidFill>
          <a:srgbClr val="99CCFF"/>
        </a:solidFill>
      </dgm:spPr>
      <dgm:t>
        <a:bodyPr/>
        <a:lstStyle/>
        <a:p>
          <a:r>
            <a:rPr lang="en-GB" b="1" dirty="0" smtClean="0"/>
            <a:t>Student Funding Team Leader</a:t>
          </a:r>
        </a:p>
      </dgm:t>
    </dgm:pt>
    <dgm:pt modelId="{B6CC0C8F-7FBC-44D6-8382-8C0902758161}" type="parTrans" cxnId="{088B402D-4C60-4A77-BA2A-8DA6DD0BC18A}">
      <dgm:prSet/>
      <dgm:spPr/>
      <dgm:t>
        <a:bodyPr/>
        <a:lstStyle/>
        <a:p>
          <a:endParaRPr lang="en-US"/>
        </a:p>
      </dgm:t>
    </dgm:pt>
    <dgm:pt modelId="{ECEF48A4-1040-46BA-8F0C-FA3D12EF6660}" type="sibTrans" cxnId="{088B402D-4C60-4A77-BA2A-8DA6DD0BC18A}">
      <dgm:prSet/>
      <dgm:spPr/>
      <dgm:t>
        <a:bodyPr/>
        <a:lstStyle/>
        <a:p>
          <a:endParaRPr lang="en-US"/>
        </a:p>
      </dgm:t>
    </dgm:pt>
    <dgm:pt modelId="{69CA2A98-9113-4B5A-AA0B-8EB790CA552D}">
      <dgm:prSet phldrT="[Text]"/>
      <dgm:spPr/>
      <dgm:t>
        <a:bodyPr/>
        <a:lstStyle/>
        <a:p>
          <a:r>
            <a:rPr lang="en-GB" b="1" dirty="0" smtClean="0"/>
            <a:t>Senior Finance </a:t>
          </a:r>
          <a:r>
            <a:rPr lang="en-GB" b="1" dirty="0" err="1" smtClean="0"/>
            <a:t>Assts</a:t>
          </a:r>
          <a:r>
            <a:rPr lang="en-GB" dirty="0" smtClean="0"/>
            <a:t/>
          </a:r>
          <a:br>
            <a:rPr lang="en-GB" dirty="0" smtClean="0"/>
          </a:br>
          <a:endParaRPr lang="en-GB" b="1" dirty="0"/>
        </a:p>
      </dgm:t>
    </dgm:pt>
    <dgm:pt modelId="{D5BD8988-1345-4B6B-9144-4A1360DD1AA6}" type="parTrans" cxnId="{5F15F3AD-401B-4E49-A87F-C42EEA53B4E1}">
      <dgm:prSet/>
      <dgm:spPr/>
      <dgm:t>
        <a:bodyPr/>
        <a:lstStyle/>
        <a:p>
          <a:endParaRPr lang="en-US"/>
        </a:p>
      </dgm:t>
    </dgm:pt>
    <dgm:pt modelId="{088080C1-A24C-4644-A606-7D699D11FA2B}" type="sibTrans" cxnId="{5F15F3AD-401B-4E49-A87F-C42EEA53B4E1}">
      <dgm:prSet/>
      <dgm:spPr/>
      <dgm:t>
        <a:bodyPr/>
        <a:lstStyle/>
        <a:p>
          <a:endParaRPr lang="en-US"/>
        </a:p>
      </dgm:t>
    </dgm:pt>
    <dgm:pt modelId="{96206B77-CD55-42E5-BF09-B1A8D34756A0}">
      <dgm:prSet phldrT="[Text]"/>
      <dgm:spPr>
        <a:solidFill>
          <a:srgbClr val="CC66FF"/>
        </a:solidFill>
      </dgm:spPr>
      <dgm:t>
        <a:bodyPr/>
        <a:lstStyle/>
        <a:p>
          <a:r>
            <a:rPr lang="en-GB" b="1" dirty="0" smtClean="0"/>
            <a:t>Payroll Officer</a:t>
          </a:r>
        </a:p>
      </dgm:t>
    </dgm:pt>
    <dgm:pt modelId="{180695D7-0773-48F9-96DD-5CA5CB623221}" type="parTrans" cxnId="{2759D8B7-67AE-4407-8BDB-FE03376D32B1}">
      <dgm:prSet/>
      <dgm:spPr/>
      <dgm:t>
        <a:bodyPr/>
        <a:lstStyle/>
        <a:p>
          <a:endParaRPr lang="en-US"/>
        </a:p>
      </dgm:t>
    </dgm:pt>
    <dgm:pt modelId="{4135B5B2-A976-439A-B28F-8E42E124910D}" type="sibTrans" cxnId="{2759D8B7-67AE-4407-8BDB-FE03376D32B1}">
      <dgm:prSet/>
      <dgm:spPr/>
      <dgm:t>
        <a:bodyPr/>
        <a:lstStyle/>
        <a:p>
          <a:endParaRPr lang="en-US"/>
        </a:p>
      </dgm:t>
    </dgm:pt>
    <dgm:pt modelId="{FC9B0622-76CC-4ACC-BCE1-8D7AEEB5DAD9}">
      <dgm:prSet phldrT="[Text]"/>
      <dgm:spPr/>
      <dgm:t>
        <a:bodyPr/>
        <a:lstStyle/>
        <a:p>
          <a:r>
            <a:rPr lang="en-GB" b="1" dirty="0" smtClean="0"/>
            <a:t>Deputy Payroll  Officer</a:t>
          </a:r>
          <a:r>
            <a:rPr lang="en-GB" dirty="0" smtClean="0"/>
            <a:t/>
          </a:r>
          <a:br>
            <a:rPr lang="en-GB" dirty="0" smtClean="0"/>
          </a:br>
          <a:endParaRPr lang="en-GB" dirty="0"/>
        </a:p>
      </dgm:t>
    </dgm:pt>
    <dgm:pt modelId="{CFF34CE4-78F2-42B4-B9BA-27F0898C195C}" type="parTrans" cxnId="{7BFE5EC0-F122-4623-8ABB-D2D5BCF3C0DC}">
      <dgm:prSet/>
      <dgm:spPr/>
      <dgm:t>
        <a:bodyPr/>
        <a:lstStyle/>
        <a:p>
          <a:endParaRPr lang="en-US"/>
        </a:p>
      </dgm:t>
    </dgm:pt>
    <dgm:pt modelId="{C09C1BDC-7D02-427D-A1E4-08DC97DC8265}" type="sibTrans" cxnId="{7BFE5EC0-F122-4623-8ABB-D2D5BCF3C0DC}">
      <dgm:prSet/>
      <dgm:spPr/>
      <dgm:t>
        <a:bodyPr/>
        <a:lstStyle/>
        <a:p>
          <a:endParaRPr lang="en-US"/>
        </a:p>
      </dgm:t>
    </dgm:pt>
    <dgm:pt modelId="{937A648C-70BA-46C4-A64B-279F7EFB0EAD}">
      <dgm:prSet phldrT="[Text]"/>
      <dgm:spPr/>
      <dgm:t>
        <a:bodyPr/>
        <a:lstStyle/>
        <a:p>
          <a:r>
            <a:rPr lang="en-GB" b="1" dirty="0" smtClean="0"/>
            <a:t>Senior Payroll </a:t>
          </a:r>
          <a:r>
            <a:rPr lang="en-GB" b="1" dirty="0" err="1" smtClean="0"/>
            <a:t>Asst</a:t>
          </a:r>
          <a:r>
            <a:rPr lang="en-GB" b="1" dirty="0" smtClean="0"/>
            <a:t/>
          </a:r>
          <a:br>
            <a:rPr lang="en-GB" b="1" dirty="0" smtClean="0"/>
          </a:br>
          <a:endParaRPr lang="en-GB" dirty="0"/>
        </a:p>
      </dgm:t>
    </dgm:pt>
    <dgm:pt modelId="{D254DD64-2254-407C-B98E-598EF4CEBCAB}" type="parTrans" cxnId="{FB479EE4-FDF9-496C-84C2-588B311173F8}">
      <dgm:prSet/>
      <dgm:spPr/>
      <dgm:t>
        <a:bodyPr/>
        <a:lstStyle/>
        <a:p>
          <a:endParaRPr lang="en-US"/>
        </a:p>
      </dgm:t>
    </dgm:pt>
    <dgm:pt modelId="{356EF176-0332-4EB6-AA95-21787C3AE2B6}" type="sibTrans" cxnId="{FB479EE4-FDF9-496C-84C2-588B311173F8}">
      <dgm:prSet/>
      <dgm:spPr/>
      <dgm:t>
        <a:bodyPr/>
        <a:lstStyle/>
        <a:p>
          <a:endParaRPr lang="en-US"/>
        </a:p>
      </dgm:t>
    </dgm:pt>
    <dgm:pt modelId="{91B3987D-36CB-4D60-8026-A54CC06394C1}">
      <dgm:prSet phldrT="[Text]"/>
      <dgm:spPr>
        <a:solidFill>
          <a:srgbClr val="FFC000"/>
        </a:solidFill>
      </dgm:spPr>
      <dgm:t>
        <a:bodyPr/>
        <a:lstStyle/>
        <a:p>
          <a:r>
            <a:rPr lang="en-GB" b="1" dirty="0" smtClean="0"/>
            <a:t>Pensions Officer</a:t>
          </a:r>
        </a:p>
      </dgm:t>
    </dgm:pt>
    <dgm:pt modelId="{6B10EFD0-FCA7-45F4-889F-DAF1CFDBECC6}" type="parTrans" cxnId="{4D40ABFC-2B10-4FB7-A50E-3DF7B5E2EAF0}">
      <dgm:prSet/>
      <dgm:spPr/>
      <dgm:t>
        <a:bodyPr/>
        <a:lstStyle/>
        <a:p>
          <a:endParaRPr lang="en-US"/>
        </a:p>
      </dgm:t>
    </dgm:pt>
    <dgm:pt modelId="{05E1CB3F-D39E-498F-9FD7-496E33C312FE}" type="sibTrans" cxnId="{4D40ABFC-2B10-4FB7-A50E-3DF7B5E2EAF0}">
      <dgm:prSet/>
      <dgm:spPr/>
      <dgm:t>
        <a:bodyPr/>
        <a:lstStyle/>
        <a:p>
          <a:endParaRPr lang="en-US"/>
        </a:p>
      </dgm:t>
    </dgm:pt>
    <dgm:pt modelId="{1DF88823-7876-4A73-8120-9C938AF5B961}">
      <dgm:prSet phldrT="[Text]"/>
      <dgm:spPr/>
      <dgm:t>
        <a:bodyPr/>
        <a:lstStyle/>
        <a:p>
          <a:r>
            <a:rPr lang="en-GB" b="1" dirty="0" err="1" smtClean="0"/>
            <a:t>Asst</a:t>
          </a:r>
          <a:r>
            <a:rPr lang="en-GB" b="1" dirty="0" smtClean="0"/>
            <a:t> Pensions Supervisor</a:t>
          </a:r>
          <a:r>
            <a:rPr lang="en-GB" dirty="0" smtClean="0"/>
            <a:t/>
          </a:r>
          <a:br>
            <a:rPr lang="en-GB" dirty="0" smtClean="0"/>
          </a:br>
          <a:endParaRPr lang="en-GB" dirty="0"/>
        </a:p>
      </dgm:t>
    </dgm:pt>
    <dgm:pt modelId="{D674B3DE-AB28-453E-A094-89405C4B4550}" type="parTrans" cxnId="{0CFCD267-7514-428D-8F70-1396D6BB4BC5}">
      <dgm:prSet/>
      <dgm:spPr/>
      <dgm:t>
        <a:bodyPr/>
        <a:lstStyle/>
        <a:p>
          <a:endParaRPr lang="en-US"/>
        </a:p>
      </dgm:t>
    </dgm:pt>
    <dgm:pt modelId="{240D6909-C99C-4877-B031-5EEE27219D60}" type="sibTrans" cxnId="{0CFCD267-7514-428D-8F70-1396D6BB4BC5}">
      <dgm:prSet/>
      <dgm:spPr/>
      <dgm:t>
        <a:bodyPr/>
        <a:lstStyle/>
        <a:p>
          <a:endParaRPr lang="en-US"/>
        </a:p>
      </dgm:t>
    </dgm:pt>
    <dgm:pt modelId="{2F296152-D540-477A-995A-9219213C35E5}">
      <dgm:prSet phldrT="[Text]"/>
      <dgm:spPr/>
      <dgm:t>
        <a:bodyPr/>
        <a:lstStyle/>
        <a:p>
          <a:r>
            <a:rPr lang="en-GB" b="1" dirty="0" smtClean="0"/>
            <a:t>Finance </a:t>
          </a:r>
          <a:r>
            <a:rPr lang="en-GB" b="1" dirty="0" err="1" smtClean="0"/>
            <a:t>Asst</a:t>
          </a:r>
          <a:r>
            <a:rPr lang="en-GB" b="1" dirty="0" smtClean="0"/>
            <a:t/>
          </a:r>
          <a:br>
            <a:rPr lang="en-GB" b="1" dirty="0" smtClean="0"/>
          </a:br>
          <a:endParaRPr lang="en-GB" dirty="0"/>
        </a:p>
      </dgm:t>
    </dgm:pt>
    <dgm:pt modelId="{85874456-923A-4D04-B450-2F79E15F2BC1}" type="parTrans" cxnId="{5ADB6823-7ABC-4707-8275-1335EB071704}">
      <dgm:prSet/>
      <dgm:spPr/>
      <dgm:t>
        <a:bodyPr/>
        <a:lstStyle/>
        <a:p>
          <a:endParaRPr lang="en-US"/>
        </a:p>
      </dgm:t>
    </dgm:pt>
    <dgm:pt modelId="{7AFA2649-B428-4631-90E5-D1FCA3D62356}" type="sibTrans" cxnId="{5ADB6823-7ABC-4707-8275-1335EB071704}">
      <dgm:prSet/>
      <dgm:spPr/>
      <dgm:t>
        <a:bodyPr/>
        <a:lstStyle/>
        <a:p>
          <a:endParaRPr lang="en-US"/>
        </a:p>
      </dgm:t>
    </dgm:pt>
    <dgm:pt modelId="{8B852659-ECDF-4F23-A351-569CC7B3A068}">
      <dgm:prSet phldrT="[Text]"/>
      <dgm:spPr/>
      <dgm:t>
        <a:bodyPr/>
        <a:lstStyle/>
        <a:p>
          <a:r>
            <a:rPr lang="en-GB" b="1" dirty="0" smtClean="0"/>
            <a:t>Payroll </a:t>
          </a:r>
          <a:r>
            <a:rPr lang="en-GB" b="1" dirty="0" err="1" smtClean="0"/>
            <a:t>Asst</a:t>
          </a:r>
          <a:r>
            <a:rPr lang="en-GB" b="1" dirty="0" smtClean="0"/>
            <a:t/>
          </a:r>
          <a:br>
            <a:rPr lang="en-GB" b="1" dirty="0" smtClean="0"/>
          </a:br>
          <a:endParaRPr lang="en-GB" b="1" dirty="0"/>
        </a:p>
      </dgm:t>
    </dgm:pt>
    <dgm:pt modelId="{D4BED0BA-5CE0-43B6-A75F-DA4C67C2D1C3}" type="parTrans" cxnId="{A8ED9FE3-111C-4CDA-8AF2-439582E3491E}">
      <dgm:prSet/>
      <dgm:spPr/>
      <dgm:t>
        <a:bodyPr/>
        <a:lstStyle/>
        <a:p>
          <a:endParaRPr lang="en-US"/>
        </a:p>
      </dgm:t>
    </dgm:pt>
    <dgm:pt modelId="{D26C3EA1-19EC-4BF3-AB5F-04D501CCAA92}" type="sibTrans" cxnId="{A8ED9FE3-111C-4CDA-8AF2-439582E3491E}">
      <dgm:prSet/>
      <dgm:spPr/>
      <dgm:t>
        <a:bodyPr/>
        <a:lstStyle/>
        <a:p>
          <a:endParaRPr lang="en-US"/>
        </a:p>
      </dgm:t>
    </dgm:pt>
    <dgm:pt modelId="{017D5F07-762B-4336-A20A-CCC573690FC6}">
      <dgm:prSet phldrT="[Text]"/>
      <dgm:spPr/>
      <dgm:t>
        <a:bodyPr/>
        <a:lstStyle/>
        <a:p>
          <a:r>
            <a:rPr lang="en-GB" b="1" dirty="0" smtClean="0"/>
            <a:t>Finance </a:t>
          </a:r>
          <a:r>
            <a:rPr lang="en-GB" b="1" dirty="0" err="1" smtClean="0"/>
            <a:t>Assts</a:t>
          </a:r>
          <a:r>
            <a:rPr lang="en-GB" b="1" dirty="0" smtClean="0"/>
            <a:t/>
          </a:r>
          <a:br>
            <a:rPr lang="en-GB" b="1" dirty="0" smtClean="0"/>
          </a:br>
          <a:endParaRPr lang="en-GB" dirty="0"/>
        </a:p>
      </dgm:t>
    </dgm:pt>
    <dgm:pt modelId="{9BAA72EE-607C-4B54-9FBD-82C4444BBAD8}" type="parTrans" cxnId="{84000A78-2434-4ACB-AF2E-818D265E8E01}">
      <dgm:prSet/>
      <dgm:spPr/>
      <dgm:t>
        <a:bodyPr/>
        <a:lstStyle/>
        <a:p>
          <a:endParaRPr lang="en-GB"/>
        </a:p>
      </dgm:t>
    </dgm:pt>
    <dgm:pt modelId="{14CB7A9A-F71F-44C7-A6BC-0B6D474DE1C5}" type="sibTrans" cxnId="{84000A78-2434-4ACB-AF2E-818D265E8E01}">
      <dgm:prSet/>
      <dgm:spPr/>
      <dgm:t>
        <a:bodyPr/>
        <a:lstStyle/>
        <a:p>
          <a:endParaRPr lang="en-GB"/>
        </a:p>
      </dgm:t>
    </dgm:pt>
    <dgm:pt modelId="{74B0D7BA-89F2-4CEA-BFC6-6463D06D20FE}" type="pres">
      <dgm:prSet presAssocID="{D8AF4F97-5DD6-44A8-B776-AD76BBBD51A2}" presName="hierChild1" presStyleCnt="0">
        <dgm:presLayoutVars>
          <dgm:orgChart val="1"/>
          <dgm:chPref val="1"/>
          <dgm:dir/>
          <dgm:animOne val="branch"/>
          <dgm:animLvl val="lvl"/>
          <dgm:resizeHandles/>
        </dgm:presLayoutVars>
      </dgm:prSet>
      <dgm:spPr/>
      <dgm:t>
        <a:bodyPr/>
        <a:lstStyle/>
        <a:p>
          <a:endParaRPr lang="en-GB"/>
        </a:p>
      </dgm:t>
    </dgm:pt>
    <dgm:pt modelId="{D5AAE7F5-A666-47AE-BE2E-F439A872B35A}" type="pres">
      <dgm:prSet presAssocID="{9C99CAB6-A99E-4DDF-961E-CE7E883816F7}" presName="hierRoot1" presStyleCnt="0">
        <dgm:presLayoutVars>
          <dgm:hierBranch val="init"/>
        </dgm:presLayoutVars>
      </dgm:prSet>
      <dgm:spPr/>
      <dgm:t>
        <a:bodyPr/>
        <a:lstStyle/>
        <a:p>
          <a:endParaRPr lang="en-US"/>
        </a:p>
      </dgm:t>
    </dgm:pt>
    <dgm:pt modelId="{7E6D8F6E-44AF-4DC4-AB6F-1379070B75FD}" type="pres">
      <dgm:prSet presAssocID="{9C99CAB6-A99E-4DDF-961E-CE7E883816F7}" presName="rootComposite1" presStyleCnt="0"/>
      <dgm:spPr/>
      <dgm:t>
        <a:bodyPr/>
        <a:lstStyle/>
        <a:p>
          <a:endParaRPr lang="en-US"/>
        </a:p>
      </dgm:t>
    </dgm:pt>
    <dgm:pt modelId="{8809A214-9B16-4EFB-8F6C-D7C9E5E02705}" type="pres">
      <dgm:prSet presAssocID="{9C99CAB6-A99E-4DDF-961E-CE7E883816F7}" presName="rootText1" presStyleLbl="node0" presStyleIdx="0" presStyleCnt="2">
        <dgm:presLayoutVars>
          <dgm:chPref val="3"/>
        </dgm:presLayoutVars>
      </dgm:prSet>
      <dgm:spPr/>
      <dgm:t>
        <a:bodyPr/>
        <a:lstStyle/>
        <a:p>
          <a:endParaRPr lang="en-US"/>
        </a:p>
      </dgm:t>
    </dgm:pt>
    <dgm:pt modelId="{E49133C3-63E0-46E1-86C3-AFC3BF0D058E}" type="pres">
      <dgm:prSet presAssocID="{9C99CAB6-A99E-4DDF-961E-CE7E883816F7}" presName="rootConnector1" presStyleLbl="node1" presStyleIdx="0" presStyleCnt="0"/>
      <dgm:spPr/>
      <dgm:t>
        <a:bodyPr/>
        <a:lstStyle/>
        <a:p>
          <a:endParaRPr lang="en-US"/>
        </a:p>
      </dgm:t>
    </dgm:pt>
    <dgm:pt modelId="{94246516-C807-4478-916B-8CA99826B8D0}" type="pres">
      <dgm:prSet presAssocID="{9C99CAB6-A99E-4DDF-961E-CE7E883816F7}" presName="hierChild2" presStyleCnt="0"/>
      <dgm:spPr/>
      <dgm:t>
        <a:bodyPr/>
        <a:lstStyle/>
        <a:p>
          <a:endParaRPr lang="en-US"/>
        </a:p>
      </dgm:t>
    </dgm:pt>
    <dgm:pt modelId="{93A8B475-4B50-4E19-A8E9-EC0DA858D9F3}" type="pres">
      <dgm:prSet presAssocID="{9DC0C01F-D9ED-4EDD-970E-A4C81107C0E4}" presName="Name37" presStyleLbl="parChTrans1D2" presStyleIdx="0" presStyleCnt="7"/>
      <dgm:spPr/>
      <dgm:t>
        <a:bodyPr/>
        <a:lstStyle/>
        <a:p>
          <a:endParaRPr lang="en-US"/>
        </a:p>
      </dgm:t>
    </dgm:pt>
    <dgm:pt modelId="{4948DB35-6B3C-4B43-87A0-30B932879AE2}" type="pres">
      <dgm:prSet presAssocID="{59EBFDC0-A62A-4659-9CA0-6D7CD0A7E10D}" presName="hierRoot2" presStyleCnt="0">
        <dgm:presLayoutVars>
          <dgm:hierBranch val="init"/>
        </dgm:presLayoutVars>
      </dgm:prSet>
      <dgm:spPr/>
    </dgm:pt>
    <dgm:pt modelId="{A5783037-7087-4A2B-BC06-CC249FDC4508}" type="pres">
      <dgm:prSet presAssocID="{59EBFDC0-A62A-4659-9CA0-6D7CD0A7E10D}" presName="rootComposite" presStyleCnt="0"/>
      <dgm:spPr/>
    </dgm:pt>
    <dgm:pt modelId="{A701C9E4-EE75-4F45-916D-C6C090779C25}" type="pres">
      <dgm:prSet presAssocID="{59EBFDC0-A62A-4659-9CA0-6D7CD0A7E10D}" presName="rootText" presStyleLbl="node2" presStyleIdx="0" presStyleCnt="7">
        <dgm:presLayoutVars>
          <dgm:chPref val="3"/>
        </dgm:presLayoutVars>
      </dgm:prSet>
      <dgm:spPr/>
      <dgm:t>
        <a:bodyPr/>
        <a:lstStyle/>
        <a:p>
          <a:endParaRPr lang="en-US"/>
        </a:p>
      </dgm:t>
    </dgm:pt>
    <dgm:pt modelId="{D0E2BA0A-C06F-4756-ADA4-AABAEAF5F342}" type="pres">
      <dgm:prSet presAssocID="{59EBFDC0-A62A-4659-9CA0-6D7CD0A7E10D}" presName="rootConnector" presStyleLbl="node2" presStyleIdx="0" presStyleCnt="7"/>
      <dgm:spPr/>
      <dgm:t>
        <a:bodyPr/>
        <a:lstStyle/>
        <a:p>
          <a:endParaRPr lang="en-US"/>
        </a:p>
      </dgm:t>
    </dgm:pt>
    <dgm:pt modelId="{690D7A03-366D-4297-ABA7-800CBF263984}" type="pres">
      <dgm:prSet presAssocID="{59EBFDC0-A62A-4659-9CA0-6D7CD0A7E10D}" presName="hierChild4" presStyleCnt="0"/>
      <dgm:spPr/>
    </dgm:pt>
    <dgm:pt modelId="{6E745B99-817B-4E84-8349-114A8154D986}" type="pres">
      <dgm:prSet presAssocID="{DAC026F1-DDD4-465E-A664-A223DB53E520}" presName="Name37" presStyleLbl="parChTrans1D3" presStyleIdx="0" presStyleCnt="12"/>
      <dgm:spPr/>
      <dgm:t>
        <a:bodyPr/>
        <a:lstStyle/>
        <a:p>
          <a:endParaRPr lang="en-US"/>
        </a:p>
      </dgm:t>
    </dgm:pt>
    <dgm:pt modelId="{9273E51E-52CF-411A-8063-B6A68E2D2EC8}" type="pres">
      <dgm:prSet presAssocID="{A0D2A6E0-A6F9-40C3-A45C-280E686791CE}" presName="hierRoot2" presStyleCnt="0">
        <dgm:presLayoutVars>
          <dgm:hierBranch val="init"/>
        </dgm:presLayoutVars>
      </dgm:prSet>
      <dgm:spPr/>
    </dgm:pt>
    <dgm:pt modelId="{51F58030-F011-42E6-BC10-69A8C40BC867}" type="pres">
      <dgm:prSet presAssocID="{A0D2A6E0-A6F9-40C3-A45C-280E686791CE}" presName="rootComposite" presStyleCnt="0"/>
      <dgm:spPr/>
    </dgm:pt>
    <dgm:pt modelId="{9CB634F4-1D43-47BC-B26C-34433092C122}" type="pres">
      <dgm:prSet presAssocID="{A0D2A6E0-A6F9-40C3-A45C-280E686791CE}" presName="rootText" presStyleLbl="node3" presStyleIdx="0" presStyleCnt="12">
        <dgm:presLayoutVars>
          <dgm:chPref val="3"/>
        </dgm:presLayoutVars>
      </dgm:prSet>
      <dgm:spPr/>
      <dgm:t>
        <a:bodyPr/>
        <a:lstStyle/>
        <a:p>
          <a:endParaRPr lang="en-US"/>
        </a:p>
      </dgm:t>
    </dgm:pt>
    <dgm:pt modelId="{6658D807-261B-4141-9D2C-E737A966E069}" type="pres">
      <dgm:prSet presAssocID="{A0D2A6E0-A6F9-40C3-A45C-280E686791CE}" presName="rootConnector" presStyleLbl="node3" presStyleIdx="0" presStyleCnt="12"/>
      <dgm:spPr/>
      <dgm:t>
        <a:bodyPr/>
        <a:lstStyle/>
        <a:p>
          <a:endParaRPr lang="en-US"/>
        </a:p>
      </dgm:t>
    </dgm:pt>
    <dgm:pt modelId="{DD43D06F-AA3C-4A60-92CA-BCCB015F262A}" type="pres">
      <dgm:prSet presAssocID="{A0D2A6E0-A6F9-40C3-A45C-280E686791CE}" presName="hierChild4" presStyleCnt="0"/>
      <dgm:spPr/>
    </dgm:pt>
    <dgm:pt modelId="{4B73EA1C-3BFA-4F48-84B2-F26801250029}" type="pres">
      <dgm:prSet presAssocID="{A0D2A6E0-A6F9-40C3-A45C-280E686791CE}" presName="hierChild5" presStyleCnt="0"/>
      <dgm:spPr/>
    </dgm:pt>
    <dgm:pt modelId="{76DDBD38-D992-47B7-884B-1FE8044CFA14}" type="pres">
      <dgm:prSet presAssocID="{59EBFDC0-A62A-4659-9CA0-6D7CD0A7E10D}" presName="hierChild5" presStyleCnt="0"/>
      <dgm:spPr/>
    </dgm:pt>
    <dgm:pt modelId="{6EA6D98A-9177-42BD-939F-13BFB48920E8}" type="pres">
      <dgm:prSet presAssocID="{83B53692-DD6F-4163-B8BF-7968E39BB052}" presName="Name37" presStyleLbl="parChTrans1D2" presStyleIdx="1" presStyleCnt="7"/>
      <dgm:spPr/>
      <dgm:t>
        <a:bodyPr/>
        <a:lstStyle/>
        <a:p>
          <a:endParaRPr lang="en-US"/>
        </a:p>
      </dgm:t>
    </dgm:pt>
    <dgm:pt modelId="{9D551F12-4091-4A9E-A11D-52D261BE268E}" type="pres">
      <dgm:prSet presAssocID="{4A03F456-CB8C-4831-8FAE-ED18FC0AD565}" presName="hierRoot2" presStyleCnt="0">
        <dgm:presLayoutVars>
          <dgm:hierBranch val="init"/>
        </dgm:presLayoutVars>
      </dgm:prSet>
      <dgm:spPr/>
      <dgm:t>
        <a:bodyPr/>
        <a:lstStyle/>
        <a:p>
          <a:endParaRPr lang="en-US"/>
        </a:p>
      </dgm:t>
    </dgm:pt>
    <dgm:pt modelId="{99E933C9-7DEC-4689-B167-708C45ACED33}" type="pres">
      <dgm:prSet presAssocID="{4A03F456-CB8C-4831-8FAE-ED18FC0AD565}" presName="rootComposite" presStyleCnt="0"/>
      <dgm:spPr/>
      <dgm:t>
        <a:bodyPr/>
        <a:lstStyle/>
        <a:p>
          <a:endParaRPr lang="en-US"/>
        </a:p>
      </dgm:t>
    </dgm:pt>
    <dgm:pt modelId="{51507FBD-C86D-4FE3-B7CA-966E8030C0A9}" type="pres">
      <dgm:prSet presAssocID="{4A03F456-CB8C-4831-8FAE-ED18FC0AD565}" presName="rootText" presStyleLbl="node2" presStyleIdx="1" presStyleCnt="7">
        <dgm:presLayoutVars>
          <dgm:chPref val="3"/>
        </dgm:presLayoutVars>
      </dgm:prSet>
      <dgm:spPr/>
      <dgm:t>
        <a:bodyPr/>
        <a:lstStyle/>
        <a:p>
          <a:endParaRPr lang="en-US"/>
        </a:p>
      </dgm:t>
    </dgm:pt>
    <dgm:pt modelId="{76F23964-36F8-460F-96EE-6DEB2B2B101D}" type="pres">
      <dgm:prSet presAssocID="{4A03F456-CB8C-4831-8FAE-ED18FC0AD565}" presName="rootConnector" presStyleLbl="node2" presStyleIdx="1" presStyleCnt="7"/>
      <dgm:spPr/>
      <dgm:t>
        <a:bodyPr/>
        <a:lstStyle/>
        <a:p>
          <a:endParaRPr lang="en-US"/>
        </a:p>
      </dgm:t>
    </dgm:pt>
    <dgm:pt modelId="{379BDC94-1A16-43EA-B0FB-F9292574EF39}" type="pres">
      <dgm:prSet presAssocID="{4A03F456-CB8C-4831-8FAE-ED18FC0AD565}" presName="hierChild4" presStyleCnt="0"/>
      <dgm:spPr/>
      <dgm:t>
        <a:bodyPr/>
        <a:lstStyle/>
        <a:p>
          <a:endParaRPr lang="en-US"/>
        </a:p>
      </dgm:t>
    </dgm:pt>
    <dgm:pt modelId="{2363E759-D24C-468A-B3E2-4863C8F8C243}" type="pres">
      <dgm:prSet presAssocID="{5C877DE2-3BAA-4247-A906-7966FFE0BF50}" presName="Name37" presStyleLbl="parChTrans1D3" presStyleIdx="1" presStyleCnt="12"/>
      <dgm:spPr/>
      <dgm:t>
        <a:bodyPr/>
        <a:lstStyle/>
        <a:p>
          <a:endParaRPr lang="en-US"/>
        </a:p>
      </dgm:t>
    </dgm:pt>
    <dgm:pt modelId="{6B599D82-8176-452E-8750-3125C7ABF632}" type="pres">
      <dgm:prSet presAssocID="{C0D88CBA-5FAA-4005-95EB-2672EB960385}" presName="hierRoot2" presStyleCnt="0">
        <dgm:presLayoutVars>
          <dgm:hierBranch val="init"/>
        </dgm:presLayoutVars>
      </dgm:prSet>
      <dgm:spPr/>
      <dgm:t>
        <a:bodyPr/>
        <a:lstStyle/>
        <a:p>
          <a:endParaRPr lang="en-US"/>
        </a:p>
      </dgm:t>
    </dgm:pt>
    <dgm:pt modelId="{8E6D7528-8AB8-4E0F-9595-51FFAC53BEBC}" type="pres">
      <dgm:prSet presAssocID="{C0D88CBA-5FAA-4005-95EB-2672EB960385}" presName="rootComposite" presStyleCnt="0"/>
      <dgm:spPr/>
      <dgm:t>
        <a:bodyPr/>
        <a:lstStyle/>
        <a:p>
          <a:endParaRPr lang="en-US"/>
        </a:p>
      </dgm:t>
    </dgm:pt>
    <dgm:pt modelId="{B222C7EF-A0BE-418E-BF6B-A0BBADEE81E8}" type="pres">
      <dgm:prSet presAssocID="{C0D88CBA-5FAA-4005-95EB-2672EB960385}" presName="rootText" presStyleLbl="node3" presStyleIdx="1" presStyleCnt="12">
        <dgm:presLayoutVars>
          <dgm:chPref val="3"/>
        </dgm:presLayoutVars>
      </dgm:prSet>
      <dgm:spPr/>
      <dgm:t>
        <a:bodyPr/>
        <a:lstStyle/>
        <a:p>
          <a:endParaRPr lang="en-US"/>
        </a:p>
      </dgm:t>
    </dgm:pt>
    <dgm:pt modelId="{493D35EE-CD7A-43EB-8265-735FE8A00F74}" type="pres">
      <dgm:prSet presAssocID="{C0D88CBA-5FAA-4005-95EB-2672EB960385}" presName="rootConnector" presStyleLbl="node3" presStyleIdx="1" presStyleCnt="12"/>
      <dgm:spPr/>
      <dgm:t>
        <a:bodyPr/>
        <a:lstStyle/>
        <a:p>
          <a:endParaRPr lang="en-US"/>
        </a:p>
      </dgm:t>
    </dgm:pt>
    <dgm:pt modelId="{D80590FA-D22F-45D0-8BE6-472425464FB1}" type="pres">
      <dgm:prSet presAssocID="{C0D88CBA-5FAA-4005-95EB-2672EB960385}" presName="hierChild4" presStyleCnt="0"/>
      <dgm:spPr/>
      <dgm:t>
        <a:bodyPr/>
        <a:lstStyle/>
        <a:p>
          <a:endParaRPr lang="en-US"/>
        </a:p>
      </dgm:t>
    </dgm:pt>
    <dgm:pt modelId="{14A7E962-1452-45CB-914B-91E3BB195F47}" type="pres">
      <dgm:prSet presAssocID="{C0D88CBA-5FAA-4005-95EB-2672EB960385}" presName="hierChild5" presStyleCnt="0"/>
      <dgm:spPr/>
      <dgm:t>
        <a:bodyPr/>
        <a:lstStyle/>
        <a:p>
          <a:endParaRPr lang="en-US"/>
        </a:p>
      </dgm:t>
    </dgm:pt>
    <dgm:pt modelId="{3C2B30F2-A809-4511-982C-D69EA929C3EC}" type="pres">
      <dgm:prSet presAssocID="{85D03529-E59D-49E1-B2C3-6F6D58381C53}" presName="Name37" presStyleLbl="parChTrans1D3" presStyleIdx="2" presStyleCnt="12"/>
      <dgm:spPr/>
      <dgm:t>
        <a:bodyPr/>
        <a:lstStyle/>
        <a:p>
          <a:endParaRPr lang="en-US"/>
        </a:p>
      </dgm:t>
    </dgm:pt>
    <dgm:pt modelId="{A951CA50-AD4A-4641-BF1F-EDED990BEB55}" type="pres">
      <dgm:prSet presAssocID="{7B0D2E7D-7106-4A85-85C4-45048FCCA5CF}" presName="hierRoot2" presStyleCnt="0">
        <dgm:presLayoutVars>
          <dgm:hierBranch val="init"/>
        </dgm:presLayoutVars>
      </dgm:prSet>
      <dgm:spPr/>
    </dgm:pt>
    <dgm:pt modelId="{A00D6500-8B19-4EAD-9ABD-B7882B2CD77B}" type="pres">
      <dgm:prSet presAssocID="{7B0D2E7D-7106-4A85-85C4-45048FCCA5CF}" presName="rootComposite" presStyleCnt="0"/>
      <dgm:spPr/>
    </dgm:pt>
    <dgm:pt modelId="{89E535A1-758B-4FA3-A269-1C9C6B620C8C}" type="pres">
      <dgm:prSet presAssocID="{7B0D2E7D-7106-4A85-85C4-45048FCCA5CF}" presName="rootText" presStyleLbl="node3" presStyleIdx="2" presStyleCnt="12">
        <dgm:presLayoutVars>
          <dgm:chPref val="3"/>
        </dgm:presLayoutVars>
      </dgm:prSet>
      <dgm:spPr/>
      <dgm:t>
        <a:bodyPr/>
        <a:lstStyle/>
        <a:p>
          <a:endParaRPr lang="en-US"/>
        </a:p>
      </dgm:t>
    </dgm:pt>
    <dgm:pt modelId="{D69516CF-F690-4D7F-9893-63E5D2B2D469}" type="pres">
      <dgm:prSet presAssocID="{7B0D2E7D-7106-4A85-85C4-45048FCCA5CF}" presName="rootConnector" presStyleLbl="node3" presStyleIdx="2" presStyleCnt="12"/>
      <dgm:spPr/>
      <dgm:t>
        <a:bodyPr/>
        <a:lstStyle/>
        <a:p>
          <a:endParaRPr lang="en-US"/>
        </a:p>
      </dgm:t>
    </dgm:pt>
    <dgm:pt modelId="{C57F5ED5-4F2A-49CF-8677-403759C1945F}" type="pres">
      <dgm:prSet presAssocID="{7B0D2E7D-7106-4A85-85C4-45048FCCA5CF}" presName="hierChild4" presStyleCnt="0"/>
      <dgm:spPr/>
    </dgm:pt>
    <dgm:pt modelId="{054F3EDF-28B7-4EF9-BACB-5F014F191BEC}" type="pres">
      <dgm:prSet presAssocID="{7B0D2E7D-7106-4A85-85C4-45048FCCA5CF}" presName="hierChild5" presStyleCnt="0"/>
      <dgm:spPr/>
    </dgm:pt>
    <dgm:pt modelId="{DF8917C4-DF3E-4CF3-A43C-86AAE8825715}" type="pres">
      <dgm:prSet presAssocID="{4A03F456-CB8C-4831-8FAE-ED18FC0AD565}" presName="hierChild5" presStyleCnt="0"/>
      <dgm:spPr/>
      <dgm:t>
        <a:bodyPr/>
        <a:lstStyle/>
        <a:p>
          <a:endParaRPr lang="en-US"/>
        </a:p>
      </dgm:t>
    </dgm:pt>
    <dgm:pt modelId="{57B2D762-E993-4E79-834C-251B83F81016}" type="pres">
      <dgm:prSet presAssocID="{57AE1CCF-AD86-4B4F-8CBD-638E5040B8E5}" presName="Name37" presStyleLbl="parChTrans1D2" presStyleIdx="2" presStyleCnt="7"/>
      <dgm:spPr/>
      <dgm:t>
        <a:bodyPr/>
        <a:lstStyle/>
        <a:p>
          <a:endParaRPr lang="en-US"/>
        </a:p>
      </dgm:t>
    </dgm:pt>
    <dgm:pt modelId="{E861F6DF-329B-494C-92EE-DDDE71125441}" type="pres">
      <dgm:prSet presAssocID="{2E21E2FE-BB00-41D0-B896-BE648EF41EF3}" presName="hierRoot2" presStyleCnt="0">
        <dgm:presLayoutVars>
          <dgm:hierBranch val="init"/>
        </dgm:presLayoutVars>
      </dgm:prSet>
      <dgm:spPr/>
    </dgm:pt>
    <dgm:pt modelId="{4D2282C8-EDF9-4AF1-A4DB-6DFED8EA764E}" type="pres">
      <dgm:prSet presAssocID="{2E21E2FE-BB00-41D0-B896-BE648EF41EF3}" presName="rootComposite" presStyleCnt="0"/>
      <dgm:spPr/>
    </dgm:pt>
    <dgm:pt modelId="{32862477-3231-4C51-A1D8-585D247498D7}" type="pres">
      <dgm:prSet presAssocID="{2E21E2FE-BB00-41D0-B896-BE648EF41EF3}" presName="rootText" presStyleLbl="node2" presStyleIdx="2" presStyleCnt="7">
        <dgm:presLayoutVars>
          <dgm:chPref val="3"/>
        </dgm:presLayoutVars>
      </dgm:prSet>
      <dgm:spPr/>
      <dgm:t>
        <a:bodyPr/>
        <a:lstStyle/>
        <a:p>
          <a:endParaRPr lang="en-US"/>
        </a:p>
      </dgm:t>
    </dgm:pt>
    <dgm:pt modelId="{80642D94-BC3E-400E-80F9-65FBE4449096}" type="pres">
      <dgm:prSet presAssocID="{2E21E2FE-BB00-41D0-B896-BE648EF41EF3}" presName="rootConnector" presStyleLbl="node2" presStyleIdx="2" presStyleCnt="7"/>
      <dgm:spPr/>
      <dgm:t>
        <a:bodyPr/>
        <a:lstStyle/>
        <a:p>
          <a:endParaRPr lang="en-US"/>
        </a:p>
      </dgm:t>
    </dgm:pt>
    <dgm:pt modelId="{1871700F-4388-4925-9C01-D10E5359B852}" type="pres">
      <dgm:prSet presAssocID="{2E21E2FE-BB00-41D0-B896-BE648EF41EF3}" presName="hierChild4" presStyleCnt="0"/>
      <dgm:spPr/>
    </dgm:pt>
    <dgm:pt modelId="{01F321E7-27BB-4B14-99F1-6C7F6E3E1FDE}" type="pres">
      <dgm:prSet presAssocID="{13617A6C-071B-4E6D-B0CA-6B25C46633CF}" presName="Name37" presStyleLbl="parChTrans1D3" presStyleIdx="3" presStyleCnt="12"/>
      <dgm:spPr/>
      <dgm:t>
        <a:bodyPr/>
        <a:lstStyle/>
        <a:p>
          <a:endParaRPr lang="en-US"/>
        </a:p>
      </dgm:t>
    </dgm:pt>
    <dgm:pt modelId="{15A62C77-6DE3-4FC6-8B36-4486053DE585}" type="pres">
      <dgm:prSet presAssocID="{71F60758-B299-4508-841D-A4626626F5E6}" presName="hierRoot2" presStyleCnt="0">
        <dgm:presLayoutVars>
          <dgm:hierBranch val="init"/>
        </dgm:presLayoutVars>
      </dgm:prSet>
      <dgm:spPr/>
    </dgm:pt>
    <dgm:pt modelId="{51B307D5-F172-45C7-8BC2-9C39151702D8}" type="pres">
      <dgm:prSet presAssocID="{71F60758-B299-4508-841D-A4626626F5E6}" presName="rootComposite" presStyleCnt="0"/>
      <dgm:spPr/>
    </dgm:pt>
    <dgm:pt modelId="{935A0C67-D08F-421A-ADFD-4640E24EE48A}" type="pres">
      <dgm:prSet presAssocID="{71F60758-B299-4508-841D-A4626626F5E6}" presName="rootText" presStyleLbl="node3" presStyleIdx="3" presStyleCnt="12">
        <dgm:presLayoutVars>
          <dgm:chPref val="3"/>
        </dgm:presLayoutVars>
      </dgm:prSet>
      <dgm:spPr/>
      <dgm:t>
        <a:bodyPr/>
        <a:lstStyle/>
        <a:p>
          <a:endParaRPr lang="en-US"/>
        </a:p>
      </dgm:t>
    </dgm:pt>
    <dgm:pt modelId="{52FCE747-48BA-46C6-89A3-4075BAFBF959}" type="pres">
      <dgm:prSet presAssocID="{71F60758-B299-4508-841D-A4626626F5E6}" presName="rootConnector" presStyleLbl="node3" presStyleIdx="3" presStyleCnt="12"/>
      <dgm:spPr/>
      <dgm:t>
        <a:bodyPr/>
        <a:lstStyle/>
        <a:p>
          <a:endParaRPr lang="en-US"/>
        </a:p>
      </dgm:t>
    </dgm:pt>
    <dgm:pt modelId="{9A5AF76F-38EE-4413-96AB-46103BE791A0}" type="pres">
      <dgm:prSet presAssocID="{71F60758-B299-4508-841D-A4626626F5E6}" presName="hierChild4" presStyleCnt="0"/>
      <dgm:spPr/>
    </dgm:pt>
    <dgm:pt modelId="{131FA10E-C4E4-4B91-AF6C-AEE783BAFF8A}" type="pres">
      <dgm:prSet presAssocID="{71F60758-B299-4508-841D-A4626626F5E6}" presName="hierChild5" presStyleCnt="0"/>
      <dgm:spPr/>
    </dgm:pt>
    <dgm:pt modelId="{9D3E5198-B6AB-4247-A3D3-7F947ED58384}" type="pres">
      <dgm:prSet presAssocID="{2E21E2FE-BB00-41D0-B896-BE648EF41EF3}" presName="hierChild5" presStyleCnt="0"/>
      <dgm:spPr/>
    </dgm:pt>
    <dgm:pt modelId="{58B632B1-ADD2-4959-8E3C-6985CCBAA7D2}" type="pres">
      <dgm:prSet presAssocID="{F20C9941-D7AB-4DAC-8946-17A88CD59275}" presName="Name37" presStyleLbl="parChTrans1D2" presStyleIdx="3" presStyleCnt="7"/>
      <dgm:spPr/>
      <dgm:t>
        <a:bodyPr/>
        <a:lstStyle/>
        <a:p>
          <a:endParaRPr lang="en-US"/>
        </a:p>
      </dgm:t>
    </dgm:pt>
    <dgm:pt modelId="{F4365D8F-0B6A-4B37-A2AD-3C83AD5C3108}" type="pres">
      <dgm:prSet presAssocID="{CDDB074D-F261-4F89-BFC8-473E5B2A0C22}" presName="hierRoot2" presStyleCnt="0">
        <dgm:presLayoutVars>
          <dgm:hierBranch val="init"/>
        </dgm:presLayoutVars>
      </dgm:prSet>
      <dgm:spPr/>
    </dgm:pt>
    <dgm:pt modelId="{E148E3B3-5D2D-44E8-8B3F-E5CF399D37EB}" type="pres">
      <dgm:prSet presAssocID="{CDDB074D-F261-4F89-BFC8-473E5B2A0C22}" presName="rootComposite" presStyleCnt="0"/>
      <dgm:spPr/>
    </dgm:pt>
    <dgm:pt modelId="{62E3836B-90D0-4E7F-AB42-67D8EB26F059}" type="pres">
      <dgm:prSet presAssocID="{CDDB074D-F261-4F89-BFC8-473E5B2A0C22}" presName="rootText" presStyleLbl="node2" presStyleIdx="3" presStyleCnt="7">
        <dgm:presLayoutVars>
          <dgm:chPref val="3"/>
        </dgm:presLayoutVars>
      </dgm:prSet>
      <dgm:spPr/>
      <dgm:t>
        <a:bodyPr/>
        <a:lstStyle/>
        <a:p>
          <a:endParaRPr lang="en-US"/>
        </a:p>
      </dgm:t>
    </dgm:pt>
    <dgm:pt modelId="{0474136E-F54D-4028-8222-52ED9F4C0955}" type="pres">
      <dgm:prSet presAssocID="{CDDB074D-F261-4F89-BFC8-473E5B2A0C22}" presName="rootConnector" presStyleLbl="node2" presStyleIdx="3" presStyleCnt="7"/>
      <dgm:spPr/>
      <dgm:t>
        <a:bodyPr/>
        <a:lstStyle/>
        <a:p>
          <a:endParaRPr lang="en-US"/>
        </a:p>
      </dgm:t>
    </dgm:pt>
    <dgm:pt modelId="{29BB4520-2BFF-4DE1-B4EE-DD4B5406CE48}" type="pres">
      <dgm:prSet presAssocID="{CDDB074D-F261-4F89-BFC8-473E5B2A0C22}" presName="hierChild4" presStyleCnt="0"/>
      <dgm:spPr/>
    </dgm:pt>
    <dgm:pt modelId="{27AE2C47-AA64-44DD-8F4F-E4F6D9ABCA25}" type="pres">
      <dgm:prSet presAssocID="{626E491A-9488-4E74-9460-5EA3732CCDE5}" presName="Name37" presStyleLbl="parChTrans1D3" presStyleIdx="4" presStyleCnt="12"/>
      <dgm:spPr/>
      <dgm:t>
        <a:bodyPr/>
        <a:lstStyle/>
        <a:p>
          <a:endParaRPr lang="en-US"/>
        </a:p>
      </dgm:t>
    </dgm:pt>
    <dgm:pt modelId="{7DF46E27-A775-481D-A970-F4B1FB322C93}" type="pres">
      <dgm:prSet presAssocID="{776C5AFB-B808-4FE3-8CCD-D2721781D501}" presName="hierRoot2" presStyleCnt="0">
        <dgm:presLayoutVars>
          <dgm:hierBranch val="init"/>
        </dgm:presLayoutVars>
      </dgm:prSet>
      <dgm:spPr/>
    </dgm:pt>
    <dgm:pt modelId="{47EA41D4-B0EE-469A-8A06-204C005B0209}" type="pres">
      <dgm:prSet presAssocID="{776C5AFB-B808-4FE3-8CCD-D2721781D501}" presName="rootComposite" presStyleCnt="0"/>
      <dgm:spPr/>
    </dgm:pt>
    <dgm:pt modelId="{9F914F37-6DBB-4E69-B9C2-6B13475DB792}" type="pres">
      <dgm:prSet presAssocID="{776C5AFB-B808-4FE3-8CCD-D2721781D501}" presName="rootText" presStyleLbl="node3" presStyleIdx="4" presStyleCnt="12">
        <dgm:presLayoutVars>
          <dgm:chPref val="3"/>
        </dgm:presLayoutVars>
      </dgm:prSet>
      <dgm:spPr/>
      <dgm:t>
        <a:bodyPr/>
        <a:lstStyle/>
        <a:p>
          <a:endParaRPr lang="en-US"/>
        </a:p>
      </dgm:t>
    </dgm:pt>
    <dgm:pt modelId="{0EE971B5-8B23-4346-B7D3-C6F8E6EA05FD}" type="pres">
      <dgm:prSet presAssocID="{776C5AFB-B808-4FE3-8CCD-D2721781D501}" presName="rootConnector" presStyleLbl="node3" presStyleIdx="4" presStyleCnt="12"/>
      <dgm:spPr/>
      <dgm:t>
        <a:bodyPr/>
        <a:lstStyle/>
        <a:p>
          <a:endParaRPr lang="en-US"/>
        </a:p>
      </dgm:t>
    </dgm:pt>
    <dgm:pt modelId="{33CF3B98-4BB1-420F-9A70-C98F37B09301}" type="pres">
      <dgm:prSet presAssocID="{776C5AFB-B808-4FE3-8CCD-D2721781D501}" presName="hierChild4" presStyleCnt="0"/>
      <dgm:spPr/>
    </dgm:pt>
    <dgm:pt modelId="{C3645742-A75E-431F-ACFF-9B8E5CEF6C86}" type="pres">
      <dgm:prSet presAssocID="{776C5AFB-B808-4FE3-8CCD-D2721781D501}" presName="hierChild5" presStyleCnt="0"/>
      <dgm:spPr/>
    </dgm:pt>
    <dgm:pt modelId="{05FDC178-26D9-4535-910D-0D0C74B912C1}" type="pres">
      <dgm:prSet presAssocID="{4E53A35E-5EF8-4480-A138-E322908753C1}" presName="Name37" presStyleLbl="parChTrans1D3" presStyleIdx="5" presStyleCnt="12"/>
      <dgm:spPr/>
      <dgm:t>
        <a:bodyPr/>
        <a:lstStyle/>
        <a:p>
          <a:endParaRPr lang="en-US"/>
        </a:p>
      </dgm:t>
    </dgm:pt>
    <dgm:pt modelId="{63ABF76D-3B74-47F9-B3D1-36D2F2AED6D6}" type="pres">
      <dgm:prSet presAssocID="{00C2D5A7-B7BB-4772-9D6D-B9EA23BDAB93}" presName="hierRoot2" presStyleCnt="0">
        <dgm:presLayoutVars>
          <dgm:hierBranch val="init"/>
        </dgm:presLayoutVars>
      </dgm:prSet>
      <dgm:spPr/>
    </dgm:pt>
    <dgm:pt modelId="{FF300E74-8B25-4CA8-B074-2665B0C88B3B}" type="pres">
      <dgm:prSet presAssocID="{00C2D5A7-B7BB-4772-9D6D-B9EA23BDAB93}" presName="rootComposite" presStyleCnt="0"/>
      <dgm:spPr/>
    </dgm:pt>
    <dgm:pt modelId="{AED2EC7A-3A9F-4D80-A81A-D4F87B90A78A}" type="pres">
      <dgm:prSet presAssocID="{00C2D5A7-B7BB-4772-9D6D-B9EA23BDAB93}" presName="rootText" presStyleLbl="node3" presStyleIdx="5" presStyleCnt="12">
        <dgm:presLayoutVars>
          <dgm:chPref val="3"/>
        </dgm:presLayoutVars>
      </dgm:prSet>
      <dgm:spPr/>
      <dgm:t>
        <a:bodyPr/>
        <a:lstStyle/>
        <a:p>
          <a:endParaRPr lang="en-US"/>
        </a:p>
      </dgm:t>
    </dgm:pt>
    <dgm:pt modelId="{FEBA4D31-6150-4AAE-B2A4-A06B59F72A34}" type="pres">
      <dgm:prSet presAssocID="{00C2D5A7-B7BB-4772-9D6D-B9EA23BDAB93}" presName="rootConnector" presStyleLbl="node3" presStyleIdx="5" presStyleCnt="12"/>
      <dgm:spPr/>
      <dgm:t>
        <a:bodyPr/>
        <a:lstStyle/>
        <a:p>
          <a:endParaRPr lang="en-US"/>
        </a:p>
      </dgm:t>
    </dgm:pt>
    <dgm:pt modelId="{C1F10BC0-DE1F-469B-955F-38D996BE7750}" type="pres">
      <dgm:prSet presAssocID="{00C2D5A7-B7BB-4772-9D6D-B9EA23BDAB93}" presName="hierChild4" presStyleCnt="0"/>
      <dgm:spPr/>
    </dgm:pt>
    <dgm:pt modelId="{DBF55757-1F1A-4614-AC61-350A2D83CF1F}" type="pres">
      <dgm:prSet presAssocID="{00C2D5A7-B7BB-4772-9D6D-B9EA23BDAB93}" presName="hierChild5" presStyleCnt="0"/>
      <dgm:spPr/>
    </dgm:pt>
    <dgm:pt modelId="{9AE1BBA4-C6B0-4ADC-9D99-1DFED0D8DCF5}" type="pres">
      <dgm:prSet presAssocID="{CDDB074D-F261-4F89-BFC8-473E5B2A0C22}" presName="hierChild5" presStyleCnt="0"/>
      <dgm:spPr/>
    </dgm:pt>
    <dgm:pt modelId="{D164461A-7B65-47BB-A4CB-5911D5F99704}" type="pres">
      <dgm:prSet presAssocID="{B6CC0C8F-7FBC-44D6-8382-8C0902758161}" presName="Name37" presStyleLbl="parChTrans1D2" presStyleIdx="4" presStyleCnt="7"/>
      <dgm:spPr/>
      <dgm:t>
        <a:bodyPr/>
        <a:lstStyle/>
        <a:p>
          <a:endParaRPr lang="en-US"/>
        </a:p>
      </dgm:t>
    </dgm:pt>
    <dgm:pt modelId="{91047413-B74E-41E5-9330-E0518AFE2F33}" type="pres">
      <dgm:prSet presAssocID="{72D10950-36B4-4938-8881-2CE1BB288A57}" presName="hierRoot2" presStyleCnt="0">
        <dgm:presLayoutVars>
          <dgm:hierBranch val="init"/>
        </dgm:presLayoutVars>
      </dgm:prSet>
      <dgm:spPr/>
    </dgm:pt>
    <dgm:pt modelId="{8B4C89A1-0E9F-49BF-A9EF-8DE0ABE801F7}" type="pres">
      <dgm:prSet presAssocID="{72D10950-36B4-4938-8881-2CE1BB288A57}" presName="rootComposite" presStyleCnt="0"/>
      <dgm:spPr/>
    </dgm:pt>
    <dgm:pt modelId="{28A45977-E11F-4B45-AB71-6EF129A3DA4A}" type="pres">
      <dgm:prSet presAssocID="{72D10950-36B4-4938-8881-2CE1BB288A57}" presName="rootText" presStyleLbl="node2" presStyleIdx="4" presStyleCnt="7">
        <dgm:presLayoutVars>
          <dgm:chPref val="3"/>
        </dgm:presLayoutVars>
      </dgm:prSet>
      <dgm:spPr/>
      <dgm:t>
        <a:bodyPr/>
        <a:lstStyle/>
        <a:p>
          <a:endParaRPr lang="en-US"/>
        </a:p>
      </dgm:t>
    </dgm:pt>
    <dgm:pt modelId="{B039BA4B-93CF-45C4-B9EA-C0A212CCCFE8}" type="pres">
      <dgm:prSet presAssocID="{72D10950-36B4-4938-8881-2CE1BB288A57}" presName="rootConnector" presStyleLbl="node2" presStyleIdx="4" presStyleCnt="7"/>
      <dgm:spPr/>
      <dgm:t>
        <a:bodyPr/>
        <a:lstStyle/>
        <a:p>
          <a:endParaRPr lang="en-US"/>
        </a:p>
      </dgm:t>
    </dgm:pt>
    <dgm:pt modelId="{31F0C30B-2987-4210-9EDA-4FD889D3D80F}" type="pres">
      <dgm:prSet presAssocID="{72D10950-36B4-4938-8881-2CE1BB288A57}" presName="hierChild4" presStyleCnt="0"/>
      <dgm:spPr/>
    </dgm:pt>
    <dgm:pt modelId="{EB00F76A-46FD-4FB9-B022-0E2A625DD4AA}" type="pres">
      <dgm:prSet presAssocID="{D5BD8988-1345-4B6B-9144-4A1360DD1AA6}" presName="Name37" presStyleLbl="parChTrans1D3" presStyleIdx="6" presStyleCnt="12"/>
      <dgm:spPr/>
      <dgm:t>
        <a:bodyPr/>
        <a:lstStyle/>
        <a:p>
          <a:endParaRPr lang="en-US"/>
        </a:p>
      </dgm:t>
    </dgm:pt>
    <dgm:pt modelId="{79EFCFF5-F11B-4971-881F-A9A4F058062C}" type="pres">
      <dgm:prSet presAssocID="{69CA2A98-9113-4B5A-AA0B-8EB790CA552D}" presName="hierRoot2" presStyleCnt="0">
        <dgm:presLayoutVars>
          <dgm:hierBranch val="init"/>
        </dgm:presLayoutVars>
      </dgm:prSet>
      <dgm:spPr/>
    </dgm:pt>
    <dgm:pt modelId="{4D0D38A8-1EB5-4DEE-AEE9-39DBFC45D6C4}" type="pres">
      <dgm:prSet presAssocID="{69CA2A98-9113-4B5A-AA0B-8EB790CA552D}" presName="rootComposite" presStyleCnt="0"/>
      <dgm:spPr/>
    </dgm:pt>
    <dgm:pt modelId="{E5425617-89F3-4D4F-891D-EF6DCF86395F}" type="pres">
      <dgm:prSet presAssocID="{69CA2A98-9113-4B5A-AA0B-8EB790CA552D}" presName="rootText" presStyleLbl="node3" presStyleIdx="6" presStyleCnt="12">
        <dgm:presLayoutVars>
          <dgm:chPref val="3"/>
        </dgm:presLayoutVars>
      </dgm:prSet>
      <dgm:spPr/>
      <dgm:t>
        <a:bodyPr/>
        <a:lstStyle/>
        <a:p>
          <a:endParaRPr lang="en-US"/>
        </a:p>
      </dgm:t>
    </dgm:pt>
    <dgm:pt modelId="{797AC965-B36F-4E4C-8343-97C617802929}" type="pres">
      <dgm:prSet presAssocID="{69CA2A98-9113-4B5A-AA0B-8EB790CA552D}" presName="rootConnector" presStyleLbl="node3" presStyleIdx="6" presStyleCnt="12"/>
      <dgm:spPr/>
      <dgm:t>
        <a:bodyPr/>
        <a:lstStyle/>
        <a:p>
          <a:endParaRPr lang="en-US"/>
        </a:p>
      </dgm:t>
    </dgm:pt>
    <dgm:pt modelId="{D451BD0B-5756-400D-A254-F4FCD1165A48}" type="pres">
      <dgm:prSet presAssocID="{69CA2A98-9113-4B5A-AA0B-8EB790CA552D}" presName="hierChild4" presStyleCnt="0"/>
      <dgm:spPr/>
    </dgm:pt>
    <dgm:pt modelId="{1B2EACC3-4868-48D9-90CA-9698A02361D7}" type="pres">
      <dgm:prSet presAssocID="{69CA2A98-9113-4B5A-AA0B-8EB790CA552D}" presName="hierChild5" presStyleCnt="0"/>
      <dgm:spPr/>
    </dgm:pt>
    <dgm:pt modelId="{DCF8913D-FE67-4D98-8C7A-C4B5BC1B72C8}" type="pres">
      <dgm:prSet presAssocID="{72D10950-36B4-4938-8881-2CE1BB288A57}" presName="hierChild5" presStyleCnt="0"/>
      <dgm:spPr/>
    </dgm:pt>
    <dgm:pt modelId="{308C4F48-6E4C-4B5C-AE43-4DBD18620457}" type="pres">
      <dgm:prSet presAssocID="{180695D7-0773-48F9-96DD-5CA5CB623221}" presName="Name37" presStyleLbl="parChTrans1D2" presStyleIdx="5" presStyleCnt="7"/>
      <dgm:spPr/>
      <dgm:t>
        <a:bodyPr/>
        <a:lstStyle/>
        <a:p>
          <a:endParaRPr lang="en-US"/>
        </a:p>
      </dgm:t>
    </dgm:pt>
    <dgm:pt modelId="{77167DC8-AFFD-4E42-969C-263C89137643}" type="pres">
      <dgm:prSet presAssocID="{96206B77-CD55-42E5-BF09-B1A8D34756A0}" presName="hierRoot2" presStyleCnt="0">
        <dgm:presLayoutVars>
          <dgm:hierBranch val="init"/>
        </dgm:presLayoutVars>
      </dgm:prSet>
      <dgm:spPr/>
    </dgm:pt>
    <dgm:pt modelId="{67258383-C043-4729-AA1E-8AB511797F6E}" type="pres">
      <dgm:prSet presAssocID="{96206B77-CD55-42E5-BF09-B1A8D34756A0}" presName="rootComposite" presStyleCnt="0"/>
      <dgm:spPr/>
    </dgm:pt>
    <dgm:pt modelId="{A0BB9084-0FA2-41FF-A38D-FBADBC3B672B}" type="pres">
      <dgm:prSet presAssocID="{96206B77-CD55-42E5-BF09-B1A8D34756A0}" presName="rootText" presStyleLbl="node2" presStyleIdx="5" presStyleCnt="7">
        <dgm:presLayoutVars>
          <dgm:chPref val="3"/>
        </dgm:presLayoutVars>
      </dgm:prSet>
      <dgm:spPr/>
      <dgm:t>
        <a:bodyPr/>
        <a:lstStyle/>
        <a:p>
          <a:endParaRPr lang="en-US"/>
        </a:p>
      </dgm:t>
    </dgm:pt>
    <dgm:pt modelId="{C071AD34-7DD6-4C86-8478-DB969248E1A5}" type="pres">
      <dgm:prSet presAssocID="{96206B77-CD55-42E5-BF09-B1A8D34756A0}" presName="rootConnector" presStyleLbl="node2" presStyleIdx="5" presStyleCnt="7"/>
      <dgm:spPr/>
      <dgm:t>
        <a:bodyPr/>
        <a:lstStyle/>
        <a:p>
          <a:endParaRPr lang="en-US"/>
        </a:p>
      </dgm:t>
    </dgm:pt>
    <dgm:pt modelId="{67FF5A94-4EEF-47F9-899B-3C2E9164C94F}" type="pres">
      <dgm:prSet presAssocID="{96206B77-CD55-42E5-BF09-B1A8D34756A0}" presName="hierChild4" presStyleCnt="0"/>
      <dgm:spPr/>
    </dgm:pt>
    <dgm:pt modelId="{F7D5ED1A-2701-4B03-87FA-575237416E35}" type="pres">
      <dgm:prSet presAssocID="{CFF34CE4-78F2-42B4-B9BA-27F0898C195C}" presName="Name37" presStyleLbl="parChTrans1D3" presStyleIdx="7" presStyleCnt="12"/>
      <dgm:spPr/>
      <dgm:t>
        <a:bodyPr/>
        <a:lstStyle/>
        <a:p>
          <a:endParaRPr lang="en-US"/>
        </a:p>
      </dgm:t>
    </dgm:pt>
    <dgm:pt modelId="{4C40285E-119C-4F47-9D17-D9353B00C54D}" type="pres">
      <dgm:prSet presAssocID="{FC9B0622-76CC-4ACC-BCE1-8D7AEEB5DAD9}" presName="hierRoot2" presStyleCnt="0">
        <dgm:presLayoutVars>
          <dgm:hierBranch val="init"/>
        </dgm:presLayoutVars>
      </dgm:prSet>
      <dgm:spPr/>
    </dgm:pt>
    <dgm:pt modelId="{27FF4E48-3C24-478D-8E08-B5D4A0989AE8}" type="pres">
      <dgm:prSet presAssocID="{FC9B0622-76CC-4ACC-BCE1-8D7AEEB5DAD9}" presName="rootComposite" presStyleCnt="0"/>
      <dgm:spPr/>
    </dgm:pt>
    <dgm:pt modelId="{2C9E6A22-2711-4289-AB3E-526B36D5EB0D}" type="pres">
      <dgm:prSet presAssocID="{FC9B0622-76CC-4ACC-BCE1-8D7AEEB5DAD9}" presName="rootText" presStyleLbl="node3" presStyleIdx="7" presStyleCnt="12">
        <dgm:presLayoutVars>
          <dgm:chPref val="3"/>
        </dgm:presLayoutVars>
      </dgm:prSet>
      <dgm:spPr/>
      <dgm:t>
        <a:bodyPr/>
        <a:lstStyle/>
        <a:p>
          <a:endParaRPr lang="en-US"/>
        </a:p>
      </dgm:t>
    </dgm:pt>
    <dgm:pt modelId="{4C198834-A329-4443-9E37-6C3834478F53}" type="pres">
      <dgm:prSet presAssocID="{FC9B0622-76CC-4ACC-BCE1-8D7AEEB5DAD9}" presName="rootConnector" presStyleLbl="node3" presStyleIdx="7" presStyleCnt="12"/>
      <dgm:spPr/>
      <dgm:t>
        <a:bodyPr/>
        <a:lstStyle/>
        <a:p>
          <a:endParaRPr lang="en-US"/>
        </a:p>
      </dgm:t>
    </dgm:pt>
    <dgm:pt modelId="{B97151D1-8C8D-473C-AAB2-685C462151F0}" type="pres">
      <dgm:prSet presAssocID="{FC9B0622-76CC-4ACC-BCE1-8D7AEEB5DAD9}" presName="hierChild4" presStyleCnt="0"/>
      <dgm:spPr/>
    </dgm:pt>
    <dgm:pt modelId="{4FBC24BE-1887-450B-8518-46EE696F6502}" type="pres">
      <dgm:prSet presAssocID="{FC9B0622-76CC-4ACC-BCE1-8D7AEEB5DAD9}" presName="hierChild5" presStyleCnt="0"/>
      <dgm:spPr/>
    </dgm:pt>
    <dgm:pt modelId="{788A15A3-6FF8-4453-B81C-C59B4122110C}" type="pres">
      <dgm:prSet presAssocID="{D254DD64-2254-407C-B98E-598EF4CEBCAB}" presName="Name37" presStyleLbl="parChTrans1D3" presStyleIdx="8" presStyleCnt="12"/>
      <dgm:spPr/>
      <dgm:t>
        <a:bodyPr/>
        <a:lstStyle/>
        <a:p>
          <a:endParaRPr lang="en-US"/>
        </a:p>
      </dgm:t>
    </dgm:pt>
    <dgm:pt modelId="{45778C8A-D966-4F13-B90A-3CF3D314B3BB}" type="pres">
      <dgm:prSet presAssocID="{937A648C-70BA-46C4-A64B-279F7EFB0EAD}" presName="hierRoot2" presStyleCnt="0">
        <dgm:presLayoutVars>
          <dgm:hierBranch val="init"/>
        </dgm:presLayoutVars>
      </dgm:prSet>
      <dgm:spPr/>
    </dgm:pt>
    <dgm:pt modelId="{F5A9BAE8-A380-4D63-868E-93C05E50BF29}" type="pres">
      <dgm:prSet presAssocID="{937A648C-70BA-46C4-A64B-279F7EFB0EAD}" presName="rootComposite" presStyleCnt="0"/>
      <dgm:spPr/>
    </dgm:pt>
    <dgm:pt modelId="{BA95D351-5359-43A1-BF48-F6E7349B8867}" type="pres">
      <dgm:prSet presAssocID="{937A648C-70BA-46C4-A64B-279F7EFB0EAD}" presName="rootText" presStyleLbl="node3" presStyleIdx="8" presStyleCnt="12">
        <dgm:presLayoutVars>
          <dgm:chPref val="3"/>
        </dgm:presLayoutVars>
      </dgm:prSet>
      <dgm:spPr/>
      <dgm:t>
        <a:bodyPr/>
        <a:lstStyle/>
        <a:p>
          <a:endParaRPr lang="en-US"/>
        </a:p>
      </dgm:t>
    </dgm:pt>
    <dgm:pt modelId="{1588DD40-E083-4599-939F-EB690E57B416}" type="pres">
      <dgm:prSet presAssocID="{937A648C-70BA-46C4-A64B-279F7EFB0EAD}" presName="rootConnector" presStyleLbl="node3" presStyleIdx="8" presStyleCnt="12"/>
      <dgm:spPr/>
      <dgm:t>
        <a:bodyPr/>
        <a:lstStyle/>
        <a:p>
          <a:endParaRPr lang="en-US"/>
        </a:p>
      </dgm:t>
    </dgm:pt>
    <dgm:pt modelId="{2A2F66B4-06EB-4BFE-820B-D499545D4903}" type="pres">
      <dgm:prSet presAssocID="{937A648C-70BA-46C4-A64B-279F7EFB0EAD}" presName="hierChild4" presStyleCnt="0"/>
      <dgm:spPr/>
    </dgm:pt>
    <dgm:pt modelId="{799C2100-CCB2-4BDB-8687-A6A1DE6A1E8B}" type="pres">
      <dgm:prSet presAssocID="{937A648C-70BA-46C4-A64B-279F7EFB0EAD}" presName="hierChild5" presStyleCnt="0"/>
      <dgm:spPr/>
    </dgm:pt>
    <dgm:pt modelId="{A48273DF-2B33-433B-88BC-FD4D1C5C0E5E}" type="pres">
      <dgm:prSet presAssocID="{D4BED0BA-5CE0-43B6-A75F-DA4C67C2D1C3}" presName="Name37" presStyleLbl="parChTrans1D3" presStyleIdx="9" presStyleCnt="12"/>
      <dgm:spPr/>
      <dgm:t>
        <a:bodyPr/>
        <a:lstStyle/>
        <a:p>
          <a:endParaRPr lang="en-US"/>
        </a:p>
      </dgm:t>
    </dgm:pt>
    <dgm:pt modelId="{70A89E90-06F9-4252-B1E0-E216A0555E4A}" type="pres">
      <dgm:prSet presAssocID="{8B852659-ECDF-4F23-A351-569CC7B3A068}" presName="hierRoot2" presStyleCnt="0">
        <dgm:presLayoutVars>
          <dgm:hierBranch val="init"/>
        </dgm:presLayoutVars>
      </dgm:prSet>
      <dgm:spPr/>
    </dgm:pt>
    <dgm:pt modelId="{789B5CA9-625A-4F04-9401-9DD78B9E5C85}" type="pres">
      <dgm:prSet presAssocID="{8B852659-ECDF-4F23-A351-569CC7B3A068}" presName="rootComposite" presStyleCnt="0"/>
      <dgm:spPr/>
    </dgm:pt>
    <dgm:pt modelId="{474BBC69-712F-446E-8548-08525A229A16}" type="pres">
      <dgm:prSet presAssocID="{8B852659-ECDF-4F23-A351-569CC7B3A068}" presName="rootText" presStyleLbl="node3" presStyleIdx="9" presStyleCnt="12">
        <dgm:presLayoutVars>
          <dgm:chPref val="3"/>
        </dgm:presLayoutVars>
      </dgm:prSet>
      <dgm:spPr/>
      <dgm:t>
        <a:bodyPr/>
        <a:lstStyle/>
        <a:p>
          <a:endParaRPr lang="en-US"/>
        </a:p>
      </dgm:t>
    </dgm:pt>
    <dgm:pt modelId="{2885CBE2-34ED-4D8C-8A72-7777AF0D2569}" type="pres">
      <dgm:prSet presAssocID="{8B852659-ECDF-4F23-A351-569CC7B3A068}" presName="rootConnector" presStyleLbl="node3" presStyleIdx="9" presStyleCnt="12"/>
      <dgm:spPr/>
      <dgm:t>
        <a:bodyPr/>
        <a:lstStyle/>
        <a:p>
          <a:endParaRPr lang="en-US"/>
        </a:p>
      </dgm:t>
    </dgm:pt>
    <dgm:pt modelId="{1A24A067-5747-42BE-970B-B3E64669CE75}" type="pres">
      <dgm:prSet presAssocID="{8B852659-ECDF-4F23-A351-569CC7B3A068}" presName="hierChild4" presStyleCnt="0"/>
      <dgm:spPr/>
    </dgm:pt>
    <dgm:pt modelId="{9CD23438-1EEE-4E29-B3DD-830EE49E8D54}" type="pres">
      <dgm:prSet presAssocID="{8B852659-ECDF-4F23-A351-569CC7B3A068}" presName="hierChild5" presStyleCnt="0"/>
      <dgm:spPr/>
    </dgm:pt>
    <dgm:pt modelId="{FE242185-E0B1-4790-8F39-26D9C14C63BB}" type="pres">
      <dgm:prSet presAssocID="{96206B77-CD55-42E5-BF09-B1A8D34756A0}" presName="hierChild5" presStyleCnt="0"/>
      <dgm:spPr/>
    </dgm:pt>
    <dgm:pt modelId="{34EAE0F8-B304-4F97-AD63-23F86B8654F9}" type="pres">
      <dgm:prSet presAssocID="{6B10EFD0-FCA7-45F4-889F-DAF1CFDBECC6}" presName="Name37" presStyleLbl="parChTrans1D2" presStyleIdx="6" presStyleCnt="7"/>
      <dgm:spPr/>
      <dgm:t>
        <a:bodyPr/>
        <a:lstStyle/>
        <a:p>
          <a:endParaRPr lang="en-US"/>
        </a:p>
      </dgm:t>
    </dgm:pt>
    <dgm:pt modelId="{C9105828-99BD-47D0-9622-8CC51337FFC6}" type="pres">
      <dgm:prSet presAssocID="{91B3987D-36CB-4D60-8026-A54CC06394C1}" presName="hierRoot2" presStyleCnt="0">
        <dgm:presLayoutVars>
          <dgm:hierBranch val="init"/>
        </dgm:presLayoutVars>
      </dgm:prSet>
      <dgm:spPr/>
    </dgm:pt>
    <dgm:pt modelId="{C06C2F0D-BCFD-4176-9B1B-15AFD5B567B1}" type="pres">
      <dgm:prSet presAssocID="{91B3987D-36CB-4D60-8026-A54CC06394C1}" presName="rootComposite" presStyleCnt="0"/>
      <dgm:spPr/>
    </dgm:pt>
    <dgm:pt modelId="{33B99BAF-9457-4BCA-95E0-14272DD63EF2}" type="pres">
      <dgm:prSet presAssocID="{91B3987D-36CB-4D60-8026-A54CC06394C1}" presName="rootText" presStyleLbl="node2" presStyleIdx="6" presStyleCnt="7">
        <dgm:presLayoutVars>
          <dgm:chPref val="3"/>
        </dgm:presLayoutVars>
      </dgm:prSet>
      <dgm:spPr/>
      <dgm:t>
        <a:bodyPr/>
        <a:lstStyle/>
        <a:p>
          <a:endParaRPr lang="en-US"/>
        </a:p>
      </dgm:t>
    </dgm:pt>
    <dgm:pt modelId="{2F2F269E-2330-4789-B5C2-2CE3B466AE7E}" type="pres">
      <dgm:prSet presAssocID="{91B3987D-36CB-4D60-8026-A54CC06394C1}" presName="rootConnector" presStyleLbl="node2" presStyleIdx="6" presStyleCnt="7"/>
      <dgm:spPr/>
      <dgm:t>
        <a:bodyPr/>
        <a:lstStyle/>
        <a:p>
          <a:endParaRPr lang="en-US"/>
        </a:p>
      </dgm:t>
    </dgm:pt>
    <dgm:pt modelId="{3FD8D7E3-942A-42BF-85D1-F89AAD7D325C}" type="pres">
      <dgm:prSet presAssocID="{91B3987D-36CB-4D60-8026-A54CC06394C1}" presName="hierChild4" presStyleCnt="0"/>
      <dgm:spPr/>
    </dgm:pt>
    <dgm:pt modelId="{76F4E7AF-335F-4279-8DE7-4145BBAFBEB8}" type="pres">
      <dgm:prSet presAssocID="{D674B3DE-AB28-453E-A094-89405C4B4550}" presName="Name37" presStyleLbl="parChTrans1D3" presStyleIdx="10" presStyleCnt="12"/>
      <dgm:spPr/>
      <dgm:t>
        <a:bodyPr/>
        <a:lstStyle/>
        <a:p>
          <a:endParaRPr lang="en-US"/>
        </a:p>
      </dgm:t>
    </dgm:pt>
    <dgm:pt modelId="{9F367335-7C86-47A4-8D5F-7973E3FEA0D9}" type="pres">
      <dgm:prSet presAssocID="{1DF88823-7876-4A73-8120-9C938AF5B961}" presName="hierRoot2" presStyleCnt="0">
        <dgm:presLayoutVars>
          <dgm:hierBranch val="init"/>
        </dgm:presLayoutVars>
      </dgm:prSet>
      <dgm:spPr/>
    </dgm:pt>
    <dgm:pt modelId="{27AE7FB2-1B15-44CF-8A8B-C495E8B040FA}" type="pres">
      <dgm:prSet presAssocID="{1DF88823-7876-4A73-8120-9C938AF5B961}" presName="rootComposite" presStyleCnt="0"/>
      <dgm:spPr/>
    </dgm:pt>
    <dgm:pt modelId="{79AF75F8-934F-4584-BFDA-4A01A318D067}" type="pres">
      <dgm:prSet presAssocID="{1DF88823-7876-4A73-8120-9C938AF5B961}" presName="rootText" presStyleLbl="node3" presStyleIdx="10" presStyleCnt="12">
        <dgm:presLayoutVars>
          <dgm:chPref val="3"/>
        </dgm:presLayoutVars>
      </dgm:prSet>
      <dgm:spPr/>
      <dgm:t>
        <a:bodyPr/>
        <a:lstStyle/>
        <a:p>
          <a:endParaRPr lang="en-US"/>
        </a:p>
      </dgm:t>
    </dgm:pt>
    <dgm:pt modelId="{154CA80B-076E-431D-B0F0-1C77B9AB62C5}" type="pres">
      <dgm:prSet presAssocID="{1DF88823-7876-4A73-8120-9C938AF5B961}" presName="rootConnector" presStyleLbl="node3" presStyleIdx="10" presStyleCnt="12"/>
      <dgm:spPr/>
      <dgm:t>
        <a:bodyPr/>
        <a:lstStyle/>
        <a:p>
          <a:endParaRPr lang="en-US"/>
        </a:p>
      </dgm:t>
    </dgm:pt>
    <dgm:pt modelId="{76BB52ED-562C-44EE-BDDF-2838D6221AB8}" type="pres">
      <dgm:prSet presAssocID="{1DF88823-7876-4A73-8120-9C938AF5B961}" presName="hierChild4" presStyleCnt="0"/>
      <dgm:spPr/>
    </dgm:pt>
    <dgm:pt modelId="{A89D9142-35F7-48A6-81A6-6EC4A0CB5858}" type="pres">
      <dgm:prSet presAssocID="{1DF88823-7876-4A73-8120-9C938AF5B961}" presName="hierChild5" presStyleCnt="0"/>
      <dgm:spPr/>
    </dgm:pt>
    <dgm:pt modelId="{35361CDE-627D-4C2B-84C1-E5FA140C702E}" type="pres">
      <dgm:prSet presAssocID="{85874456-923A-4D04-B450-2F79E15F2BC1}" presName="Name37" presStyleLbl="parChTrans1D3" presStyleIdx="11" presStyleCnt="12"/>
      <dgm:spPr/>
      <dgm:t>
        <a:bodyPr/>
        <a:lstStyle/>
        <a:p>
          <a:endParaRPr lang="en-US"/>
        </a:p>
      </dgm:t>
    </dgm:pt>
    <dgm:pt modelId="{D2A24F73-760B-4C0C-ABDB-6426738D1C8D}" type="pres">
      <dgm:prSet presAssocID="{2F296152-D540-477A-995A-9219213C35E5}" presName="hierRoot2" presStyleCnt="0">
        <dgm:presLayoutVars>
          <dgm:hierBranch val="init"/>
        </dgm:presLayoutVars>
      </dgm:prSet>
      <dgm:spPr/>
    </dgm:pt>
    <dgm:pt modelId="{4B8E99DB-C7C7-4E2D-852B-85E673892CE7}" type="pres">
      <dgm:prSet presAssocID="{2F296152-D540-477A-995A-9219213C35E5}" presName="rootComposite" presStyleCnt="0"/>
      <dgm:spPr/>
    </dgm:pt>
    <dgm:pt modelId="{3A64BDA0-3302-42D7-BB74-5B8569ED99EF}" type="pres">
      <dgm:prSet presAssocID="{2F296152-D540-477A-995A-9219213C35E5}" presName="rootText" presStyleLbl="node3" presStyleIdx="11" presStyleCnt="12">
        <dgm:presLayoutVars>
          <dgm:chPref val="3"/>
        </dgm:presLayoutVars>
      </dgm:prSet>
      <dgm:spPr/>
      <dgm:t>
        <a:bodyPr/>
        <a:lstStyle/>
        <a:p>
          <a:endParaRPr lang="en-US"/>
        </a:p>
      </dgm:t>
    </dgm:pt>
    <dgm:pt modelId="{BAF88187-A8E0-49BB-B33B-6E06049CCA5C}" type="pres">
      <dgm:prSet presAssocID="{2F296152-D540-477A-995A-9219213C35E5}" presName="rootConnector" presStyleLbl="node3" presStyleIdx="11" presStyleCnt="12"/>
      <dgm:spPr/>
      <dgm:t>
        <a:bodyPr/>
        <a:lstStyle/>
        <a:p>
          <a:endParaRPr lang="en-US"/>
        </a:p>
      </dgm:t>
    </dgm:pt>
    <dgm:pt modelId="{089B31DA-A6CF-4B1E-B556-0EB13E7F3090}" type="pres">
      <dgm:prSet presAssocID="{2F296152-D540-477A-995A-9219213C35E5}" presName="hierChild4" presStyleCnt="0"/>
      <dgm:spPr/>
    </dgm:pt>
    <dgm:pt modelId="{E0790BEB-CB74-4C51-8602-3F90B90F11EB}" type="pres">
      <dgm:prSet presAssocID="{2F296152-D540-477A-995A-9219213C35E5}" presName="hierChild5" presStyleCnt="0"/>
      <dgm:spPr/>
    </dgm:pt>
    <dgm:pt modelId="{BB890EDC-157C-49AB-92AE-DAFA697C4D4B}" type="pres">
      <dgm:prSet presAssocID="{91B3987D-36CB-4D60-8026-A54CC06394C1}" presName="hierChild5" presStyleCnt="0"/>
      <dgm:spPr/>
    </dgm:pt>
    <dgm:pt modelId="{AE533FEE-B9EC-4CB8-879E-BB686E59AC78}" type="pres">
      <dgm:prSet presAssocID="{9C99CAB6-A99E-4DDF-961E-CE7E883816F7}" presName="hierChild3" presStyleCnt="0"/>
      <dgm:spPr/>
      <dgm:t>
        <a:bodyPr/>
        <a:lstStyle/>
        <a:p>
          <a:endParaRPr lang="en-US"/>
        </a:p>
      </dgm:t>
    </dgm:pt>
    <dgm:pt modelId="{E8D7B9E5-AB42-402A-9C62-065040485487}" type="pres">
      <dgm:prSet presAssocID="{017D5F07-762B-4336-A20A-CCC573690FC6}" presName="hierRoot1" presStyleCnt="0">
        <dgm:presLayoutVars>
          <dgm:hierBranch val="init"/>
        </dgm:presLayoutVars>
      </dgm:prSet>
      <dgm:spPr/>
    </dgm:pt>
    <dgm:pt modelId="{8897B917-C859-4649-9F30-2B900E446E86}" type="pres">
      <dgm:prSet presAssocID="{017D5F07-762B-4336-A20A-CCC573690FC6}" presName="rootComposite1" presStyleCnt="0"/>
      <dgm:spPr/>
    </dgm:pt>
    <dgm:pt modelId="{26055B4C-A076-49E0-A35A-4355A3B9909A}" type="pres">
      <dgm:prSet presAssocID="{017D5F07-762B-4336-A20A-CCC573690FC6}" presName="rootText1" presStyleLbl="node0" presStyleIdx="1" presStyleCnt="2" custLinFactX="-100000" custLinFactY="200000" custLinFactNeighborX="-119296" custLinFactNeighborY="233982">
        <dgm:presLayoutVars>
          <dgm:chPref val="3"/>
        </dgm:presLayoutVars>
      </dgm:prSet>
      <dgm:spPr/>
      <dgm:t>
        <a:bodyPr/>
        <a:lstStyle/>
        <a:p>
          <a:endParaRPr lang="en-GB"/>
        </a:p>
      </dgm:t>
    </dgm:pt>
    <dgm:pt modelId="{695CBE07-C55E-414A-93FC-E6DF363276F6}" type="pres">
      <dgm:prSet presAssocID="{017D5F07-762B-4336-A20A-CCC573690FC6}" presName="rootConnector1" presStyleLbl="node1" presStyleIdx="0" presStyleCnt="0"/>
      <dgm:spPr/>
      <dgm:t>
        <a:bodyPr/>
        <a:lstStyle/>
        <a:p>
          <a:endParaRPr lang="en-GB"/>
        </a:p>
      </dgm:t>
    </dgm:pt>
    <dgm:pt modelId="{2BF80DD2-F261-4638-BB77-43B298EDBF5D}" type="pres">
      <dgm:prSet presAssocID="{017D5F07-762B-4336-A20A-CCC573690FC6}" presName="hierChild2" presStyleCnt="0"/>
      <dgm:spPr/>
    </dgm:pt>
    <dgm:pt modelId="{6235D77E-D997-42B3-8B0F-5039991E8BD8}" type="pres">
      <dgm:prSet presAssocID="{017D5F07-762B-4336-A20A-CCC573690FC6}" presName="hierChild3" presStyleCnt="0"/>
      <dgm:spPr/>
    </dgm:pt>
  </dgm:ptLst>
  <dgm:cxnLst>
    <dgm:cxn modelId="{FD4C978D-0A3E-4074-8578-42568F52DEEB}" type="presOf" srcId="{CDDB074D-F261-4F89-BFC8-473E5B2A0C22}" destId="{0474136E-F54D-4028-8222-52ED9F4C0955}" srcOrd="1" destOrd="0" presId="urn:microsoft.com/office/officeart/2005/8/layout/orgChart1"/>
    <dgm:cxn modelId="{7CA5FD08-B8CC-4147-B31D-34BEBB8191A7}" type="presOf" srcId="{D5BD8988-1345-4B6B-9144-4A1360DD1AA6}" destId="{EB00F76A-46FD-4FB9-B022-0E2A625DD4AA}" srcOrd="0" destOrd="0" presId="urn:microsoft.com/office/officeart/2005/8/layout/orgChart1"/>
    <dgm:cxn modelId="{88B4D7D4-87A0-47FB-BF19-32A253E7B179}" type="presOf" srcId="{017D5F07-762B-4336-A20A-CCC573690FC6}" destId="{26055B4C-A076-49E0-A35A-4355A3B9909A}" srcOrd="0" destOrd="0" presId="urn:microsoft.com/office/officeart/2005/8/layout/orgChart1"/>
    <dgm:cxn modelId="{D98103D3-6CA6-4A0F-9F2F-77469DF722C7}" type="presOf" srcId="{72D10950-36B4-4938-8881-2CE1BB288A57}" destId="{28A45977-E11F-4B45-AB71-6EF129A3DA4A}" srcOrd="0" destOrd="0" presId="urn:microsoft.com/office/officeart/2005/8/layout/orgChart1"/>
    <dgm:cxn modelId="{27B16F5D-5F8E-437F-8308-269B36754EC4}" type="presOf" srcId="{B6CC0C8F-7FBC-44D6-8382-8C0902758161}" destId="{D164461A-7B65-47BB-A4CB-5911D5F99704}" srcOrd="0" destOrd="0" presId="urn:microsoft.com/office/officeart/2005/8/layout/orgChart1"/>
    <dgm:cxn modelId="{1AF70B9A-3CF5-41FF-B955-F1917054833B}" srcId="{2E21E2FE-BB00-41D0-B896-BE648EF41EF3}" destId="{71F60758-B299-4508-841D-A4626626F5E6}" srcOrd="0" destOrd="0" parTransId="{13617A6C-071B-4E6D-B0CA-6B25C46633CF}" sibTransId="{303126AD-F6C1-426A-ACE8-D00B9A8E2A5D}"/>
    <dgm:cxn modelId="{9B4D26C5-FDC2-4075-937A-F23AD132AEE5}" type="presOf" srcId="{91B3987D-36CB-4D60-8026-A54CC06394C1}" destId="{33B99BAF-9457-4BCA-95E0-14272DD63EF2}" srcOrd="0" destOrd="0" presId="urn:microsoft.com/office/officeart/2005/8/layout/orgChart1"/>
    <dgm:cxn modelId="{044B6123-1B96-48CC-95CC-D34D18CC6F40}" srcId="{9C99CAB6-A99E-4DDF-961E-CE7E883816F7}" destId="{2E21E2FE-BB00-41D0-B896-BE648EF41EF3}" srcOrd="2" destOrd="0" parTransId="{57AE1CCF-AD86-4B4F-8CBD-638E5040B8E5}" sibTransId="{66994565-74F8-417C-95B3-B1BD1AF9753D}"/>
    <dgm:cxn modelId="{373B46D1-BAEB-4937-A586-172970843C0D}" type="presOf" srcId="{4A03F456-CB8C-4831-8FAE-ED18FC0AD565}" destId="{76F23964-36F8-460F-96EE-6DEB2B2B101D}" srcOrd="1" destOrd="0" presId="urn:microsoft.com/office/officeart/2005/8/layout/orgChart1"/>
    <dgm:cxn modelId="{8C631B2D-B967-44F1-8778-4EDE020180B3}" type="presOf" srcId="{FC9B0622-76CC-4ACC-BCE1-8D7AEEB5DAD9}" destId="{2C9E6A22-2711-4289-AB3E-526B36D5EB0D}" srcOrd="0" destOrd="0" presId="urn:microsoft.com/office/officeart/2005/8/layout/orgChart1"/>
    <dgm:cxn modelId="{84000A78-2434-4ACB-AF2E-818D265E8E01}" srcId="{D8AF4F97-5DD6-44A8-B776-AD76BBBD51A2}" destId="{017D5F07-762B-4336-A20A-CCC573690FC6}" srcOrd="1" destOrd="0" parTransId="{9BAA72EE-607C-4B54-9FBD-82C4444BBAD8}" sibTransId="{14CB7A9A-F71F-44C7-A6BC-0B6D474DE1C5}"/>
    <dgm:cxn modelId="{3D9473D4-16B0-4F0A-B70C-5308A4C0858F}" type="presOf" srcId="{9C99CAB6-A99E-4DDF-961E-CE7E883816F7}" destId="{8809A214-9B16-4EFB-8F6C-D7C9E5E02705}" srcOrd="0" destOrd="0" presId="urn:microsoft.com/office/officeart/2005/8/layout/orgChart1"/>
    <dgm:cxn modelId="{D1456D08-4629-4AF6-BE12-C773FA92AD18}" type="presOf" srcId="{96206B77-CD55-42E5-BF09-B1A8D34756A0}" destId="{A0BB9084-0FA2-41FF-A38D-FBADBC3B672B}" srcOrd="0" destOrd="0" presId="urn:microsoft.com/office/officeart/2005/8/layout/orgChart1"/>
    <dgm:cxn modelId="{D19E396D-E2E9-4A97-9C82-837531896802}" type="presOf" srcId="{FC9B0622-76CC-4ACC-BCE1-8D7AEEB5DAD9}" destId="{4C198834-A329-4443-9E37-6C3834478F53}" srcOrd="1" destOrd="0" presId="urn:microsoft.com/office/officeart/2005/8/layout/orgChart1"/>
    <dgm:cxn modelId="{67D4DB8C-9E49-40C4-A0A3-967A01C28607}" type="presOf" srcId="{8B852659-ECDF-4F23-A351-569CC7B3A068}" destId="{2885CBE2-34ED-4D8C-8A72-7777AF0D2569}" srcOrd="1" destOrd="0" presId="urn:microsoft.com/office/officeart/2005/8/layout/orgChart1"/>
    <dgm:cxn modelId="{A951021C-BA39-4906-8E6A-F4801C669ABE}" type="presOf" srcId="{9C99CAB6-A99E-4DDF-961E-CE7E883816F7}" destId="{E49133C3-63E0-46E1-86C3-AFC3BF0D058E}" srcOrd="1" destOrd="0" presId="urn:microsoft.com/office/officeart/2005/8/layout/orgChart1"/>
    <dgm:cxn modelId="{9C6C10A2-0058-404F-8744-968D12DF836D}" type="presOf" srcId="{7B0D2E7D-7106-4A85-85C4-45048FCCA5CF}" destId="{D69516CF-F690-4D7F-9893-63E5D2B2D469}" srcOrd="1" destOrd="0" presId="urn:microsoft.com/office/officeart/2005/8/layout/orgChart1"/>
    <dgm:cxn modelId="{7BFE5EC0-F122-4623-8ABB-D2D5BCF3C0DC}" srcId="{96206B77-CD55-42E5-BF09-B1A8D34756A0}" destId="{FC9B0622-76CC-4ACC-BCE1-8D7AEEB5DAD9}" srcOrd="0" destOrd="0" parTransId="{CFF34CE4-78F2-42B4-B9BA-27F0898C195C}" sibTransId="{C09C1BDC-7D02-427D-A1E4-08DC97DC8265}"/>
    <dgm:cxn modelId="{22BAB1DE-DDE9-43F1-805C-02E6AD3903C8}" type="presOf" srcId="{C0D88CBA-5FAA-4005-95EB-2672EB960385}" destId="{B222C7EF-A0BE-418E-BF6B-A0BBADEE81E8}" srcOrd="0" destOrd="0" presId="urn:microsoft.com/office/officeart/2005/8/layout/orgChart1"/>
    <dgm:cxn modelId="{16C9C284-D22D-4D00-9504-7E23A0E8DF48}" type="presOf" srcId="{DAC026F1-DDD4-465E-A664-A223DB53E520}" destId="{6E745B99-817B-4E84-8349-114A8154D986}" srcOrd="0" destOrd="0" presId="urn:microsoft.com/office/officeart/2005/8/layout/orgChart1"/>
    <dgm:cxn modelId="{F6477D15-E845-4B80-B880-60821A6DA6E0}" type="presOf" srcId="{C0D88CBA-5FAA-4005-95EB-2672EB960385}" destId="{493D35EE-CD7A-43EB-8265-735FE8A00F74}" srcOrd="1" destOrd="0" presId="urn:microsoft.com/office/officeart/2005/8/layout/orgChart1"/>
    <dgm:cxn modelId="{6E4109D3-D230-4954-93B2-B13820443D67}" type="presOf" srcId="{017D5F07-762B-4336-A20A-CCC573690FC6}" destId="{695CBE07-C55E-414A-93FC-E6DF363276F6}" srcOrd="1" destOrd="0" presId="urn:microsoft.com/office/officeart/2005/8/layout/orgChart1"/>
    <dgm:cxn modelId="{12924695-8DC5-4D53-82CA-A3FCFC607872}" type="presOf" srcId="{626E491A-9488-4E74-9460-5EA3732CCDE5}" destId="{27AE2C47-AA64-44DD-8F4F-E4F6D9ABCA25}" srcOrd="0" destOrd="0" presId="urn:microsoft.com/office/officeart/2005/8/layout/orgChart1"/>
    <dgm:cxn modelId="{2B7B47DF-8BF6-4B07-A221-0F159F372C83}" type="presOf" srcId="{F20C9941-D7AB-4DAC-8946-17A88CD59275}" destId="{58B632B1-ADD2-4959-8E3C-6985CCBAA7D2}" srcOrd="0" destOrd="0" presId="urn:microsoft.com/office/officeart/2005/8/layout/orgChart1"/>
    <dgm:cxn modelId="{A9C642AC-13D0-453D-9D83-6556D73F5F06}" srcId="{CDDB074D-F261-4F89-BFC8-473E5B2A0C22}" destId="{776C5AFB-B808-4FE3-8CCD-D2721781D501}" srcOrd="0" destOrd="0" parTransId="{626E491A-9488-4E74-9460-5EA3732CCDE5}" sibTransId="{D510F998-EF83-428B-BBEE-120C27F4E03C}"/>
    <dgm:cxn modelId="{D60DC5CD-D6D0-4D46-8354-53826D434527}" type="presOf" srcId="{7B0D2E7D-7106-4A85-85C4-45048FCCA5CF}" destId="{89E535A1-758B-4FA3-A269-1C9C6B620C8C}" srcOrd="0" destOrd="0" presId="urn:microsoft.com/office/officeart/2005/8/layout/orgChart1"/>
    <dgm:cxn modelId="{0953ED46-B0A6-4BC8-A879-C6978FB2C069}" srcId="{59EBFDC0-A62A-4659-9CA0-6D7CD0A7E10D}" destId="{A0D2A6E0-A6F9-40C3-A45C-280E686791CE}" srcOrd="0" destOrd="0" parTransId="{DAC026F1-DDD4-465E-A664-A223DB53E520}" sibTransId="{198CD034-1430-430C-AEBC-54845A819CE6}"/>
    <dgm:cxn modelId="{46476A99-7646-4D5C-B245-8AE0001B54EA}" type="presOf" srcId="{71F60758-B299-4508-841D-A4626626F5E6}" destId="{52FCE747-48BA-46C6-89A3-4075BAFBF959}" srcOrd="1" destOrd="0" presId="urn:microsoft.com/office/officeart/2005/8/layout/orgChart1"/>
    <dgm:cxn modelId="{6010C742-1E9C-409F-A000-9256CC5BC8A7}" type="presOf" srcId="{180695D7-0773-48F9-96DD-5CA5CB623221}" destId="{308C4F48-6E4C-4B5C-AE43-4DBD18620457}" srcOrd="0" destOrd="0" presId="urn:microsoft.com/office/officeart/2005/8/layout/orgChart1"/>
    <dgm:cxn modelId="{F046917F-F521-420E-B389-7BE3E01FC31B}" type="presOf" srcId="{83B53692-DD6F-4163-B8BF-7968E39BB052}" destId="{6EA6D98A-9177-42BD-939F-13BFB48920E8}" srcOrd="0" destOrd="0" presId="urn:microsoft.com/office/officeart/2005/8/layout/orgChart1"/>
    <dgm:cxn modelId="{2759D8B7-67AE-4407-8BDB-FE03376D32B1}" srcId="{9C99CAB6-A99E-4DDF-961E-CE7E883816F7}" destId="{96206B77-CD55-42E5-BF09-B1A8D34756A0}" srcOrd="5" destOrd="0" parTransId="{180695D7-0773-48F9-96DD-5CA5CB623221}" sibTransId="{4135B5B2-A976-439A-B28F-8E42E124910D}"/>
    <dgm:cxn modelId="{A5548C7F-7F50-4DE7-A29E-7F1565559F68}" type="presOf" srcId="{2F296152-D540-477A-995A-9219213C35E5}" destId="{BAF88187-A8E0-49BB-B33B-6E06049CCA5C}" srcOrd="1" destOrd="0" presId="urn:microsoft.com/office/officeart/2005/8/layout/orgChart1"/>
    <dgm:cxn modelId="{74C4F239-D830-40F2-897C-07E824314506}" type="presOf" srcId="{776C5AFB-B808-4FE3-8CCD-D2721781D501}" destId="{0EE971B5-8B23-4346-B7D3-C6F8E6EA05FD}" srcOrd="1" destOrd="0" presId="urn:microsoft.com/office/officeart/2005/8/layout/orgChart1"/>
    <dgm:cxn modelId="{5ADB6823-7ABC-4707-8275-1335EB071704}" srcId="{91B3987D-36CB-4D60-8026-A54CC06394C1}" destId="{2F296152-D540-477A-995A-9219213C35E5}" srcOrd="1" destOrd="0" parTransId="{85874456-923A-4D04-B450-2F79E15F2BC1}" sibTransId="{7AFA2649-B428-4631-90E5-D1FCA3D62356}"/>
    <dgm:cxn modelId="{7CE17B85-7713-4EE8-B040-1EA9BB697A16}" type="presOf" srcId="{2E21E2FE-BB00-41D0-B896-BE648EF41EF3}" destId="{32862477-3231-4C51-A1D8-585D247498D7}" srcOrd="0" destOrd="0" presId="urn:microsoft.com/office/officeart/2005/8/layout/orgChart1"/>
    <dgm:cxn modelId="{55E76A74-210E-4ED5-80F9-014C0E80F1C9}" srcId="{9C99CAB6-A99E-4DDF-961E-CE7E883816F7}" destId="{CDDB074D-F261-4F89-BFC8-473E5B2A0C22}" srcOrd="3" destOrd="0" parTransId="{F20C9941-D7AB-4DAC-8946-17A88CD59275}" sibTransId="{71544077-B31F-4330-8E70-1FB1342368F3}"/>
    <dgm:cxn modelId="{F667B927-3A5C-4494-952A-C31825F97D7B}" type="presOf" srcId="{1DF88823-7876-4A73-8120-9C938AF5B961}" destId="{79AF75F8-934F-4584-BFDA-4A01A318D067}" srcOrd="0" destOrd="0" presId="urn:microsoft.com/office/officeart/2005/8/layout/orgChart1"/>
    <dgm:cxn modelId="{ADC13088-4AAD-44F0-8E4A-0845963B4DC0}" type="presOf" srcId="{6B10EFD0-FCA7-45F4-889F-DAF1CFDBECC6}" destId="{34EAE0F8-B304-4F97-AD63-23F86B8654F9}" srcOrd="0" destOrd="0" presId="urn:microsoft.com/office/officeart/2005/8/layout/orgChart1"/>
    <dgm:cxn modelId="{0CFCD267-7514-428D-8F70-1396D6BB4BC5}" srcId="{91B3987D-36CB-4D60-8026-A54CC06394C1}" destId="{1DF88823-7876-4A73-8120-9C938AF5B961}" srcOrd="0" destOrd="0" parTransId="{D674B3DE-AB28-453E-A094-89405C4B4550}" sibTransId="{240D6909-C99C-4877-B031-5EEE27219D60}"/>
    <dgm:cxn modelId="{CB1780CF-2709-4DB3-AF72-D3523A931C74}" type="presOf" srcId="{57AE1CCF-AD86-4B4F-8CBD-638E5040B8E5}" destId="{57B2D762-E993-4E79-834C-251B83F81016}" srcOrd="0" destOrd="0" presId="urn:microsoft.com/office/officeart/2005/8/layout/orgChart1"/>
    <dgm:cxn modelId="{18BB170A-0C5D-41F4-94B8-4B408C40009E}" type="presOf" srcId="{8B852659-ECDF-4F23-A351-569CC7B3A068}" destId="{474BBC69-712F-446E-8548-08525A229A16}" srcOrd="0" destOrd="0" presId="urn:microsoft.com/office/officeart/2005/8/layout/orgChart1"/>
    <dgm:cxn modelId="{42CF26F2-B2BE-46C5-9886-85FC7CCCFF42}" type="presOf" srcId="{85D03529-E59D-49E1-B2C3-6F6D58381C53}" destId="{3C2B30F2-A809-4511-982C-D69EA929C3EC}" srcOrd="0" destOrd="0" presId="urn:microsoft.com/office/officeart/2005/8/layout/orgChart1"/>
    <dgm:cxn modelId="{410662BC-488C-4C39-B7FA-81B4F48F2CE2}" type="presOf" srcId="{96206B77-CD55-42E5-BF09-B1A8D34756A0}" destId="{C071AD34-7DD6-4C86-8478-DB969248E1A5}" srcOrd="1" destOrd="0" presId="urn:microsoft.com/office/officeart/2005/8/layout/orgChart1"/>
    <dgm:cxn modelId="{088B402D-4C60-4A77-BA2A-8DA6DD0BC18A}" srcId="{9C99CAB6-A99E-4DDF-961E-CE7E883816F7}" destId="{72D10950-36B4-4938-8881-2CE1BB288A57}" srcOrd="4" destOrd="0" parTransId="{B6CC0C8F-7FBC-44D6-8382-8C0902758161}" sibTransId="{ECEF48A4-1040-46BA-8F0C-FA3D12EF6660}"/>
    <dgm:cxn modelId="{9F4123AF-3FFD-46E3-AEED-4EC27C528B9D}" type="presOf" srcId="{1DF88823-7876-4A73-8120-9C938AF5B961}" destId="{154CA80B-076E-431D-B0F0-1C77B9AB62C5}" srcOrd="1" destOrd="0" presId="urn:microsoft.com/office/officeart/2005/8/layout/orgChart1"/>
    <dgm:cxn modelId="{95393DF7-9AA5-43A1-B33C-2F763D2596A8}" type="presOf" srcId="{CDDB074D-F261-4F89-BFC8-473E5B2A0C22}" destId="{62E3836B-90D0-4E7F-AB42-67D8EB26F059}" srcOrd="0" destOrd="0" presId="urn:microsoft.com/office/officeart/2005/8/layout/orgChart1"/>
    <dgm:cxn modelId="{A8ED9FE3-111C-4CDA-8AF2-439582E3491E}" srcId="{96206B77-CD55-42E5-BF09-B1A8D34756A0}" destId="{8B852659-ECDF-4F23-A351-569CC7B3A068}" srcOrd="2" destOrd="0" parTransId="{D4BED0BA-5CE0-43B6-A75F-DA4C67C2D1C3}" sibTransId="{D26C3EA1-19EC-4BF3-AB5F-04D501CCAA92}"/>
    <dgm:cxn modelId="{45492EDE-9BD2-408A-BAA3-9335AA883E82}" type="presOf" srcId="{776C5AFB-B808-4FE3-8CCD-D2721781D501}" destId="{9F914F37-6DBB-4E69-B9C2-6B13475DB792}" srcOrd="0" destOrd="0" presId="urn:microsoft.com/office/officeart/2005/8/layout/orgChart1"/>
    <dgm:cxn modelId="{BB56FFDE-42AA-42B8-8E36-55BD7F0F87FF}" type="presOf" srcId="{D254DD64-2254-407C-B98E-598EF4CEBCAB}" destId="{788A15A3-6FF8-4453-B81C-C59B4122110C}" srcOrd="0" destOrd="0" presId="urn:microsoft.com/office/officeart/2005/8/layout/orgChart1"/>
    <dgm:cxn modelId="{6489CDD5-C40C-4EA8-84DE-770942E12687}" type="presOf" srcId="{69CA2A98-9113-4B5A-AA0B-8EB790CA552D}" destId="{E5425617-89F3-4D4F-891D-EF6DCF86395F}" srcOrd="0" destOrd="0" presId="urn:microsoft.com/office/officeart/2005/8/layout/orgChart1"/>
    <dgm:cxn modelId="{8B3686A5-64F3-4884-8C0E-4C136E4FB705}" type="presOf" srcId="{A0D2A6E0-A6F9-40C3-A45C-280E686791CE}" destId="{6658D807-261B-4141-9D2C-E737A966E069}" srcOrd="1" destOrd="0" presId="urn:microsoft.com/office/officeart/2005/8/layout/orgChart1"/>
    <dgm:cxn modelId="{F95F3588-78A0-4A06-BFB5-80B630FFEBD3}" type="presOf" srcId="{937A648C-70BA-46C4-A64B-279F7EFB0EAD}" destId="{BA95D351-5359-43A1-BF48-F6E7349B8867}" srcOrd="0" destOrd="0" presId="urn:microsoft.com/office/officeart/2005/8/layout/orgChart1"/>
    <dgm:cxn modelId="{5AAD48FB-8A60-4B26-8ADD-5A64EA54E4EC}" type="presOf" srcId="{2E21E2FE-BB00-41D0-B896-BE648EF41EF3}" destId="{80642D94-BC3E-400E-80F9-65FBE4449096}" srcOrd="1" destOrd="0" presId="urn:microsoft.com/office/officeart/2005/8/layout/orgChart1"/>
    <dgm:cxn modelId="{BD438979-0DA8-4CA7-A182-398527977AFE}" type="presOf" srcId="{A0D2A6E0-A6F9-40C3-A45C-280E686791CE}" destId="{9CB634F4-1D43-47BC-B26C-34433092C122}" srcOrd="0" destOrd="0" presId="urn:microsoft.com/office/officeart/2005/8/layout/orgChart1"/>
    <dgm:cxn modelId="{D3F22B15-8B79-432D-8469-2BABA93C43C9}" type="presOf" srcId="{4E53A35E-5EF8-4480-A138-E322908753C1}" destId="{05FDC178-26D9-4535-910D-0D0C74B912C1}" srcOrd="0" destOrd="0" presId="urn:microsoft.com/office/officeart/2005/8/layout/orgChart1"/>
    <dgm:cxn modelId="{9EBF8324-A1C2-4559-B85E-24CC6C5D97A3}" type="presOf" srcId="{59EBFDC0-A62A-4659-9CA0-6D7CD0A7E10D}" destId="{D0E2BA0A-C06F-4756-ADA4-AABAEAF5F342}" srcOrd="1" destOrd="0" presId="urn:microsoft.com/office/officeart/2005/8/layout/orgChart1"/>
    <dgm:cxn modelId="{7761EB74-FBF5-4B88-9515-1CB0F5964B96}" type="presOf" srcId="{00C2D5A7-B7BB-4772-9D6D-B9EA23BDAB93}" destId="{FEBA4D31-6150-4AAE-B2A4-A06B59F72A34}" srcOrd="1" destOrd="0" presId="urn:microsoft.com/office/officeart/2005/8/layout/orgChart1"/>
    <dgm:cxn modelId="{0A992A58-9156-4E93-A8CF-CE83BBA9F23D}" type="presOf" srcId="{9DC0C01F-D9ED-4EDD-970E-A4C81107C0E4}" destId="{93A8B475-4B50-4E19-A8E9-EC0DA858D9F3}" srcOrd="0" destOrd="0" presId="urn:microsoft.com/office/officeart/2005/8/layout/orgChart1"/>
    <dgm:cxn modelId="{E365F369-6490-4DDB-B5EE-DB227F481354}" type="presOf" srcId="{2F296152-D540-477A-995A-9219213C35E5}" destId="{3A64BDA0-3302-42D7-BB74-5B8569ED99EF}" srcOrd="0" destOrd="0" presId="urn:microsoft.com/office/officeart/2005/8/layout/orgChart1"/>
    <dgm:cxn modelId="{E7623F41-6328-46A3-87DE-B2075FF5BBBC}" srcId="{9C99CAB6-A99E-4DDF-961E-CE7E883816F7}" destId="{59EBFDC0-A62A-4659-9CA0-6D7CD0A7E10D}" srcOrd="0" destOrd="0" parTransId="{9DC0C01F-D9ED-4EDD-970E-A4C81107C0E4}" sibTransId="{08B32A37-18BE-4781-B157-8D76F95C10AA}"/>
    <dgm:cxn modelId="{2310CAF7-3D08-4495-BBEC-741144F5CD63}" type="presOf" srcId="{13617A6C-071B-4E6D-B0CA-6B25C46633CF}" destId="{01F321E7-27BB-4B14-99F1-6C7F6E3E1FDE}" srcOrd="0" destOrd="0" presId="urn:microsoft.com/office/officeart/2005/8/layout/orgChart1"/>
    <dgm:cxn modelId="{9C4E5F81-3750-443D-860D-B9EAC9DB789A}" srcId="{CDDB074D-F261-4F89-BFC8-473E5B2A0C22}" destId="{00C2D5A7-B7BB-4772-9D6D-B9EA23BDAB93}" srcOrd="1" destOrd="0" parTransId="{4E53A35E-5EF8-4480-A138-E322908753C1}" sibTransId="{4A3CD41E-1BF6-4AA9-B602-7F7DF2B488BB}"/>
    <dgm:cxn modelId="{5F15F3AD-401B-4E49-A87F-C42EEA53B4E1}" srcId="{72D10950-36B4-4938-8881-2CE1BB288A57}" destId="{69CA2A98-9113-4B5A-AA0B-8EB790CA552D}" srcOrd="0" destOrd="0" parTransId="{D5BD8988-1345-4B6B-9144-4A1360DD1AA6}" sibTransId="{088080C1-A24C-4644-A606-7D699D11FA2B}"/>
    <dgm:cxn modelId="{1CCD2816-3331-4FE9-B10C-0D4BB758409F}" srcId="{4A03F456-CB8C-4831-8FAE-ED18FC0AD565}" destId="{7B0D2E7D-7106-4A85-85C4-45048FCCA5CF}" srcOrd="1" destOrd="0" parTransId="{85D03529-E59D-49E1-B2C3-6F6D58381C53}" sibTransId="{4E62593E-F61D-4A95-8ACD-AF245D39268D}"/>
    <dgm:cxn modelId="{8CAD0DA9-C902-49A1-99CC-09D565B480EE}" srcId="{4A03F456-CB8C-4831-8FAE-ED18FC0AD565}" destId="{C0D88CBA-5FAA-4005-95EB-2672EB960385}" srcOrd="0" destOrd="0" parTransId="{5C877DE2-3BAA-4247-A906-7966FFE0BF50}" sibTransId="{B608EA39-148F-47E9-91E9-54E7F916C0A6}"/>
    <dgm:cxn modelId="{9092A020-5D88-4E46-9CA9-72C1F9C1AE16}" type="presOf" srcId="{71F60758-B299-4508-841D-A4626626F5E6}" destId="{935A0C67-D08F-421A-ADFD-4640E24EE48A}" srcOrd="0" destOrd="0" presId="urn:microsoft.com/office/officeart/2005/8/layout/orgChart1"/>
    <dgm:cxn modelId="{05F0E9BC-2098-4BCB-B949-2DF18D4120D7}" type="presOf" srcId="{937A648C-70BA-46C4-A64B-279F7EFB0EAD}" destId="{1588DD40-E083-4599-939F-EB690E57B416}" srcOrd="1" destOrd="0" presId="urn:microsoft.com/office/officeart/2005/8/layout/orgChart1"/>
    <dgm:cxn modelId="{6F4FA839-BD36-4D44-946C-EE0CF91DE529}" type="presOf" srcId="{85874456-923A-4D04-B450-2F79E15F2BC1}" destId="{35361CDE-627D-4C2B-84C1-E5FA140C702E}" srcOrd="0" destOrd="0" presId="urn:microsoft.com/office/officeart/2005/8/layout/orgChart1"/>
    <dgm:cxn modelId="{35BB1702-07D3-41FB-899D-4F3BBFF57B30}" type="presOf" srcId="{72D10950-36B4-4938-8881-2CE1BB288A57}" destId="{B039BA4B-93CF-45C4-B9EA-C0A212CCCFE8}" srcOrd="1" destOrd="0" presId="urn:microsoft.com/office/officeart/2005/8/layout/orgChart1"/>
    <dgm:cxn modelId="{031EB039-D66E-418F-B22F-C747689CFBBE}" type="presOf" srcId="{91B3987D-36CB-4D60-8026-A54CC06394C1}" destId="{2F2F269E-2330-4789-B5C2-2CE3B466AE7E}" srcOrd="1" destOrd="0" presId="urn:microsoft.com/office/officeart/2005/8/layout/orgChart1"/>
    <dgm:cxn modelId="{D40EBAF2-74A5-46D8-B8CD-DC69DF1B9CED}" type="presOf" srcId="{D8AF4F97-5DD6-44A8-B776-AD76BBBD51A2}" destId="{74B0D7BA-89F2-4CEA-BFC6-6463D06D20FE}" srcOrd="0" destOrd="0" presId="urn:microsoft.com/office/officeart/2005/8/layout/orgChart1"/>
    <dgm:cxn modelId="{4D40ABFC-2B10-4FB7-A50E-3DF7B5E2EAF0}" srcId="{9C99CAB6-A99E-4DDF-961E-CE7E883816F7}" destId="{91B3987D-36CB-4D60-8026-A54CC06394C1}" srcOrd="6" destOrd="0" parTransId="{6B10EFD0-FCA7-45F4-889F-DAF1CFDBECC6}" sibTransId="{05E1CB3F-D39E-498F-9FD7-496E33C312FE}"/>
    <dgm:cxn modelId="{317F3D66-BBF7-46D5-81AA-70226AAF4141}" type="presOf" srcId="{D4BED0BA-5CE0-43B6-A75F-DA4C67C2D1C3}" destId="{A48273DF-2B33-433B-88BC-FD4D1C5C0E5E}" srcOrd="0" destOrd="0" presId="urn:microsoft.com/office/officeart/2005/8/layout/orgChart1"/>
    <dgm:cxn modelId="{E013AE9D-A9B3-4C11-A611-BE38C8F75DDE}" type="presOf" srcId="{69CA2A98-9113-4B5A-AA0B-8EB790CA552D}" destId="{797AC965-B36F-4E4C-8343-97C617802929}" srcOrd="1" destOrd="0" presId="urn:microsoft.com/office/officeart/2005/8/layout/orgChart1"/>
    <dgm:cxn modelId="{9596FC01-CAEC-48F3-806A-6561B62160F0}" type="presOf" srcId="{4A03F456-CB8C-4831-8FAE-ED18FC0AD565}" destId="{51507FBD-C86D-4FE3-B7CA-966E8030C0A9}" srcOrd="0" destOrd="0" presId="urn:microsoft.com/office/officeart/2005/8/layout/orgChart1"/>
    <dgm:cxn modelId="{358D5EAE-6B33-4B1A-9678-7DF1AE4C90C2}" type="presOf" srcId="{D674B3DE-AB28-453E-A094-89405C4B4550}" destId="{76F4E7AF-335F-4279-8DE7-4145BBAFBEB8}" srcOrd="0" destOrd="0" presId="urn:microsoft.com/office/officeart/2005/8/layout/orgChart1"/>
    <dgm:cxn modelId="{F21ECAB3-F33B-4426-9A62-C0CA6A3A64BD}" type="presOf" srcId="{00C2D5A7-B7BB-4772-9D6D-B9EA23BDAB93}" destId="{AED2EC7A-3A9F-4D80-A81A-D4F87B90A78A}" srcOrd="0" destOrd="0" presId="urn:microsoft.com/office/officeart/2005/8/layout/orgChart1"/>
    <dgm:cxn modelId="{E3E2A80D-C1E9-4818-BB06-3B811E14F5F1}" srcId="{D8AF4F97-5DD6-44A8-B776-AD76BBBD51A2}" destId="{9C99CAB6-A99E-4DDF-961E-CE7E883816F7}" srcOrd="0" destOrd="0" parTransId="{82CE1268-27F2-4F73-BF40-756685C4EA13}" sibTransId="{47333B87-1C34-45A7-9373-C3F9170D5DA5}"/>
    <dgm:cxn modelId="{8DE4FC98-3021-44CB-B14A-FB64918F698D}" type="presOf" srcId="{59EBFDC0-A62A-4659-9CA0-6D7CD0A7E10D}" destId="{A701C9E4-EE75-4F45-916D-C6C090779C25}" srcOrd="0" destOrd="0" presId="urn:microsoft.com/office/officeart/2005/8/layout/orgChart1"/>
    <dgm:cxn modelId="{8CC05E36-EBDF-4894-AC5E-8CCCE77C3EA0}" type="presOf" srcId="{5C877DE2-3BAA-4247-A906-7966FFE0BF50}" destId="{2363E759-D24C-468A-B3E2-4863C8F8C243}" srcOrd="0" destOrd="0" presId="urn:microsoft.com/office/officeart/2005/8/layout/orgChart1"/>
    <dgm:cxn modelId="{CF266C2A-CC33-4C2C-9435-6EB2026121B8}" type="presOf" srcId="{CFF34CE4-78F2-42B4-B9BA-27F0898C195C}" destId="{F7D5ED1A-2701-4B03-87FA-575237416E35}" srcOrd="0" destOrd="0" presId="urn:microsoft.com/office/officeart/2005/8/layout/orgChart1"/>
    <dgm:cxn modelId="{FB479EE4-FDF9-496C-84C2-588B311173F8}" srcId="{96206B77-CD55-42E5-BF09-B1A8D34756A0}" destId="{937A648C-70BA-46C4-A64B-279F7EFB0EAD}" srcOrd="1" destOrd="0" parTransId="{D254DD64-2254-407C-B98E-598EF4CEBCAB}" sibTransId="{356EF176-0332-4EB6-AA95-21787C3AE2B6}"/>
    <dgm:cxn modelId="{11A46AB8-8387-484F-A6F6-BB11BAF7C904}" srcId="{9C99CAB6-A99E-4DDF-961E-CE7E883816F7}" destId="{4A03F456-CB8C-4831-8FAE-ED18FC0AD565}" srcOrd="1" destOrd="0" parTransId="{83B53692-DD6F-4163-B8BF-7968E39BB052}" sibTransId="{2354588F-373D-4221-B9F3-CE129315BC34}"/>
    <dgm:cxn modelId="{30447292-3393-41E7-A7EF-DE4AB94BD356}" type="presParOf" srcId="{74B0D7BA-89F2-4CEA-BFC6-6463D06D20FE}" destId="{D5AAE7F5-A666-47AE-BE2E-F439A872B35A}" srcOrd="0" destOrd="0" presId="urn:microsoft.com/office/officeart/2005/8/layout/orgChart1"/>
    <dgm:cxn modelId="{DBF0886B-2585-44D0-BD0A-99949E096F35}" type="presParOf" srcId="{D5AAE7F5-A666-47AE-BE2E-F439A872B35A}" destId="{7E6D8F6E-44AF-4DC4-AB6F-1379070B75FD}" srcOrd="0" destOrd="0" presId="urn:microsoft.com/office/officeart/2005/8/layout/orgChart1"/>
    <dgm:cxn modelId="{BA3E608F-0A30-4431-9C4C-48E020255BEB}" type="presParOf" srcId="{7E6D8F6E-44AF-4DC4-AB6F-1379070B75FD}" destId="{8809A214-9B16-4EFB-8F6C-D7C9E5E02705}" srcOrd="0" destOrd="0" presId="urn:microsoft.com/office/officeart/2005/8/layout/orgChart1"/>
    <dgm:cxn modelId="{9F9C912E-7E2B-4B3C-B838-36E4A2B8A84F}" type="presParOf" srcId="{7E6D8F6E-44AF-4DC4-AB6F-1379070B75FD}" destId="{E49133C3-63E0-46E1-86C3-AFC3BF0D058E}" srcOrd="1" destOrd="0" presId="urn:microsoft.com/office/officeart/2005/8/layout/orgChart1"/>
    <dgm:cxn modelId="{81BB4C85-3041-44B2-9F6F-48AA650E202A}" type="presParOf" srcId="{D5AAE7F5-A666-47AE-BE2E-F439A872B35A}" destId="{94246516-C807-4478-916B-8CA99826B8D0}" srcOrd="1" destOrd="0" presId="urn:microsoft.com/office/officeart/2005/8/layout/orgChart1"/>
    <dgm:cxn modelId="{20534658-4AD9-49E7-9F35-890AA5C4A527}" type="presParOf" srcId="{94246516-C807-4478-916B-8CA99826B8D0}" destId="{93A8B475-4B50-4E19-A8E9-EC0DA858D9F3}" srcOrd="0" destOrd="0" presId="urn:microsoft.com/office/officeart/2005/8/layout/orgChart1"/>
    <dgm:cxn modelId="{B9E009EA-B5EE-4647-BEBF-5EB739B08CC9}" type="presParOf" srcId="{94246516-C807-4478-916B-8CA99826B8D0}" destId="{4948DB35-6B3C-4B43-87A0-30B932879AE2}" srcOrd="1" destOrd="0" presId="urn:microsoft.com/office/officeart/2005/8/layout/orgChart1"/>
    <dgm:cxn modelId="{02E27989-98AF-4C25-98CE-DA6452C411A7}" type="presParOf" srcId="{4948DB35-6B3C-4B43-87A0-30B932879AE2}" destId="{A5783037-7087-4A2B-BC06-CC249FDC4508}" srcOrd="0" destOrd="0" presId="urn:microsoft.com/office/officeart/2005/8/layout/orgChart1"/>
    <dgm:cxn modelId="{79668021-0BE4-4142-9751-1B6D6EB066A6}" type="presParOf" srcId="{A5783037-7087-4A2B-BC06-CC249FDC4508}" destId="{A701C9E4-EE75-4F45-916D-C6C090779C25}" srcOrd="0" destOrd="0" presId="urn:microsoft.com/office/officeart/2005/8/layout/orgChart1"/>
    <dgm:cxn modelId="{018ACAAD-C59A-4816-8770-3D74299E7691}" type="presParOf" srcId="{A5783037-7087-4A2B-BC06-CC249FDC4508}" destId="{D0E2BA0A-C06F-4756-ADA4-AABAEAF5F342}" srcOrd="1" destOrd="0" presId="urn:microsoft.com/office/officeart/2005/8/layout/orgChart1"/>
    <dgm:cxn modelId="{24931E3A-9BA5-40B5-83DB-1CC94307674F}" type="presParOf" srcId="{4948DB35-6B3C-4B43-87A0-30B932879AE2}" destId="{690D7A03-366D-4297-ABA7-800CBF263984}" srcOrd="1" destOrd="0" presId="urn:microsoft.com/office/officeart/2005/8/layout/orgChart1"/>
    <dgm:cxn modelId="{3266051B-0B3B-43C6-9907-2583495AA7E9}" type="presParOf" srcId="{690D7A03-366D-4297-ABA7-800CBF263984}" destId="{6E745B99-817B-4E84-8349-114A8154D986}" srcOrd="0" destOrd="0" presId="urn:microsoft.com/office/officeart/2005/8/layout/orgChart1"/>
    <dgm:cxn modelId="{B3669476-214F-4181-A324-9BE92E39F3E3}" type="presParOf" srcId="{690D7A03-366D-4297-ABA7-800CBF263984}" destId="{9273E51E-52CF-411A-8063-B6A68E2D2EC8}" srcOrd="1" destOrd="0" presId="urn:microsoft.com/office/officeart/2005/8/layout/orgChart1"/>
    <dgm:cxn modelId="{7A407380-5366-4E2A-99C6-2C947A00504F}" type="presParOf" srcId="{9273E51E-52CF-411A-8063-B6A68E2D2EC8}" destId="{51F58030-F011-42E6-BC10-69A8C40BC867}" srcOrd="0" destOrd="0" presId="urn:microsoft.com/office/officeart/2005/8/layout/orgChart1"/>
    <dgm:cxn modelId="{BD618485-0A1A-410F-858F-1939C709619B}" type="presParOf" srcId="{51F58030-F011-42E6-BC10-69A8C40BC867}" destId="{9CB634F4-1D43-47BC-B26C-34433092C122}" srcOrd="0" destOrd="0" presId="urn:microsoft.com/office/officeart/2005/8/layout/orgChart1"/>
    <dgm:cxn modelId="{5C249F5A-49C8-4FF7-81C2-F40F3FD8E278}" type="presParOf" srcId="{51F58030-F011-42E6-BC10-69A8C40BC867}" destId="{6658D807-261B-4141-9D2C-E737A966E069}" srcOrd="1" destOrd="0" presId="urn:microsoft.com/office/officeart/2005/8/layout/orgChart1"/>
    <dgm:cxn modelId="{824B77C2-4689-4511-B292-0D57CD2E7ADD}" type="presParOf" srcId="{9273E51E-52CF-411A-8063-B6A68E2D2EC8}" destId="{DD43D06F-AA3C-4A60-92CA-BCCB015F262A}" srcOrd="1" destOrd="0" presId="urn:microsoft.com/office/officeart/2005/8/layout/orgChart1"/>
    <dgm:cxn modelId="{1A2E530F-A8DD-4D82-BFBB-427D6F724B1D}" type="presParOf" srcId="{9273E51E-52CF-411A-8063-B6A68E2D2EC8}" destId="{4B73EA1C-3BFA-4F48-84B2-F26801250029}" srcOrd="2" destOrd="0" presId="urn:microsoft.com/office/officeart/2005/8/layout/orgChart1"/>
    <dgm:cxn modelId="{55CA95C0-557E-4B7D-A6C6-0A0E03C72F24}" type="presParOf" srcId="{4948DB35-6B3C-4B43-87A0-30B932879AE2}" destId="{76DDBD38-D992-47B7-884B-1FE8044CFA14}" srcOrd="2" destOrd="0" presId="urn:microsoft.com/office/officeart/2005/8/layout/orgChart1"/>
    <dgm:cxn modelId="{807F19FC-AC17-4B5F-90B2-0674A9980723}" type="presParOf" srcId="{94246516-C807-4478-916B-8CA99826B8D0}" destId="{6EA6D98A-9177-42BD-939F-13BFB48920E8}" srcOrd="2" destOrd="0" presId="urn:microsoft.com/office/officeart/2005/8/layout/orgChart1"/>
    <dgm:cxn modelId="{51EC5C42-0DF8-4E92-8596-7B0A11711EC6}" type="presParOf" srcId="{94246516-C807-4478-916B-8CA99826B8D0}" destId="{9D551F12-4091-4A9E-A11D-52D261BE268E}" srcOrd="3" destOrd="0" presId="urn:microsoft.com/office/officeart/2005/8/layout/orgChart1"/>
    <dgm:cxn modelId="{D89B1483-2821-4539-9816-3A9BEE22E807}" type="presParOf" srcId="{9D551F12-4091-4A9E-A11D-52D261BE268E}" destId="{99E933C9-7DEC-4689-B167-708C45ACED33}" srcOrd="0" destOrd="0" presId="urn:microsoft.com/office/officeart/2005/8/layout/orgChart1"/>
    <dgm:cxn modelId="{B18A11D5-0542-4A99-A768-2F26C4563775}" type="presParOf" srcId="{99E933C9-7DEC-4689-B167-708C45ACED33}" destId="{51507FBD-C86D-4FE3-B7CA-966E8030C0A9}" srcOrd="0" destOrd="0" presId="urn:microsoft.com/office/officeart/2005/8/layout/orgChart1"/>
    <dgm:cxn modelId="{FEAE7003-23ED-4164-99A3-04EE816E5EBB}" type="presParOf" srcId="{99E933C9-7DEC-4689-B167-708C45ACED33}" destId="{76F23964-36F8-460F-96EE-6DEB2B2B101D}" srcOrd="1" destOrd="0" presId="urn:microsoft.com/office/officeart/2005/8/layout/orgChart1"/>
    <dgm:cxn modelId="{68701967-5708-4AF6-B676-AB01D7B8F281}" type="presParOf" srcId="{9D551F12-4091-4A9E-A11D-52D261BE268E}" destId="{379BDC94-1A16-43EA-B0FB-F9292574EF39}" srcOrd="1" destOrd="0" presId="urn:microsoft.com/office/officeart/2005/8/layout/orgChart1"/>
    <dgm:cxn modelId="{09C6A8F0-9B8D-41E7-B78A-3581CF1ED9C8}" type="presParOf" srcId="{379BDC94-1A16-43EA-B0FB-F9292574EF39}" destId="{2363E759-D24C-468A-B3E2-4863C8F8C243}" srcOrd="0" destOrd="0" presId="urn:microsoft.com/office/officeart/2005/8/layout/orgChart1"/>
    <dgm:cxn modelId="{E7FE1297-DA0E-48B7-89DE-8296BEEEE752}" type="presParOf" srcId="{379BDC94-1A16-43EA-B0FB-F9292574EF39}" destId="{6B599D82-8176-452E-8750-3125C7ABF632}" srcOrd="1" destOrd="0" presId="urn:microsoft.com/office/officeart/2005/8/layout/orgChart1"/>
    <dgm:cxn modelId="{7D96DE7D-F69A-40B7-BB81-299B71F4DA50}" type="presParOf" srcId="{6B599D82-8176-452E-8750-3125C7ABF632}" destId="{8E6D7528-8AB8-4E0F-9595-51FFAC53BEBC}" srcOrd="0" destOrd="0" presId="urn:microsoft.com/office/officeart/2005/8/layout/orgChart1"/>
    <dgm:cxn modelId="{72904C49-806C-4C76-B916-866DC6C4640C}" type="presParOf" srcId="{8E6D7528-8AB8-4E0F-9595-51FFAC53BEBC}" destId="{B222C7EF-A0BE-418E-BF6B-A0BBADEE81E8}" srcOrd="0" destOrd="0" presId="urn:microsoft.com/office/officeart/2005/8/layout/orgChart1"/>
    <dgm:cxn modelId="{72612DF5-C0E0-4CDB-8851-06CC4ABD973F}" type="presParOf" srcId="{8E6D7528-8AB8-4E0F-9595-51FFAC53BEBC}" destId="{493D35EE-CD7A-43EB-8265-735FE8A00F74}" srcOrd="1" destOrd="0" presId="urn:microsoft.com/office/officeart/2005/8/layout/orgChart1"/>
    <dgm:cxn modelId="{7BA4276B-5C46-4EE8-A5AC-363A538732D0}" type="presParOf" srcId="{6B599D82-8176-452E-8750-3125C7ABF632}" destId="{D80590FA-D22F-45D0-8BE6-472425464FB1}" srcOrd="1" destOrd="0" presId="urn:microsoft.com/office/officeart/2005/8/layout/orgChart1"/>
    <dgm:cxn modelId="{3FF82F15-3427-437B-8A21-BE2231F5D352}" type="presParOf" srcId="{6B599D82-8176-452E-8750-3125C7ABF632}" destId="{14A7E962-1452-45CB-914B-91E3BB195F47}" srcOrd="2" destOrd="0" presId="urn:microsoft.com/office/officeart/2005/8/layout/orgChart1"/>
    <dgm:cxn modelId="{2F33C032-7C23-4E94-AA52-C0235F39254A}" type="presParOf" srcId="{379BDC94-1A16-43EA-B0FB-F9292574EF39}" destId="{3C2B30F2-A809-4511-982C-D69EA929C3EC}" srcOrd="2" destOrd="0" presId="urn:microsoft.com/office/officeart/2005/8/layout/orgChart1"/>
    <dgm:cxn modelId="{5978CFFF-26AF-4605-873B-DA51B24282C3}" type="presParOf" srcId="{379BDC94-1A16-43EA-B0FB-F9292574EF39}" destId="{A951CA50-AD4A-4641-BF1F-EDED990BEB55}" srcOrd="3" destOrd="0" presId="urn:microsoft.com/office/officeart/2005/8/layout/orgChart1"/>
    <dgm:cxn modelId="{AE48ACD3-CC0D-4F23-98B4-BF03E80E8CF6}" type="presParOf" srcId="{A951CA50-AD4A-4641-BF1F-EDED990BEB55}" destId="{A00D6500-8B19-4EAD-9ABD-B7882B2CD77B}" srcOrd="0" destOrd="0" presId="urn:microsoft.com/office/officeart/2005/8/layout/orgChart1"/>
    <dgm:cxn modelId="{618E1CE9-F086-49BC-AFBB-9EA3DCC9E383}" type="presParOf" srcId="{A00D6500-8B19-4EAD-9ABD-B7882B2CD77B}" destId="{89E535A1-758B-4FA3-A269-1C9C6B620C8C}" srcOrd="0" destOrd="0" presId="urn:microsoft.com/office/officeart/2005/8/layout/orgChart1"/>
    <dgm:cxn modelId="{07B7BBC4-6555-4080-939C-002D71219373}" type="presParOf" srcId="{A00D6500-8B19-4EAD-9ABD-B7882B2CD77B}" destId="{D69516CF-F690-4D7F-9893-63E5D2B2D469}" srcOrd="1" destOrd="0" presId="urn:microsoft.com/office/officeart/2005/8/layout/orgChart1"/>
    <dgm:cxn modelId="{8EF0A962-27DD-4CE1-BAC4-67E1D3126D0E}" type="presParOf" srcId="{A951CA50-AD4A-4641-BF1F-EDED990BEB55}" destId="{C57F5ED5-4F2A-49CF-8677-403759C1945F}" srcOrd="1" destOrd="0" presId="urn:microsoft.com/office/officeart/2005/8/layout/orgChart1"/>
    <dgm:cxn modelId="{2A5E8071-D340-4164-B0D3-D5BDB6EE697C}" type="presParOf" srcId="{A951CA50-AD4A-4641-BF1F-EDED990BEB55}" destId="{054F3EDF-28B7-4EF9-BACB-5F014F191BEC}" srcOrd="2" destOrd="0" presId="urn:microsoft.com/office/officeart/2005/8/layout/orgChart1"/>
    <dgm:cxn modelId="{DE97A434-B92E-477E-8F0F-C59F276D2297}" type="presParOf" srcId="{9D551F12-4091-4A9E-A11D-52D261BE268E}" destId="{DF8917C4-DF3E-4CF3-A43C-86AAE8825715}" srcOrd="2" destOrd="0" presId="urn:microsoft.com/office/officeart/2005/8/layout/orgChart1"/>
    <dgm:cxn modelId="{14CE949B-132F-4DF8-B249-38AA211E9740}" type="presParOf" srcId="{94246516-C807-4478-916B-8CA99826B8D0}" destId="{57B2D762-E993-4E79-834C-251B83F81016}" srcOrd="4" destOrd="0" presId="urn:microsoft.com/office/officeart/2005/8/layout/orgChart1"/>
    <dgm:cxn modelId="{B8A35B24-1AD7-4190-AEE6-C3713DA93ECD}" type="presParOf" srcId="{94246516-C807-4478-916B-8CA99826B8D0}" destId="{E861F6DF-329B-494C-92EE-DDDE71125441}" srcOrd="5" destOrd="0" presId="urn:microsoft.com/office/officeart/2005/8/layout/orgChart1"/>
    <dgm:cxn modelId="{39D40693-35DC-4196-B870-AF8C9319B720}" type="presParOf" srcId="{E861F6DF-329B-494C-92EE-DDDE71125441}" destId="{4D2282C8-EDF9-4AF1-A4DB-6DFED8EA764E}" srcOrd="0" destOrd="0" presId="urn:microsoft.com/office/officeart/2005/8/layout/orgChart1"/>
    <dgm:cxn modelId="{FB0F6F5D-4A15-4E22-A8A0-EBC594C95B58}" type="presParOf" srcId="{4D2282C8-EDF9-4AF1-A4DB-6DFED8EA764E}" destId="{32862477-3231-4C51-A1D8-585D247498D7}" srcOrd="0" destOrd="0" presId="urn:microsoft.com/office/officeart/2005/8/layout/orgChart1"/>
    <dgm:cxn modelId="{8735548D-0484-4DE4-9603-1DC044889E84}" type="presParOf" srcId="{4D2282C8-EDF9-4AF1-A4DB-6DFED8EA764E}" destId="{80642D94-BC3E-400E-80F9-65FBE4449096}" srcOrd="1" destOrd="0" presId="urn:microsoft.com/office/officeart/2005/8/layout/orgChart1"/>
    <dgm:cxn modelId="{7CDEF754-6083-442E-B869-976DF9C9FF73}" type="presParOf" srcId="{E861F6DF-329B-494C-92EE-DDDE71125441}" destId="{1871700F-4388-4925-9C01-D10E5359B852}" srcOrd="1" destOrd="0" presId="urn:microsoft.com/office/officeart/2005/8/layout/orgChart1"/>
    <dgm:cxn modelId="{CE8153B3-A933-40E4-ACFC-8C052E93484A}" type="presParOf" srcId="{1871700F-4388-4925-9C01-D10E5359B852}" destId="{01F321E7-27BB-4B14-99F1-6C7F6E3E1FDE}" srcOrd="0" destOrd="0" presId="urn:microsoft.com/office/officeart/2005/8/layout/orgChart1"/>
    <dgm:cxn modelId="{081661B1-074C-456C-AAB8-FD8D48536B0E}" type="presParOf" srcId="{1871700F-4388-4925-9C01-D10E5359B852}" destId="{15A62C77-6DE3-4FC6-8B36-4486053DE585}" srcOrd="1" destOrd="0" presId="urn:microsoft.com/office/officeart/2005/8/layout/orgChart1"/>
    <dgm:cxn modelId="{A9A736BB-05D1-42B0-87CC-F11881BCCB4F}" type="presParOf" srcId="{15A62C77-6DE3-4FC6-8B36-4486053DE585}" destId="{51B307D5-F172-45C7-8BC2-9C39151702D8}" srcOrd="0" destOrd="0" presId="urn:microsoft.com/office/officeart/2005/8/layout/orgChart1"/>
    <dgm:cxn modelId="{8133FBA1-96EE-4468-BD27-AAEF6CDB05AD}" type="presParOf" srcId="{51B307D5-F172-45C7-8BC2-9C39151702D8}" destId="{935A0C67-D08F-421A-ADFD-4640E24EE48A}" srcOrd="0" destOrd="0" presId="urn:microsoft.com/office/officeart/2005/8/layout/orgChart1"/>
    <dgm:cxn modelId="{95A14EFE-8D24-4689-8BBF-4C39CF7A06A6}" type="presParOf" srcId="{51B307D5-F172-45C7-8BC2-9C39151702D8}" destId="{52FCE747-48BA-46C6-89A3-4075BAFBF959}" srcOrd="1" destOrd="0" presId="urn:microsoft.com/office/officeart/2005/8/layout/orgChart1"/>
    <dgm:cxn modelId="{D38FA2DB-B3B6-4B19-BEAD-FA46170ABAE9}" type="presParOf" srcId="{15A62C77-6DE3-4FC6-8B36-4486053DE585}" destId="{9A5AF76F-38EE-4413-96AB-46103BE791A0}" srcOrd="1" destOrd="0" presId="urn:microsoft.com/office/officeart/2005/8/layout/orgChart1"/>
    <dgm:cxn modelId="{AF362F5D-4C19-4514-8EDE-B5EFE02F3C42}" type="presParOf" srcId="{15A62C77-6DE3-4FC6-8B36-4486053DE585}" destId="{131FA10E-C4E4-4B91-AF6C-AEE783BAFF8A}" srcOrd="2" destOrd="0" presId="urn:microsoft.com/office/officeart/2005/8/layout/orgChart1"/>
    <dgm:cxn modelId="{523FDA97-F580-40A0-AF82-400A3ADDEC3F}" type="presParOf" srcId="{E861F6DF-329B-494C-92EE-DDDE71125441}" destId="{9D3E5198-B6AB-4247-A3D3-7F947ED58384}" srcOrd="2" destOrd="0" presId="urn:microsoft.com/office/officeart/2005/8/layout/orgChart1"/>
    <dgm:cxn modelId="{CE13FF56-D74D-437B-8733-2A1CB3D08C06}" type="presParOf" srcId="{94246516-C807-4478-916B-8CA99826B8D0}" destId="{58B632B1-ADD2-4959-8E3C-6985CCBAA7D2}" srcOrd="6" destOrd="0" presId="urn:microsoft.com/office/officeart/2005/8/layout/orgChart1"/>
    <dgm:cxn modelId="{92E98272-8A12-4214-8D00-3C121D58F038}" type="presParOf" srcId="{94246516-C807-4478-916B-8CA99826B8D0}" destId="{F4365D8F-0B6A-4B37-A2AD-3C83AD5C3108}" srcOrd="7" destOrd="0" presId="urn:microsoft.com/office/officeart/2005/8/layout/orgChart1"/>
    <dgm:cxn modelId="{199D6845-1F56-4565-8B04-7108F82AC718}" type="presParOf" srcId="{F4365D8F-0B6A-4B37-A2AD-3C83AD5C3108}" destId="{E148E3B3-5D2D-44E8-8B3F-E5CF399D37EB}" srcOrd="0" destOrd="0" presId="urn:microsoft.com/office/officeart/2005/8/layout/orgChart1"/>
    <dgm:cxn modelId="{8617E05C-6026-4442-AC16-6D9C58F8C9C0}" type="presParOf" srcId="{E148E3B3-5D2D-44E8-8B3F-E5CF399D37EB}" destId="{62E3836B-90D0-4E7F-AB42-67D8EB26F059}" srcOrd="0" destOrd="0" presId="urn:microsoft.com/office/officeart/2005/8/layout/orgChart1"/>
    <dgm:cxn modelId="{FC6A0627-1C33-41DA-8AE4-32B384523338}" type="presParOf" srcId="{E148E3B3-5D2D-44E8-8B3F-E5CF399D37EB}" destId="{0474136E-F54D-4028-8222-52ED9F4C0955}" srcOrd="1" destOrd="0" presId="urn:microsoft.com/office/officeart/2005/8/layout/orgChart1"/>
    <dgm:cxn modelId="{335306D5-4911-426C-9994-4C0B1CF658AC}" type="presParOf" srcId="{F4365D8F-0B6A-4B37-A2AD-3C83AD5C3108}" destId="{29BB4520-2BFF-4DE1-B4EE-DD4B5406CE48}" srcOrd="1" destOrd="0" presId="urn:microsoft.com/office/officeart/2005/8/layout/orgChart1"/>
    <dgm:cxn modelId="{D9B20065-712B-4C3D-AA40-6170F8FD1AC6}" type="presParOf" srcId="{29BB4520-2BFF-4DE1-B4EE-DD4B5406CE48}" destId="{27AE2C47-AA64-44DD-8F4F-E4F6D9ABCA25}" srcOrd="0" destOrd="0" presId="urn:microsoft.com/office/officeart/2005/8/layout/orgChart1"/>
    <dgm:cxn modelId="{B12B30F9-4C61-40BA-8232-C0295E33702E}" type="presParOf" srcId="{29BB4520-2BFF-4DE1-B4EE-DD4B5406CE48}" destId="{7DF46E27-A775-481D-A970-F4B1FB322C93}" srcOrd="1" destOrd="0" presId="urn:microsoft.com/office/officeart/2005/8/layout/orgChart1"/>
    <dgm:cxn modelId="{CDA0FF3F-5FDA-47AE-B22B-8043EC8FF5A8}" type="presParOf" srcId="{7DF46E27-A775-481D-A970-F4B1FB322C93}" destId="{47EA41D4-B0EE-469A-8A06-204C005B0209}" srcOrd="0" destOrd="0" presId="urn:microsoft.com/office/officeart/2005/8/layout/orgChart1"/>
    <dgm:cxn modelId="{B8AABC53-42F0-4B1A-890D-7AF6E8033353}" type="presParOf" srcId="{47EA41D4-B0EE-469A-8A06-204C005B0209}" destId="{9F914F37-6DBB-4E69-B9C2-6B13475DB792}" srcOrd="0" destOrd="0" presId="urn:microsoft.com/office/officeart/2005/8/layout/orgChart1"/>
    <dgm:cxn modelId="{151ACF67-369D-43D6-8FCB-1CD001741014}" type="presParOf" srcId="{47EA41D4-B0EE-469A-8A06-204C005B0209}" destId="{0EE971B5-8B23-4346-B7D3-C6F8E6EA05FD}" srcOrd="1" destOrd="0" presId="urn:microsoft.com/office/officeart/2005/8/layout/orgChart1"/>
    <dgm:cxn modelId="{7C476082-AF02-42E4-88DA-336E8C3777F3}" type="presParOf" srcId="{7DF46E27-A775-481D-A970-F4B1FB322C93}" destId="{33CF3B98-4BB1-420F-9A70-C98F37B09301}" srcOrd="1" destOrd="0" presId="urn:microsoft.com/office/officeart/2005/8/layout/orgChart1"/>
    <dgm:cxn modelId="{E679FC9D-96FE-4112-86C3-C343758E2E42}" type="presParOf" srcId="{7DF46E27-A775-481D-A970-F4B1FB322C93}" destId="{C3645742-A75E-431F-ACFF-9B8E5CEF6C86}" srcOrd="2" destOrd="0" presId="urn:microsoft.com/office/officeart/2005/8/layout/orgChart1"/>
    <dgm:cxn modelId="{4318A9DB-2357-46A4-A2EF-E59A2AC0C922}" type="presParOf" srcId="{29BB4520-2BFF-4DE1-B4EE-DD4B5406CE48}" destId="{05FDC178-26D9-4535-910D-0D0C74B912C1}" srcOrd="2" destOrd="0" presId="urn:microsoft.com/office/officeart/2005/8/layout/orgChart1"/>
    <dgm:cxn modelId="{BDAB1B2F-EBF8-40C9-AEF9-89C0B5F52B5A}" type="presParOf" srcId="{29BB4520-2BFF-4DE1-B4EE-DD4B5406CE48}" destId="{63ABF76D-3B74-47F9-B3D1-36D2F2AED6D6}" srcOrd="3" destOrd="0" presId="urn:microsoft.com/office/officeart/2005/8/layout/orgChart1"/>
    <dgm:cxn modelId="{A5A55449-51B3-416E-8958-56BF331138C6}" type="presParOf" srcId="{63ABF76D-3B74-47F9-B3D1-36D2F2AED6D6}" destId="{FF300E74-8B25-4CA8-B074-2665B0C88B3B}" srcOrd="0" destOrd="0" presId="urn:microsoft.com/office/officeart/2005/8/layout/orgChart1"/>
    <dgm:cxn modelId="{1457541E-21C3-4D84-B43D-082C1CD5521F}" type="presParOf" srcId="{FF300E74-8B25-4CA8-B074-2665B0C88B3B}" destId="{AED2EC7A-3A9F-4D80-A81A-D4F87B90A78A}" srcOrd="0" destOrd="0" presId="urn:microsoft.com/office/officeart/2005/8/layout/orgChart1"/>
    <dgm:cxn modelId="{6FBE372E-1CBD-47C6-B6BA-F75B66BBA47E}" type="presParOf" srcId="{FF300E74-8B25-4CA8-B074-2665B0C88B3B}" destId="{FEBA4D31-6150-4AAE-B2A4-A06B59F72A34}" srcOrd="1" destOrd="0" presId="urn:microsoft.com/office/officeart/2005/8/layout/orgChart1"/>
    <dgm:cxn modelId="{B3E21E1D-47F0-4FE1-B730-EAC0333A0C87}" type="presParOf" srcId="{63ABF76D-3B74-47F9-B3D1-36D2F2AED6D6}" destId="{C1F10BC0-DE1F-469B-955F-38D996BE7750}" srcOrd="1" destOrd="0" presId="urn:microsoft.com/office/officeart/2005/8/layout/orgChart1"/>
    <dgm:cxn modelId="{9E032148-9A41-4E2E-8D15-5EFFCD96214F}" type="presParOf" srcId="{63ABF76D-3B74-47F9-B3D1-36D2F2AED6D6}" destId="{DBF55757-1F1A-4614-AC61-350A2D83CF1F}" srcOrd="2" destOrd="0" presId="urn:microsoft.com/office/officeart/2005/8/layout/orgChart1"/>
    <dgm:cxn modelId="{ACBC3683-5D76-407B-A405-2918DED632D8}" type="presParOf" srcId="{F4365D8F-0B6A-4B37-A2AD-3C83AD5C3108}" destId="{9AE1BBA4-C6B0-4ADC-9D99-1DFED0D8DCF5}" srcOrd="2" destOrd="0" presId="urn:microsoft.com/office/officeart/2005/8/layout/orgChart1"/>
    <dgm:cxn modelId="{AFBEF4D0-CBF7-450F-8B4F-EA1F3A40B582}" type="presParOf" srcId="{94246516-C807-4478-916B-8CA99826B8D0}" destId="{D164461A-7B65-47BB-A4CB-5911D5F99704}" srcOrd="8" destOrd="0" presId="urn:microsoft.com/office/officeart/2005/8/layout/orgChart1"/>
    <dgm:cxn modelId="{6107A1BA-B533-489B-A1F7-05B0CF9FC1A9}" type="presParOf" srcId="{94246516-C807-4478-916B-8CA99826B8D0}" destId="{91047413-B74E-41E5-9330-E0518AFE2F33}" srcOrd="9" destOrd="0" presId="urn:microsoft.com/office/officeart/2005/8/layout/orgChart1"/>
    <dgm:cxn modelId="{04C416B2-1BF8-421F-BBC6-AD70778CC3EC}" type="presParOf" srcId="{91047413-B74E-41E5-9330-E0518AFE2F33}" destId="{8B4C89A1-0E9F-49BF-A9EF-8DE0ABE801F7}" srcOrd="0" destOrd="0" presId="urn:microsoft.com/office/officeart/2005/8/layout/orgChart1"/>
    <dgm:cxn modelId="{9354E372-A285-4EF0-BBDB-064866746709}" type="presParOf" srcId="{8B4C89A1-0E9F-49BF-A9EF-8DE0ABE801F7}" destId="{28A45977-E11F-4B45-AB71-6EF129A3DA4A}" srcOrd="0" destOrd="0" presId="urn:microsoft.com/office/officeart/2005/8/layout/orgChart1"/>
    <dgm:cxn modelId="{70C042BF-4B1E-49D4-B7F6-E09E41F41EF4}" type="presParOf" srcId="{8B4C89A1-0E9F-49BF-A9EF-8DE0ABE801F7}" destId="{B039BA4B-93CF-45C4-B9EA-C0A212CCCFE8}" srcOrd="1" destOrd="0" presId="urn:microsoft.com/office/officeart/2005/8/layout/orgChart1"/>
    <dgm:cxn modelId="{BF0C337E-CB53-4537-B9A4-4E2F198E97CA}" type="presParOf" srcId="{91047413-B74E-41E5-9330-E0518AFE2F33}" destId="{31F0C30B-2987-4210-9EDA-4FD889D3D80F}" srcOrd="1" destOrd="0" presId="urn:microsoft.com/office/officeart/2005/8/layout/orgChart1"/>
    <dgm:cxn modelId="{7282AC07-DA4B-450B-9ED0-3009CFA4EE44}" type="presParOf" srcId="{31F0C30B-2987-4210-9EDA-4FD889D3D80F}" destId="{EB00F76A-46FD-4FB9-B022-0E2A625DD4AA}" srcOrd="0" destOrd="0" presId="urn:microsoft.com/office/officeart/2005/8/layout/orgChart1"/>
    <dgm:cxn modelId="{8F040A2E-3C89-4BDD-8B0D-8C6F81C4E52F}" type="presParOf" srcId="{31F0C30B-2987-4210-9EDA-4FD889D3D80F}" destId="{79EFCFF5-F11B-4971-881F-A9A4F058062C}" srcOrd="1" destOrd="0" presId="urn:microsoft.com/office/officeart/2005/8/layout/orgChart1"/>
    <dgm:cxn modelId="{91A3C1C5-F4B7-4761-BA7F-E4AC134C2E50}" type="presParOf" srcId="{79EFCFF5-F11B-4971-881F-A9A4F058062C}" destId="{4D0D38A8-1EB5-4DEE-AEE9-39DBFC45D6C4}" srcOrd="0" destOrd="0" presId="urn:microsoft.com/office/officeart/2005/8/layout/orgChart1"/>
    <dgm:cxn modelId="{A7F6EB0B-98EB-46CE-9313-6447D3256F60}" type="presParOf" srcId="{4D0D38A8-1EB5-4DEE-AEE9-39DBFC45D6C4}" destId="{E5425617-89F3-4D4F-891D-EF6DCF86395F}" srcOrd="0" destOrd="0" presId="urn:microsoft.com/office/officeart/2005/8/layout/orgChart1"/>
    <dgm:cxn modelId="{F143341F-5C69-4582-8487-93905220CFF2}" type="presParOf" srcId="{4D0D38A8-1EB5-4DEE-AEE9-39DBFC45D6C4}" destId="{797AC965-B36F-4E4C-8343-97C617802929}" srcOrd="1" destOrd="0" presId="urn:microsoft.com/office/officeart/2005/8/layout/orgChart1"/>
    <dgm:cxn modelId="{319DC98B-2B8D-424E-AE72-3BBD59E52257}" type="presParOf" srcId="{79EFCFF5-F11B-4971-881F-A9A4F058062C}" destId="{D451BD0B-5756-400D-A254-F4FCD1165A48}" srcOrd="1" destOrd="0" presId="urn:microsoft.com/office/officeart/2005/8/layout/orgChart1"/>
    <dgm:cxn modelId="{6E132D20-312F-4C8E-89CC-5525370746AB}" type="presParOf" srcId="{79EFCFF5-F11B-4971-881F-A9A4F058062C}" destId="{1B2EACC3-4868-48D9-90CA-9698A02361D7}" srcOrd="2" destOrd="0" presId="urn:microsoft.com/office/officeart/2005/8/layout/orgChart1"/>
    <dgm:cxn modelId="{BAE4DC44-4D68-4B40-8DFD-EB1AB9923F8C}" type="presParOf" srcId="{91047413-B74E-41E5-9330-E0518AFE2F33}" destId="{DCF8913D-FE67-4D98-8C7A-C4B5BC1B72C8}" srcOrd="2" destOrd="0" presId="urn:microsoft.com/office/officeart/2005/8/layout/orgChart1"/>
    <dgm:cxn modelId="{1948D74F-5E69-4B6B-A6F0-16A1173619A7}" type="presParOf" srcId="{94246516-C807-4478-916B-8CA99826B8D0}" destId="{308C4F48-6E4C-4B5C-AE43-4DBD18620457}" srcOrd="10" destOrd="0" presId="urn:microsoft.com/office/officeart/2005/8/layout/orgChart1"/>
    <dgm:cxn modelId="{DF45F030-7B05-481C-BA28-E4065D351841}" type="presParOf" srcId="{94246516-C807-4478-916B-8CA99826B8D0}" destId="{77167DC8-AFFD-4E42-969C-263C89137643}" srcOrd="11" destOrd="0" presId="urn:microsoft.com/office/officeart/2005/8/layout/orgChart1"/>
    <dgm:cxn modelId="{4B858448-1898-423C-8DEB-72B8EDC56BD5}" type="presParOf" srcId="{77167DC8-AFFD-4E42-969C-263C89137643}" destId="{67258383-C043-4729-AA1E-8AB511797F6E}" srcOrd="0" destOrd="0" presId="urn:microsoft.com/office/officeart/2005/8/layout/orgChart1"/>
    <dgm:cxn modelId="{3EA78D4B-5CA5-40A1-8F43-0DDB7776C2DC}" type="presParOf" srcId="{67258383-C043-4729-AA1E-8AB511797F6E}" destId="{A0BB9084-0FA2-41FF-A38D-FBADBC3B672B}" srcOrd="0" destOrd="0" presId="urn:microsoft.com/office/officeart/2005/8/layout/orgChart1"/>
    <dgm:cxn modelId="{C30E9852-27B1-4BF1-A000-05C69F80272B}" type="presParOf" srcId="{67258383-C043-4729-AA1E-8AB511797F6E}" destId="{C071AD34-7DD6-4C86-8478-DB969248E1A5}" srcOrd="1" destOrd="0" presId="urn:microsoft.com/office/officeart/2005/8/layout/orgChart1"/>
    <dgm:cxn modelId="{F56AAEC4-FBBF-4613-B147-5CDCBA13C0E7}" type="presParOf" srcId="{77167DC8-AFFD-4E42-969C-263C89137643}" destId="{67FF5A94-4EEF-47F9-899B-3C2E9164C94F}" srcOrd="1" destOrd="0" presId="urn:microsoft.com/office/officeart/2005/8/layout/orgChart1"/>
    <dgm:cxn modelId="{33743394-3C51-4662-9B40-C3A1DFEA6C73}" type="presParOf" srcId="{67FF5A94-4EEF-47F9-899B-3C2E9164C94F}" destId="{F7D5ED1A-2701-4B03-87FA-575237416E35}" srcOrd="0" destOrd="0" presId="urn:microsoft.com/office/officeart/2005/8/layout/orgChart1"/>
    <dgm:cxn modelId="{9F7C1EBD-704C-4DA7-B8CA-696BFC77478F}" type="presParOf" srcId="{67FF5A94-4EEF-47F9-899B-3C2E9164C94F}" destId="{4C40285E-119C-4F47-9D17-D9353B00C54D}" srcOrd="1" destOrd="0" presId="urn:microsoft.com/office/officeart/2005/8/layout/orgChart1"/>
    <dgm:cxn modelId="{158E6ABD-27D3-49C0-8850-60345FBEB54E}" type="presParOf" srcId="{4C40285E-119C-4F47-9D17-D9353B00C54D}" destId="{27FF4E48-3C24-478D-8E08-B5D4A0989AE8}" srcOrd="0" destOrd="0" presId="urn:microsoft.com/office/officeart/2005/8/layout/orgChart1"/>
    <dgm:cxn modelId="{A4A811F0-F925-4D20-8438-5095F032FF07}" type="presParOf" srcId="{27FF4E48-3C24-478D-8E08-B5D4A0989AE8}" destId="{2C9E6A22-2711-4289-AB3E-526B36D5EB0D}" srcOrd="0" destOrd="0" presId="urn:microsoft.com/office/officeart/2005/8/layout/orgChart1"/>
    <dgm:cxn modelId="{AA25998F-F6F8-4866-83BF-4A2232068B26}" type="presParOf" srcId="{27FF4E48-3C24-478D-8E08-B5D4A0989AE8}" destId="{4C198834-A329-4443-9E37-6C3834478F53}" srcOrd="1" destOrd="0" presId="urn:microsoft.com/office/officeart/2005/8/layout/orgChart1"/>
    <dgm:cxn modelId="{2BD72BEE-E6BF-4130-8720-FCFA9FD89AB5}" type="presParOf" srcId="{4C40285E-119C-4F47-9D17-D9353B00C54D}" destId="{B97151D1-8C8D-473C-AAB2-685C462151F0}" srcOrd="1" destOrd="0" presId="urn:microsoft.com/office/officeart/2005/8/layout/orgChart1"/>
    <dgm:cxn modelId="{54486A18-ECA0-4F81-8181-A09C41AFEEFE}" type="presParOf" srcId="{4C40285E-119C-4F47-9D17-D9353B00C54D}" destId="{4FBC24BE-1887-450B-8518-46EE696F6502}" srcOrd="2" destOrd="0" presId="urn:microsoft.com/office/officeart/2005/8/layout/orgChart1"/>
    <dgm:cxn modelId="{5877D258-6D43-4154-BE4C-3720F09CA38F}" type="presParOf" srcId="{67FF5A94-4EEF-47F9-899B-3C2E9164C94F}" destId="{788A15A3-6FF8-4453-B81C-C59B4122110C}" srcOrd="2" destOrd="0" presId="urn:microsoft.com/office/officeart/2005/8/layout/orgChart1"/>
    <dgm:cxn modelId="{73636646-E1ED-4A64-B606-BA59A8175A78}" type="presParOf" srcId="{67FF5A94-4EEF-47F9-899B-3C2E9164C94F}" destId="{45778C8A-D966-4F13-B90A-3CF3D314B3BB}" srcOrd="3" destOrd="0" presId="urn:microsoft.com/office/officeart/2005/8/layout/orgChart1"/>
    <dgm:cxn modelId="{25A3C99E-342F-4CB8-8D96-B6BD40ECE293}" type="presParOf" srcId="{45778C8A-D966-4F13-B90A-3CF3D314B3BB}" destId="{F5A9BAE8-A380-4D63-868E-93C05E50BF29}" srcOrd="0" destOrd="0" presId="urn:microsoft.com/office/officeart/2005/8/layout/orgChart1"/>
    <dgm:cxn modelId="{71DF41B8-546F-412C-A043-86A28044344B}" type="presParOf" srcId="{F5A9BAE8-A380-4D63-868E-93C05E50BF29}" destId="{BA95D351-5359-43A1-BF48-F6E7349B8867}" srcOrd="0" destOrd="0" presId="urn:microsoft.com/office/officeart/2005/8/layout/orgChart1"/>
    <dgm:cxn modelId="{1E4EC5D5-0A35-4513-8564-9577880C3958}" type="presParOf" srcId="{F5A9BAE8-A380-4D63-868E-93C05E50BF29}" destId="{1588DD40-E083-4599-939F-EB690E57B416}" srcOrd="1" destOrd="0" presId="urn:microsoft.com/office/officeart/2005/8/layout/orgChart1"/>
    <dgm:cxn modelId="{D0E87C8B-1A7F-4427-9346-B3E648D697DF}" type="presParOf" srcId="{45778C8A-D966-4F13-B90A-3CF3D314B3BB}" destId="{2A2F66B4-06EB-4BFE-820B-D499545D4903}" srcOrd="1" destOrd="0" presId="urn:microsoft.com/office/officeart/2005/8/layout/orgChart1"/>
    <dgm:cxn modelId="{5C9F364A-8E1E-487B-85AF-705812AD8006}" type="presParOf" srcId="{45778C8A-D966-4F13-B90A-3CF3D314B3BB}" destId="{799C2100-CCB2-4BDB-8687-A6A1DE6A1E8B}" srcOrd="2" destOrd="0" presId="urn:microsoft.com/office/officeart/2005/8/layout/orgChart1"/>
    <dgm:cxn modelId="{D5D98B70-C6D3-422A-B15B-814D6DDCD3F3}" type="presParOf" srcId="{67FF5A94-4EEF-47F9-899B-3C2E9164C94F}" destId="{A48273DF-2B33-433B-88BC-FD4D1C5C0E5E}" srcOrd="4" destOrd="0" presId="urn:microsoft.com/office/officeart/2005/8/layout/orgChart1"/>
    <dgm:cxn modelId="{3F598608-4ABE-4C66-87A0-E7BE8BA88F23}" type="presParOf" srcId="{67FF5A94-4EEF-47F9-899B-3C2E9164C94F}" destId="{70A89E90-06F9-4252-B1E0-E216A0555E4A}" srcOrd="5" destOrd="0" presId="urn:microsoft.com/office/officeart/2005/8/layout/orgChart1"/>
    <dgm:cxn modelId="{1F27A29C-376B-4A50-AC47-328423C2A07B}" type="presParOf" srcId="{70A89E90-06F9-4252-B1E0-E216A0555E4A}" destId="{789B5CA9-625A-4F04-9401-9DD78B9E5C85}" srcOrd="0" destOrd="0" presId="urn:microsoft.com/office/officeart/2005/8/layout/orgChart1"/>
    <dgm:cxn modelId="{93B3F7BF-15A8-4E25-9D6F-767DED9FC084}" type="presParOf" srcId="{789B5CA9-625A-4F04-9401-9DD78B9E5C85}" destId="{474BBC69-712F-446E-8548-08525A229A16}" srcOrd="0" destOrd="0" presId="urn:microsoft.com/office/officeart/2005/8/layout/orgChart1"/>
    <dgm:cxn modelId="{31846DCB-9015-46B2-9452-D225D501D1D8}" type="presParOf" srcId="{789B5CA9-625A-4F04-9401-9DD78B9E5C85}" destId="{2885CBE2-34ED-4D8C-8A72-7777AF0D2569}" srcOrd="1" destOrd="0" presId="urn:microsoft.com/office/officeart/2005/8/layout/orgChart1"/>
    <dgm:cxn modelId="{68B08F50-4853-4955-B82F-F4B773BFC974}" type="presParOf" srcId="{70A89E90-06F9-4252-B1E0-E216A0555E4A}" destId="{1A24A067-5747-42BE-970B-B3E64669CE75}" srcOrd="1" destOrd="0" presId="urn:microsoft.com/office/officeart/2005/8/layout/orgChart1"/>
    <dgm:cxn modelId="{893EDB1E-898F-48D0-9368-2232955B8AC7}" type="presParOf" srcId="{70A89E90-06F9-4252-B1E0-E216A0555E4A}" destId="{9CD23438-1EEE-4E29-B3DD-830EE49E8D54}" srcOrd="2" destOrd="0" presId="urn:microsoft.com/office/officeart/2005/8/layout/orgChart1"/>
    <dgm:cxn modelId="{D00821D6-552B-41F5-AA1C-B67769560D3B}" type="presParOf" srcId="{77167DC8-AFFD-4E42-969C-263C89137643}" destId="{FE242185-E0B1-4790-8F39-26D9C14C63BB}" srcOrd="2" destOrd="0" presId="urn:microsoft.com/office/officeart/2005/8/layout/orgChart1"/>
    <dgm:cxn modelId="{7C0E67EA-92F9-4C7F-A3E7-2D839B972CDB}" type="presParOf" srcId="{94246516-C807-4478-916B-8CA99826B8D0}" destId="{34EAE0F8-B304-4F97-AD63-23F86B8654F9}" srcOrd="12" destOrd="0" presId="urn:microsoft.com/office/officeart/2005/8/layout/orgChart1"/>
    <dgm:cxn modelId="{083E1224-93DD-46DC-B97F-0A0692C4C4D6}" type="presParOf" srcId="{94246516-C807-4478-916B-8CA99826B8D0}" destId="{C9105828-99BD-47D0-9622-8CC51337FFC6}" srcOrd="13" destOrd="0" presId="urn:microsoft.com/office/officeart/2005/8/layout/orgChart1"/>
    <dgm:cxn modelId="{90354A25-3FFD-4B7C-8C84-3CAF09651889}" type="presParOf" srcId="{C9105828-99BD-47D0-9622-8CC51337FFC6}" destId="{C06C2F0D-BCFD-4176-9B1B-15AFD5B567B1}" srcOrd="0" destOrd="0" presId="urn:microsoft.com/office/officeart/2005/8/layout/orgChart1"/>
    <dgm:cxn modelId="{D4638F64-0372-449A-B21A-80F515B94572}" type="presParOf" srcId="{C06C2F0D-BCFD-4176-9B1B-15AFD5B567B1}" destId="{33B99BAF-9457-4BCA-95E0-14272DD63EF2}" srcOrd="0" destOrd="0" presId="urn:microsoft.com/office/officeart/2005/8/layout/orgChart1"/>
    <dgm:cxn modelId="{FD7E53B6-E6BB-4F4C-83ED-7EF692285711}" type="presParOf" srcId="{C06C2F0D-BCFD-4176-9B1B-15AFD5B567B1}" destId="{2F2F269E-2330-4789-B5C2-2CE3B466AE7E}" srcOrd="1" destOrd="0" presId="urn:microsoft.com/office/officeart/2005/8/layout/orgChart1"/>
    <dgm:cxn modelId="{50FE9C88-6EC7-49B7-85F2-2F72B0D7E38C}" type="presParOf" srcId="{C9105828-99BD-47D0-9622-8CC51337FFC6}" destId="{3FD8D7E3-942A-42BF-85D1-F89AAD7D325C}" srcOrd="1" destOrd="0" presId="urn:microsoft.com/office/officeart/2005/8/layout/orgChart1"/>
    <dgm:cxn modelId="{6B9C60F1-D010-4366-9145-9AA9FD806F8E}" type="presParOf" srcId="{3FD8D7E3-942A-42BF-85D1-F89AAD7D325C}" destId="{76F4E7AF-335F-4279-8DE7-4145BBAFBEB8}" srcOrd="0" destOrd="0" presId="urn:microsoft.com/office/officeart/2005/8/layout/orgChart1"/>
    <dgm:cxn modelId="{B4D8548F-EB46-493E-8268-EF3F9254832F}" type="presParOf" srcId="{3FD8D7E3-942A-42BF-85D1-F89AAD7D325C}" destId="{9F367335-7C86-47A4-8D5F-7973E3FEA0D9}" srcOrd="1" destOrd="0" presId="urn:microsoft.com/office/officeart/2005/8/layout/orgChart1"/>
    <dgm:cxn modelId="{F8673274-4449-4AC1-BC4D-3007D585200B}" type="presParOf" srcId="{9F367335-7C86-47A4-8D5F-7973E3FEA0D9}" destId="{27AE7FB2-1B15-44CF-8A8B-C495E8B040FA}" srcOrd="0" destOrd="0" presId="urn:microsoft.com/office/officeart/2005/8/layout/orgChart1"/>
    <dgm:cxn modelId="{ECB0C33B-7D96-4BE7-8110-279850CC5CC2}" type="presParOf" srcId="{27AE7FB2-1B15-44CF-8A8B-C495E8B040FA}" destId="{79AF75F8-934F-4584-BFDA-4A01A318D067}" srcOrd="0" destOrd="0" presId="urn:microsoft.com/office/officeart/2005/8/layout/orgChart1"/>
    <dgm:cxn modelId="{185761B8-4E2B-4B38-80D0-B34DA3825BEB}" type="presParOf" srcId="{27AE7FB2-1B15-44CF-8A8B-C495E8B040FA}" destId="{154CA80B-076E-431D-B0F0-1C77B9AB62C5}" srcOrd="1" destOrd="0" presId="urn:microsoft.com/office/officeart/2005/8/layout/orgChart1"/>
    <dgm:cxn modelId="{B4F4E523-68DA-4109-8D06-945194C16364}" type="presParOf" srcId="{9F367335-7C86-47A4-8D5F-7973E3FEA0D9}" destId="{76BB52ED-562C-44EE-BDDF-2838D6221AB8}" srcOrd="1" destOrd="0" presId="urn:microsoft.com/office/officeart/2005/8/layout/orgChart1"/>
    <dgm:cxn modelId="{7307101C-0C4A-4F3E-8317-B627665A23C1}" type="presParOf" srcId="{9F367335-7C86-47A4-8D5F-7973E3FEA0D9}" destId="{A89D9142-35F7-48A6-81A6-6EC4A0CB5858}" srcOrd="2" destOrd="0" presId="urn:microsoft.com/office/officeart/2005/8/layout/orgChart1"/>
    <dgm:cxn modelId="{583CC586-4151-47BF-BE41-0A6145CEBB13}" type="presParOf" srcId="{3FD8D7E3-942A-42BF-85D1-F89AAD7D325C}" destId="{35361CDE-627D-4C2B-84C1-E5FA140C702E}" srcOrd="2" destOrd="0" presId="urn:microsoft.com/office/officeart/2005/8/layout/orgChart1"/>
    <dgm:cxn modelId="{2BFD2F64-E6C3-4C57-AA6E-BC48A83D3588}" type="presParOf" srcId="{3FD8D7E3-942A-42BF-85D1-F89AAD7D325C}" destId="{D2A24F73-760B-4C0C-ABDB-6426738D1C8D}" srcOrd="3" destOrd="0" presId="urn:microsoft.com/office/officeart/2005/8/layout/orgChart1"/>
    <dgm:cxn modelId="{DCD114D6-B3A8-499B-8C4C-6F2041482E05}" type="presParOf" srcId="{D2A24F73-760B-4C0C-ABDB-6426738D1C8D}" destId="{4B8E99DB-C7C7-4E2D-852B-85E673892CE7}" srcOrd="0" destOrd="0" presId="urn:microsoft.com/office/officeart/2005/8/layout/orgChart1"/>
    <dgm:cxn modelId="{AEC15264-7E66-4B40-8DB2-B43F6DA215E7}" type="presParOf" srcId="{4B8E99DB-C7C7-4E2D-852B-85E673892CE7}" destId="{3A64BDA0-3302-42D7-BB74-5B8569ED99EF}" srcOrd="0" destOrd="0" presId="urn:microsoft.com/office/officeart/2005/8/layout/orgChart1"/>
    <dgm:cxn modelId="{E8AC3536-3A10-4AEB-8A5B-B9F051B9CBD3}" type="presParOf" srcId="{4B8E99DB-C7C7-4E2D-852B-85E673892CE7}" destId="{BAF88187-A8E0-49BB-B33B-6E06049CCA5C}" srcOrd="1" destOrd="0" presId="urn:microsoft.com/office/officeart/2005/8/layout/orgChart1"/>
    <dgm:cxn modelId="{BF479FE6-49C4-456E-B60D-75C589163A66}" type="presParOf" srcId="{D2A24F73-760B-4C0C-ABDB-6426738D1C8D}" destId="{089B31DA-A6CF-4B1E-B556-0EB13E7F3090}" srcOrd="1" destOrd="0" presId="urn:microsoft.com/office/officeart/2005/8/layout/orgChart1"/>
    <dgm:cxn modelId="{8FCE8B0E-9508-4CB0-92D2-DB1390D45931}" type="presParOf" srcId="{D2A24F73-760B-4C0C-ABDB-6426738D1C8D}" destId="{E0790BEB-CB74-4C51-8602-3F90B90F11EB}" srcOrd="2" destOrd="0" presId="urn:microsoft.com/office/officeart/2005/8/layout/orgChart1"/>
    <dgm:cxn modelId="{E4F5CEB7-0C1D-4B37-851F-BB5F672713FD}" type="presParOf" srcId="{C9105828-99BD-47D0-9622-8CC51337FFC6}" destId="{BB890EDC-157C-49AB-92AE-DAFA697C4D4B}" srcOrd="2" destOrd="0" presId="urn:microsoft.com/office/officeart/2005/8/layout/orgChart1"/>
    <dgm:cxn modelId="{CE91EAB2-C4CD-498A-BD80-4C2B46E62AE1}" type="presParOf" srcId="{D5AAE7F5-A666-47AE-BE2E-F439A872B35A}" destId="{AE533FEE-B9EC-4CB8-879E-BB686E59AC78}" srcOrd="2" destOrd="0" presId="urn:microsoft.com/office/officeart/2005/8/layout/orgChart1"/>
    <dgm:cxn modelId="{808639AA-FB0B-437A-9D63-5B81AE0CDEC0}" type="presParOf" srcId="{74B0D7BA-89F2-4CEA-BFC6-6463D06D20FE}" destId="{E8D7B9E5-AB42-402A-9C62-065040485487}" srcOrd="1" destOrd="0" presId="urn:microsoft.com/office/officeart/2005/8/layout/orgChart1"/>
    <dgm:cxn modelId="{AB6D8AF6-D39B-4D7E-84B6-920F3C7B5209}" type="presParOf" srcId="{E8D7B9E5-AB42-402A-9C62-065040485487}" destId="{8897B917-C859-4649-9F30-2B900E446E86}" srcOrd="0" destOrd="0" presId="urn:microsoft.com/office/officeart/2005/8/layout/orgChart1"/>
    <dgm:cxn modelId="{EB66119D-0C57-440F-B27A-7E9550816B2F}" type="presParOf" srcId="{8897B917-C859-4649-9F30-2B900E446E86}" destId="{26055B4C-A076-49E0-A35A-4355A3B9909A}" srcOrd="0" destOrd="0" presId="urn:microsoft.com/office/officeart/2005/8/layout/orgChart1"/>
    <dgm:cxn modelId="{5A95BC78-9D18-4BD7-AEE9-82CF5AE162D2}" type="presParOf" srcId="{8897B917-C859-4649-9F30-2B900E446E86}" destId="{695CBE07-C55E-414A-93FC-E6DF363276F6}" srcOrd="1" destOrd="0" presId="urn:microsoft.com/office/officeart/2005/8/layout/orgChart1"/>
    <dgm:cxn modelId="{23189827-93D0-4DD7-8B39-EEDCB5BBFC59}" type="presParOf" srcId="{E8D7B9E5-AB42-402A-9C62-065040485487}" destId="{2BF80DD2-F261-4638-BB77-43B298EDBF5D}" srcOrd="1" destOrd="0" presId="urn:microsoft.com/office/officeart/2005/8/layout/orgChart1"/>
    <dgm:cxn modelId="{B5259D27-7F74-4A9A-B689-8637024D3235}" type="presParOf" srcId="{E8D7B9E5-AB42-402A-9C62-065040485487}" destId="{6235D77E-D997-42B3-8B0F-5039991E8B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65E39-5B77-4D21-AD06-225A9C97F90D}">
      <dsp:nvSpPr>
        <dsp:cNvPr id="0" name=""/>
        <dsp:cNvSpPr/>
      </dsp:nvSpPr>
      <dsp:spPr>
        <a:xfrm>
          <a:off x="7611001" y="2976134"/>
          <a:ext cx="91440" cy="1274133"/>
        </a:xfrm>
        <a:custGeom>
          <a:avLst/>
          <a:gdLst/>
          <a:ahLst/>
          <a:cxnLst/>
          <a:rect l="0" t="0" r="0" b="0"/>
          <a:pathLst>
            <a:path>
              <a:moveTo>
                <a:pt x="45720" y="0"/>
              </a:moveTo>
              <a:lnTo>
                <a:pt x="45720" y="1274133"/>
              </a:lnTo>
              <a:lnTo>
                <a:pt x="127783" y="12741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85321-5433-43C6-9019-2923D7085004}">
      <dsp:nvSpPr>
        <dsp:cNvPr id="0" name=""/>
        <dsp:cNvSpPr/>
      </dsp:nvSpPr>
      <dsp:spPr>
        <a:xfrm>
          <a:off x="4268390" y="1630491"/>
          <a:ext cx="3810142" cy="318828"/>
        </a:xfrm>
        <a:custGeom>
          <a:avLst/>
          <a:gdLst/>
          <a:ahLst/>
          <a:cxnLst/>
          <a:rect l="0" t="0" r="0" b="0"/>
          <a:pathLst>
            <a:path>
              <a:moveTo>
                <a:pt x="0" y="0"/>
              </a:moveTo>
              <a:lnTo>
                <a:pt x="0" y="213227"/>
              </a:lnTo>
              <a:lnTo>
                <a:pt x="3810142" y="213227"/>
              </a:lnTo>
              <a:lnTo>
                <a:pt x="3810142" y="318828"/>
              </a:lnTo>
            </a:path>
          </a:pathLst>
        </a:custGeom>
        <a:noFill/>
        <a:ln w="25400" cap="flat" cmpd="sng" algn="ctr">
          <a:solidFill>
            <a:srgbClr val="4774AB"/>
          </a:solidFill>
          <a:prstDash val="sysDash"/>
        </a:ln>
        <a:effectLst/>
      </dsp:spPr>
      <dsp:style>
        <a:lnRef idx="2">
          <a:scrgbClr r="0" g="0" b="0"/>
        </a:lnRef>
        <a:fillRef idx="0">
          <a:scrgbClr r="0" g="0" b="0"/>
        </a:fillRef>
        <a:effectRef idx="0">
          <a:scrgbClr r="0" g="0" b="0"/>
        </a:effectRef>
        <a:fontRef idx="minor"/>
      </dsp:style>
    </dsp:sp>
    <dsp:sp modelId="{51E41E43-C646-4A3C-812E-4ADB25952BE9}">
      <dsp:nvSpPr>
        <dsp:cNvPr id="0" name=""/>
        <dsp:cNvSpPr/>
      </dsp:nvSpPr>
      <dsp:spPr>
        <a:xfrm>
          <a:off x="6131819" y="2976134"/>
          <a:ext cx="124849" cy="2215187"/>
        </a:xfrm>
        <a:custGeom>
          <a:avLst/>
          <a:gdLst/>
          <a:ahLst/>
          <a:cxnLst/>
          <a:rect l="0" t="0" r="0" b="0"/>
          <a:pathLst>
            <a:path>
              <a:moveTo>
                <a:pt x="0" y="0"/>
              </a:moveTo>
              <a:lnTo>
                <a:pt x="0" y="2215187"/>
              </a:lnTo>
              <a:lnTo>
                <a:pt x="124849" y="22151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51ED1-4555-4493-AA67-7E02B9EB8E72}">
      <dsp:nvSpPr>
        <dsp:cNvPr id="0" name=""/>
        <dsp:cNvSpPr/>
      </dsp:nvSpPr>
      <dsp:spPr>
        <a:xfrm>
          <a:off x="6131819" y="2976134"/>
          <a:ext cx="119991" cy="1608255"/>
        </a:xfrm>
        <a:custGeom>
          <a:avLst/>
          <a:gdLst/>
          <a:ahLst/>
          <a:cxnLst/>
          <a:rect l="0" t="0" r="0" b="0"/>
          <a:pathLst>
            <a:path>
              <a:moveTo>
                <a:pt x="0" y="0"/>
              </a:moveTo>
              <a:lnTo>
                <a:pt x="0" y="1608255"/>
              </a:lnTo>
              <a:lnTo>
                <a:pt x="119991" y="16082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019AB-300A-4C5F-9B1F-CB8AEAF86171}">
      <dsp:nvSpPr>
        <dsp:cNvPr id="0" name=""/>
        <dsp:cNvSpPr/>
      </dsp:nvSpPr>
      <dsp:spPr>
        <a:xfrm>
          <a:off x="6131819" y="2976134"/>
          <a:ext cx="112388" cy="1025185"/>
        </a:xfrm>
        <a:custGeom>
          <a:avLst/>
          <a:gdLst/>
          <a:ahLst/>
          <a:cxnLst/>
          <a:rect l="0" t="0" r="0" b="0"/>
          <a:pathLst>
            <a:path>
              <a:moveTo>
                <a:pt x="0" y="0"/>
              </a:moveTo>
              <a:lnTo>
                <a:pt x="0" y="1025185"/>
              </a:lnTo>
              <a:lnTo>
                <a:pt x="112388" y="10251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32A9E-8444-49C2-A87F-F4C8E52FD275}">
      <dsp:nvSpPr>
        <dsp:cNvPr id="0" name=""/>
        <dsp:cNvSpPr/>
      </dsp:nvSpPr>
      <dsp:spPr>
        <a:xfrm>
          <a:off x="6131819" y="2976134"/>
          <a:ext cx="124849" cy="412807"/>
        </a:xfrm>
        <a:custGeom>
          <a:avLst/>
          <a:gdLst/>
          <a:ahLst/>
          <a:cxnLst/>
          <a:rect l="0" t="0" r="0" b="0"/>
          <a:pathLst>
            <a:path>
              <a:moveTo>
                <a:pt x="0" y="0"/>
              </a:moveTo>
              <a:lnTo>
                <a:pt x="0" y="412807"/>
              </a:lnTo>
              <a:lnTo>
                <a:pt x="124849" y="4128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9B8FF-D102-4520-B89A-93DC2E2583CB}">
      <dsp:nvSpPr>
        <dsp:cNvPr id="0" name=""/>
        <dsp:cNvSpPr/>
      </dsp:nvSpPr>
      <dsp:spPr>
        <a:xfrm>
          <a:off x="4268390" y="1630491"/>
          <a:ext cx="2285240" cy="318828"/>
        </a:xfrm>
        <a:custGeom>
          <a:avLst/>
          <a:gdLst/>
          <a:ahLst/>
          <a:cxnLst/>
          <a:rect l="0" t="0" r="0" b="0"/>
          <a:pathLst>
            <a:path>
              <a:moveTo>
                <a:pt x="0" y="0"/>
              </a:moveTo>
              <a:lnTo>
                <a:pt x="0" y="213227"/>
              </a:lnTo>
              <a:lnTo>
                <a:pt x="2285240" y="213227"/>
              </a:lnTo>
              <a:lnTo>
                <a:pt x="2285240" y="31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B68CA5-29B8-4FA5-8AC6-8D06B48B3C33}">
      <dsp:nvSpPr>
        <dsp:cNvPr id="0" name=""/>
        <dsp:cNvSpPr/>
      </dsp:nvSpPr>
      <dsp:spPr>
        <a:xfrm>
          <a:off x="4396684" y="2968163"/>
          <a:ext cx="155463" cy="1236183"/>
        </a:xfrm>
        <a:custGeom>
          <a:avLst/>
          <a:gdLst/>
          <a:ahLst/>
          <a:cxnLst/>
          <a:rect l="0" t="0" r="0" b="0"/>
          <a:pathLst>
            <a:path>
              <a:moveTo>
                <a:pt x="0" y="0"/>
              </a:moveTo>
              <a:lnTo>
                <a:pt x="0" y="1236183"/>
              </a:lnTo>
              <a:lnTo>
                <a:pt x="155463" y="1236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F728E-23B8-4E6A-A901-3548327A83DE}">
      <dsp:nvSpPr>
        <dsp:cNvPr id="0" name=""/>
        <dsp:cNvSpPr/>
      </dsp:nvSpPr>
      <dsp:spPr>
        <a:xfrm>
          <a:off x="4268390" y="1630491"/>
          <a:ext cx="530188" cy="318828"/>
        </a:xfrm>
        <a:custGeom>
          <a:avLst/>
          <a:gdLst/>
          <a:ahLst/>
          <a:cxnLst/>
          <a:rect l="0" t="0" r="0" b="0"/>
          <a:pathLst>
            <a:path>
              <a:moveTo>
                <a:pt x="0" y="0"/>
              </a:moveTo>
              <a:lnTo>
                <a:pt x="0" y="213227"/>
              </a:lnTo>
              <a:lnTo>
                <a:pt x="530188" y="213227"/>
              </a:lnTo>
              <a:lnTo>
                <a:pt x="530188" y="318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84F07-A19B-4529-AECD-6CD256810AA8}">
      <dsp:nvSpPr>
        <dsp:cNvPr id="0" name=""/>
        <dsp:cNvSpPr/>
      </dsp:nvSpPr>
      <dsp:spPr>
        <a:xfrm>
          <a:off x="2875382" y="2971764"/>
          <a:ext cx="91440" cy="1246636"/>
        </a:xfrm>
        <a:custGeom>
          <a:avLst/>
          <a:gdLst/>
          <a:ahLst/>
          <a:cxnLst/>
          <a:rect l="0" t="0" r="0" b="0"/>
          <a:pathLst>
            <a:path>
              <a:moveTo>
                <a:pt x="45720" y="0"/>
              </a:moveTo>
              <a:lnTo>
                <a:pt x="45720" y="1246636"/>
              </a:lnTo>
              <a:lnTo>
                <a:pt x="135771" y="12466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D180F-8EEF-49B4-BBAA-81C9F3ECC803}">
      <dsp:nvSpPr>
        <dsp:cNvPr id="0" name=""/>
        <dsp:cNvSpPr/>
      </dsp:nvSpPr>
      <dsp:spPr>
        <a:xfrm>
          <a:off x="3342913" y="1630491"/>
          <a:ext cx="925477" cy="314458"/>
        </a:xfrm>
        <a:custGeom>
          <a:avLst/>
          <a:gdLst/>
          <a:ahLst/>
          <a:cxnLst/>
          <a:rect l="0" t="0" r="0" b="0"/>
          <a:pathLst>
            <a:path>
              <a:moveTo>
                <a:pt x="925477" y="0"/>
              </a:moveTo>
              <a:lnTo>
                <a:pt x="925477" y="208857"/>
              </a:lnTo>
              <a:lnTo>
                <a:pt x="0" y="208857"/>
              </a:lnTo>
              <a:lnTo>
                <a:pt x="0" y="314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B341F-CC9D-47D2-8E94-F4EF56D6CDBA}">
      <dsp:nvSpPr>
        <dsp:cNvPr id="0" name=""/>
        <dsp:cNvSpPr/>
      </dsp:nvSpPr>
      <dsp:spPr>
        <a:xfrm>
          <a:off x="1325196" y="2971764"/>
          <a:ext cx="91440" cy="1997944"/>
        </a:xfrm>
        <a:custGeom>
          <a:avLst/>
          <a:gdLst/>
          <a:ahLst/>
          <a:cxnLst/>
          <a:rect l="0" t="0" r="0" b="0"/>
          <a:pathLst>
            <a:path>
              <a:moveTo>
                <a:pt x="45720" y="0"/>
              </a:moveTo>
              <a:lnTo>
                <a:pt x="45720" y="1997944"/>
              </a:lnTo>
              <a:lnTo>
                <a:pt x="121128" y="19979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45D43-D6D7-4D12-8331-8AF4A56AE385}">
      <dsp:nvSpPr>
        <dsp:cNvPr id="0" name=""/>
        <dsp:cNvSpPr/>
      </dsp:nvSpPr>
      <dsp:spPr>
        <a:xfrm>
          <a:off x="1325196" y="2971764"/>
          <a:ext cx="91440" cy="1228373"/>
        </a:xfrm>
        <a:custGeom>
          <a:avLst/>
          <a:gdLst/>
          <a:ahLst/>
          <a:cxnLst/>
          <a:rect l="0" t="0" r="0" b="0"/>
          <a:pathLst>
            <a:path>
              <a:moveTo>
                <a:pt x="45720" y="0"/>
              </a:moveTo>
              <a:lnTo>
                <a:pt x="45720" y="1228373"/>
              </a:lnTo>
              <a:lnTo>
                <a:pt x="121128" y="12283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F1FBC-1D66-47B0-8BE0-068E52AB5303}">
      <dsp:nvSpPr>
        <dsp:cNvPr id="0" name=""/>
        <dsp:cNvSpPr/>
      </dsp:nvSpPr>
      <dsp:spPr>
        <a:xfrm>
          <a:off x="1325196" y="2971764"/>
          <a:ext cx="91440" cy="487781"/>
        </a:xfrm>
        <a:custGeom>
          <a:avLst/>
          <a:gdLst/>
          <a:ahLst/>
          <a:cxnLst/>
          <a:rect l="0" t="0" r="0" b="0"/>
          <a:pathLst>
            <a:path>
              <a:moveTo>
                <a:pt x="45720" y="0"/>
              </a:moveTo>
              <a:lnTo>
                <a:pt x="45720" y="487781"/>
              </a:lnTo>
              <a:lnTo>
                <a:pt x="125885" y="4877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3BA14-62A5-4197-A0B0-8B5F41EB04E4}">
      <dsp:nvSpPr>
        <dsp:cNvPr id="0" name=""/>
        <dsp:cNvSpPr/>
      </dsp:nvSpPr>
      <dsp:spPr>
        <a:xfrm>
          <a:off x="1792727" y="1630491"/>
          <a:ext cx="2475663" cy="314458"/>
        </a:xfrm>
        <a:custGeom>
          <a:avLst/>
          <a:gdLst/>
          <a:ahLst/>
          <a:cxnLst/>
          <a:rect l="0" t="0" r="0" b="0"/>
          <a:pathLst>
            <a:path>
              <a:moveTo>
                <a:pt x="2475663" y="0"/>
              </a:moveTo>
              <a:lnTo>
                <a:pt x="2475663" y="208857"/>
              </a:lnTo>
              <a:lnTo>
                <a:pt x="0" y="208857"/>
              </a:lnTo>
              <a:lnTo>
                <a:pt x="0" y="314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5F001-DD5B-4C26-8F6D-467DD7DA44CC}">
      <dsp:nvSpPr>
        <dsp:cNvPr id="0" name=""/>
        <dsp:cNvSpPr/>
      </dsp:nvSpPr>
      <dsp:spPr>
        <a:xfrm>
          <a:off x="0" y="2971764"/>
          <a:ext cx="105452" cy="1246745"/>
        </a:xfrm>
        <a:custGeom>
          <a:avLst/>
          <a:gdLst/>
          <a:ahLst/>
          <a:cxnLst/>
          <a:rect l="0" t="0" r="0" b="0"/>
          <a:pathLst>
            <a:path>
              <a:moveTo>
                <a:pt x="105452" y="0"/>
              </a:moveTo>
              <a:lnTo>
                <a:pt x="0" y="12467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3CA70B-540C-43AA-9F22-77A25CCF0EF0}">
      <dsp:nvSpPr>
        <dsp:cNvPr id="0" name=""/>
        <dsp:cNvSpPr/>
      </dsp:nvSpPr>
      <dsp:spPr>
        <a:xfrm>
          <a:off x="527263" y="1630491"/>
          <a:ext cx="3741127" cy="314458"/>
        </a:xfrm>
        <a:custGeom>
          <a:avLst/>
          <a:gdLst/>
          <a:ahLst/>
          <a:cxnLst/>
          <a:rect l="0" t="0" r="0" b="0"/>
          <a:pathLst>
            <a:path>
              <a:moveTo>
                <a:pt x="3741127" y="0"/>
              </a:moveTo>
              <a:lnTo>
                <a:pt x="3741127" y="208857"/>
              </a:lnTo>
              <a:lnTo>
                <a:pt x="0" y="208857"/>
              </a:lnTo>
              <a:lnTo>
                <a:pt x="0" y="314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2535C-5683-4FCA-ABA1-2A7EC46CBF1E}">
      <dsp:nvSpPr>
        <dsp:cNvPr id="0" name=""/>
        <dsp:cNvSpPr/>
      </dsp:nvSpPr>
      <dsp:spPr>
        <a:xfrm>
          <a:off x="4220357" y="502859"/>
          <a:ext cx="91440" cy="301679"/>
        </a:xfrm>
        <a:custGeom>
          <a:avLst/>
          <a:gdLst/>
          <a:ahLst/>
          <a:cxnLst/>
          <a:rect l="0" t="0" r="0" b="0"/>
          <a:pathLst>
            <a:path>
              <a:moveTo>
                <a:pt x="45720" y="0"/>
              </a:moveTo>
              <a:lnTo>
                <a:pt x="45720" y="196079"/>
              </a:lnTo>
              <a:lnTo>
                <a:pt x="48033" y="196079"/>
              </a:lnTo>
              <a:lnTo>
                <a:pt x="48033" y="301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DEDD-BA9F-4FAD-80C9-34A7FD566EE2}">
      <dsp:nvSpPr>
        <dsp:cNvPr id="0" name=""/>
        <dsp:cNvSpPr/>
      </dsp:nvSpPr>
      <dsp:spPr>
        <a:xfrm>
          <a:off x="3481877" y="0"/>
          <a:ext cx="1568399" cy="50285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David Coyle</a:t>
          </a:r>
        </a:p>
        <a:p>
          <a:pPr lvl="0" algn="ctr" defTabSz="488950">
            <a:lnSpc>
              <a:spcPct val="90000"/>
            </a:lnSpc>
            <a:spcBef>
              <a:spcPct val="0"/>
            </a:spcBef>
            <a:spcAft>
              <a:spcPct val="35000"/>
            </a:spcAft>
          </a:pPr>
          <a:r>
            <a:rPr lang="en-GB" sz="1100" kern="1200" dirty="0" smtClean="0"/>
            <a:t>Chief Financial Officer</a:t>
          </a:r>
          <a:endParaRPr lang="en-GB" sz="1100" kern="1200" dirty="0"/>
        </a:p>
      </dsp:txBody>
      <dsp:txXfrm>
        <a:off x="3481877" y="0"/>
        <a:ext cx="1568399" cy="502859"/>
      </dsp:txXfrm>
    </dsp:sp>
    <dsp:sp modelId="{7EE48501-0C30-4D3C-9EDA-06FF7C0323BA}">
      <dsp:nvSpPr>
        <dsp:cNvPr id="0" name=""/>
        <dsp:cNvSpPr/>
      </dsp:nvSpPr>
      <dsp:spPr>
        <a:xfrm>
          <a:off x="3487741" y="804539"/>
          <a:ext cx="1561299" cy="82595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Hugh Darby </a:t>
          </a:r>
        </a:p>
        <a:p>
          <a:pPr lvl="0" algn="ctr" defTabSz="488950">
            <a:lnSpc>
              <a:spcPct val="90000"/>
            </a:lnSpc>
            <a:spcBef>
              <a:spcPct val="0"/>
            </a:spcBef>
            <a:spcAft>
              <a:spcPct val="35000"/>
            </a:spcAft>
          </a:pPr>
          <a:r>
            <a:rPr lang="en-GB" sz="1100" kern="1200" dirty="0" smtClean="0"/>
            <a:t>Director of Finance </a:t>
          </a:r>
        </a:p>
      </dsp:txBody>
      <dsp:txXfrm>
        <a:off x="3487741" y="804539"/>
        <a:ext cx="1561299" cy="825952"/>
      </dsp:txXfrm>
    </dsp:sp>
    <dsp:sp modelId="{7398A4BB-FED4-4600-BAD3-D3852631DA93}">
      <dsp:nvSpPr>
        <dsp:cNvPr id="0" name=""/>
        <dsp:cNvSpPr/>
      </dsp:nvSpPr>
      <dsp:spPr>
        <a:xfrm>
          <a:off x="0" y="1944950"/>
          <a:ext cx="1054527" cy="10268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Kirsty MacLeod</a:t>
          </a:r>
        </a:p>
        <a:p>
          <a:pPr lvl="0" algn="ctr" defTabSz="488950">
            <a:lnSpc>
              <a:spcPct val="90000"/>
            </a:lnSpc>
            <a:spcBef>
              <a:spcPct val="0"/>
            </a:spcBef>
            <a:spcAft>
              <a:spcPct val="35000"/>
            </a:spcAft>
          </a:pPr>
          <a:r>
            <a:rPr lang="en-GB" sz="1100" b="1" kern="1200" dirty="0" smtClean="0"/>
            <a:t>Deputy Director of Finance</a:t>
          </a:r>
        </a:p>
        <a:p>
          <a:pPr lvl="0" algn="ctr" defTabSz="488950">
            <a:lnSpc>
              <a:spcPct val="90000"/>
            </a:lnSpc>
            <a:spcBef>
              <a:spcPct val="0"/>
            </a:spcBef>
            <a:spcAft>
              <a:spcPct val="35000"/>
            </a:spcAft>
          </a:pPr>
          <a:r>
            <a:rPr lang="en-GB" sz="1100" kern="1200" dirty="0" smtClean="0"/>
            <a:t>Accounting Services</a:t>
          </a:r>
        </a:p>
      </dsp:txBody>
      <dsp:txXfrm>
        <a:off x="0" y="1944950"/>
        <a:ext cx="1054527" cy="1026814"/>
      </dsp:txXfrm>
    </dsp:sp>
    <dsp:sp modelId="{7A043CA8-DB6A-4234-ADEB-04E7BC7C82AA}">
      <dsp:nvSpPr>
        <dsp:cNvPr id="0" name=""/>
        <dsp:cNvSpPr/>
      </dsp:nvSpPr>
      <dsp:spPr>
        <a:xfrm>
          <a:off x="0" y="3112429"/>
          <a:ext cx="1265426" cy="221216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latin typeface="+mn-lt"/>
            </a:rPr>
            <a:t>Finl</a:t>
          </a:r>
          <a:r>
            <a:rPr lang="en-US" sz="1100" kern="1200" dirty="0" smtClean="0">
              <a:latin typeface="+mn-lt"/>
            </a:rPr>
            <a:t> A/</a:t>
          </a:r>
          <a:r>
            <a:rPr lang="en-US" sz="1100" kern="1200" dirty="0" err="1" smtClean="0">
              <a:latin typeface="+mn-lt"/>
            </a:rPr>
            <a:t>cing+Rpting</a:t>
          </a:r>
          <a:endParaRPr lang="en-US" sz="1100" kern="1200" dirty="0" smtClean="0">
            <a:latin typeface="+mn-lt"/>
          </a:endParaRPr>
        </a:p>
        <a:p>
          <a:pPr lvl="0" algn="ctr" defTabSz="488950">
            <a:lnSpc>
              <a:spcPct val="90000"/>
            </a:lnSpc>
            <a:spcBef>
              <a:spcPct val="0"/>
            </a:spcBef>
            <a:spcAft>
              <a:spcPct val="35000"/>
            </a:spcAft>
          </a:pPr>
          <a:r>
            <a:rPr lang="en-US" sz="1100" i="0" kern="1200" dirty="0" smtClean="0">
              <a:latin typeface="+mn-lt"/>
            </a:rPr>
            <a:t>Stat A/</a:t>
          </a:r>
          <a:r>
            <a:rPr lang="en-US" sz="1100" i="0" kern="1200" dirty="0" err="1" smtClean="0">
              <a:latin typeface="+mn-lt"/>
            </a:rPr>
            <a:t>cing+Rpting</a:t>
          </a:r>
          <a:endParaRPr lang="en-US" sz="1100" i="0" kern="1200" dirty="0" smtClean="0">
            <a:latin typeface="+mn-lt"/>
          </a:endParaRPr>
        </a:p>
        <a:p>
          <a:pPr lvl="0" algn="ctr" defTabSz="488950">
            <a:lnSpc>
              <a:spcPct val="90000"/>
            </a:lnSpc>
            <a:spcBef>
              <a:spcPct val="0"/>
            </a:spcBef>
            <a:spcAft>
              <a:spcPct val="35000"/>
            </a:spcAft>
          </a:pPr>
          <a:r>
            <a:rPr lang="en-US" sz="1100" kern="1200" dirty="0" smtClean="0">
              <a:latin typeface="+mn-lt"/>
            </a:rPr>
            <a:t>Statistical Returns</a:t>
          </a:r>
        </a:p>
        <a:p>
          <a:pPr lvl="0" algn="ctr" defTabSz="488950">
            <a:lnSpc>
              <a:spcPct val="90000"/>
            </a:lnSpc>
            <a:spcBef>
              <a:spcPct val="0"/>
            </a:spcBef>
            <a:spcAft>
              <a:spcPct val="35000"/>
            </a:spcAft>
          </a:pPr>
          <a:r>
            <a:rPr lang="en-US" sz="1100" kern="1200" dirty="0" smtClean="0">
              <a:latin typeface="+mn-lt"/>
            </a:rPr>
            <a:t>Treasury </a:t>
          </a:r>
          <a:r>
            <a:rPr lang="en-US" sz="1100" kern="1200" dirty="0" err="1" smtClean="0">
              <a:latin typeface="+mn-lt"/>
            </a:rPr>
            <a:t>Mgt</a:t>
          </a:r>
          <a:endParaRPr lang="en-US" sz="1100" kern="1200" dirty="0" smtClean="0">
            <a:latin typeface="+mn-lt"/>
          </a:endParaRPr>
        </a:p>
        <a:p>
          <a:pPr lvl="0" algn="ctr" defTabSz="488950">
            <a:lnSpc>
              <a:spcPct val="90000"/>
            </a:lnSpc>
            <a:spcBef>
              <a:spcPct val="0"/>
            </a:spcBef>
            <a:spcAft>
              <a:spcPct val="35000"/>
            </a:spcAft>
          </a:pPr>
          <a:r>
            <a:rPr lang="en-US" sz="1100" kern="1200" dirty="0" smtClean="0">
              <a:latin typeface="+mn-lt"/>
            </a:rPr>
            <a:t>PS </a:t>
          </a:r>
          <a:r>
            <a:rPr lang="en-US" sz="1100" kern="1200" dirty="0" err="1" smtClean="0">
              <a:latin typeface="+mn-lt"/>
            </a:rPr>
            <a:t>Mgt</a:t>
          </a:r>
          <a:r>
            <a:rPr lang="en-US" sz="1100" kern="1200" dirty="0" smtClean="0">
              <a:latin typeface="+mn-lt"/>
            </a:rPr>
            <a:t> A/</a:t>
          </a:r>
          <a:r>
            <a:rPr lang="en-US" sz="1100" kern="1200" dirty="0" err="1" smtClean="0">
              <a:latin typeface="+mn-lt"/>
            </a:rPr>
            <a:t>cing</a:t>
          </a:r>
          <a:endParaRPr lang="en-US" sz="1100" kern="1200" dirty="0" smtClean="0">
            <a:latin typeface="+mn-lt"/>
          </a:endParaRPr>
        </a:p>
        <a:p>
          <a:pPr lvl="0" algn="ctr" defTabSz="488950">
            <a:lnSpc>
              <a:spcPct val="90000"/>
            </a:lnSpc>
            <a:spcBef>
              <a:spcPct val="0"/>
            </a:spcBef>
            <a:spcAft>
              <a:spcPct val="35000"/>
            </a:spcAft>
          </a:pPr>
          <a:r>
            <a:rPr lang="en-US" sz="1100" i="0" kern="1200" dirty="0" smtClean="0">
              <a:latin typeface="+mn-lt"/>
            </a:rPr>
            <a:t>Capital Accounting</a:t>
          </a:r>
        </a:p>
        <a:p>
          <a:pPr lvl="0" algn="ctr" defTabSz="488950">
            <a:lnSpc>
              <a:spcPct val="90000"/>
            </a:lnSpc>
            <a:spcBef>
              <a:spcPct val="0"/>
            </a:spcBef>
            <a:spcAft>
              <a:spcPct val="35000"/>
            </a:spcAft>
          </a:pPr>
          <a:r>
            <a:rPr lang="en-US" sz="1100" i="0" kern="1200" dirty="0" smtClean="0">
              <a:latin typeface="+mn-lt"/>
            </a:rPr>
            <a:t>Budgetary Control</a:t>
          </a:r>
        </a:p>
        <a:p>
          <a:pPr lvl="0" algn="ctr" defTabSz="488950">
            <a:lnSpc>
              <a:spcPct val="90000"/>
            </a:lnSpc>
            <a:spcBef>
              <a:spcPct val="0"/>
            </a:spcBef>
            <a:spcAft>
              <a:spcPct val="35000"/>
            </a:spcAft>
          </a:pPr>
          <a:r>
            <a:rPr lang="en-US" sz="1100" kern="1200" dirty="0" smtClean="0">
              <a:latin typeface="+mn-lt"/>
            </a:rPr>
            <a:t>Project Appraisal</a:t>
          </a:r>
          <a:endParaRPr lang="en-GB" sz="1100" kern="1200" dirty="0"/>
        </a:p>
      </dsp:txBody>
      <dsp:txXfrm>
        <a:off x="0" y="3112429"/>
        <a:ext cx="1265426" cy="2212160"/>
      </dsp:txXfrm>
    </dsp:sp>
    <dsp:sp modelId="{ADE782FB-EBEF-4879-B452-22B5562F7308}">
      <dsp:nvSpPr>
        <dsp:cNvPr id="0" name=""/>
        <dsp:cNvSpPr/>
      </dsp:nvSpPr>
      <dsp:spPr>
        <a:xfrm>
          <a:off x="1265464" y="1944950"/>
          <a:ext cx="1054527" cy="10268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Clare Urquhart</a:t>
          </a:r>
        </a:p>
        <a:p>
          <a:pPr lvl="0" algn="ctr" defTabSz="488950">
            <a:lnSpc>
              <a:spcPct val="90000"/>
            </a:lnSpc>
            <a:spcBef>
              <a:spcPct val="0"/>
            </a:spcBef>
            <a:spcAft>
              <a:spcPct val="35000"/>
            </a:spcAft>
          </a:pPr>
          <a:r>
            <a:rPr lang="en-GB" sz="1100" b="1" kern="1200" dirty="0" smtClean="0"/>
            <a:t>Deputy Director of Finance</a:t>
          </a:r>
          <a:endParaRPr lang="en-GB" sz="1100" b="1" kern="1200" dirty="0" smtClean="0">
            <a:solidFill>
              <a:schemeClr val="tx1"/>
            </a:solidFill>
          </a:endParaRPr>
        </a:p>
        <a:p>
          <a:pPr lvl="0" algn="ctr" defTabSz="488950">
            <a:lnSpc>
              <a:spcPct val="90000"/>
            </a:lnSpc>
            <a:spcBef>
              <a:spcPct val="0"/>
            </a:spcBef>
            <a:spcAft>
              <a:spcPct val="35000"/>
            </a:spcAft>
          </a:pPr>
          <a:r>
            <a:rPr lang="en-GB" sz="1100" kern="1200" dirty="0" smtClean="0">
              <a:solidFill>
                <a:schemeClr val="tx1"/>
              </a:solidFill>
            </a:rPr>
            <a:t>Finance Operations</a:t>
          </a:r>
        </a:p>
      </dsp:txBody>
      <dsp:txXfrm>
        <a:off x="1265464" y="1944950"/>
        <a:ext cx="1054527" cy="1026814"/>
      </dsp:txXfrm>
    </dsp:sp>
    <dsp:sp modelId="{5B9F2A29-E0E2-485E-8163-78C60B8DFAB1}">
      <dsp:nvSpPr>
        <dsp:cNvPr id="0" name=""/>
        <dsp:cNvSpPr/>
      </dsp:nvSpPr>
      <dsp:spPr>
        <a:xfrm>
          <a:off x="1451082" y="3112429"/>
          <a:ext cx="1265426" cy="6942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Finance Helpdesk</a:t>
          </a:r>
        </a:p>
      </dsp:txBody>
      <dsp:txXfrm>
        <a:off x="1451082" y="3112429"/>
        <a:ext cx="1265426" cy="694233"/>
      </dsp:txXfrm>
    </dsp:sp>
    <dsp:sp modelId="{7DEE5467-5440-4AA1-906B-9E755F960C0F}">
      <dsp:nvSpPr>
        <dsp:cNvPr id="0" name=""/>
        <dsp:cNvSpPr/>
      </dsp:nvSpPr>
      <dsp:spPr>
        <a:xfrm>
          <a:off x="1446325" y="3858190"/>
          <a:ext cx="1274246" cy="68389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Transaction Processing</a:t>
          </a:r>
        </a:p>
      </dsp:txBody>
      <dsp:txXfrm>
        <a:off x="1446325" y="3858190"/>
        <a:ext cx="1274246" cy="683894"/>
      </dsp:txXfrm>
    </dsp:sp>
    <dsp:sp modelId="{D04BD307-29F3-48D6-88CB-36A7EBAA9DD0}">
      <dsp:nvSpPr>
        <dsp:cNvPr id="0" name=""/>
        <dsp:cNvSpPr/>
      </dsp:nvSpPr>
      <dsp:spPr>
        <a:xfrm>
          <a:off x="1446325" y="4598460"/>
          <a:ext cx="1283066" cy="7424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Payroll</a:t>
          </a:r>
        </a:p>
        <a:p>
          <a:pPr lvl="0" algn="ctr" defTabSz="488950">
            <a:lnSpc>
              <a:spcPct val="90000"/>
            </a:lnSpc>
            <a:spcBef>
              <a:spcPct val="0"/>
            </a:spcBef>
            <a:spcAft>
              <a:spcPct val="35000"/>
            </a:spcAft>
          </a:pPr>
          <a:r>
            <a:rPr lang="en-US" sz="1100" kern="1200" dirty="0" smtClean="0">
              <a:solidFill>
                <a:schemeClr val="tx1"/>
              </a:solidFill>
              <a:latin typeface="+mn-lt"/>
            </a:rPr>
            <a:t>Pensions</a:t>
          </a:r>
        </a:p>
      </dsp:txBody>
      <dsp:txXfrm>
        <a:off x="1446325" y="4598460"/>
        <a:ext cx="1283066" cy="742497"/>
      </dsp:txXfrm>
    </dsp:sp>
    <dsp:sp modelId="{77C7B766-883B-4751-BF88-8F8A9B47812C}">
      <dsp:nvSpPr>
        <dsp:cNvPr id="0" name=""/>
        <dsp:cNvSpPr/>
      </dsp:nvSpPr>
      <dsp:spPr>
        <a:xfrm>
          <a:off x="2815649" y="1944950"/>
          <a:ext cx="1054527" cy="10268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Sandy Hall</a:t>
          </a:r>
        </a:p>
        <a:p>
          <a:pPr lvl="0" algn="ctr" defTabSz="488950">
            <a:lnSpc>
              <a:spcPct val="90000"/>
            </a:lnSpc>
            <a:spcBef>
              <a:spcPct val="0"/>
            </a:spcBef>
            <a:spcAft>
              <a:spcPct val="35000"/>
            </a:spcAft>
          </a:pPr>
          <a:r>
            <a:rPr lang="en-GB" sz="1100" b="1" kern="1200" dirty="0" smtClean="0">
              <a:solidFill>
                <a:schemeClr val="tx1"/>
              </a:solidFill>
            </a:rPr>
            <a:t>Research Contracts Manager</a:t>
          </a:r>
        </a:p>
        <a:p>
          <a:pPr lvl="0" algn="ctr" defTabSz="488950">
            <a:lnSpc>
              <a:spcPct val="90000"/>
            </a:lnSpc>
            <a:spcBef>
              <a:spcPct val="0"/>
            </a:spcBef>
            <a:spcAft>
              <a:spcPct val="35000"/>
            </a:spcAft>
          </a:pPr>
          <a:r>
            <a:rPr lang="en-GB" sz="1100" kern="1200" dirty="0" smtClean="0">
              <a:solidFill>
                <a:schemeClr val="tx1"/>
              </a:solidFill>
            </a:rPr>
            <a:t>Research Finance</a:t>
          </a:r>
        </a:p>
      </dsp:txBody>
      <dsp:txXfrm>
        <a:off x="2815649" y="1944950"/>
        <a:ext cx="1054527" cy="1026814"/>
      </dsp:txXfrm>
    </dsp:sp>
    <dsp:sp modelId="{798B4EBB-D660-4074-B479-63175B545B3D}">
      <dsp:nvSpPr>
        <dsp:cNvPr id="0" name=""/>
        <dsp:cNvSpPr/>
      </dsp:nvSpPr>
      <dsp:spPr>
        <a:xfrm>
          <a:off x="3011154" y="3110543"/>
          <a:ext cx="1265426" cy="22157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mn-lt"/>
            </a:rPr>
            <a:t>Post-award Research Contract </a:t>
          </a:r>
          <a:r>
            <a:rPr lang="en-US" sz="1100" kern="1200" dirty="0" err="1" smtClean="0">
              <a:solidFill>
                <a:schemeClr val="tx1"/>
              </a:solidFill>
              <a:latin typeface="+mn-lt"/>
            </a:rPr>
            <a:t>Mgt</a:t>
          </a:r>
          <a:endParaRPr lang="en-US" sz="1100" kern="1200" dirty="0" smtClean="0">
            <a:solidFill>
              <a:schemeClr val="tx1"/>
            </a:solidFill>
            <a:latin typeface="+mn-lt"/>
          </a:endParaRPr>
        </a:p>
        <a:p>
          <a:pPr lvl="0" algn="ctr" defTabSz="488950">
            <a:lnSpc>
              <a:spcPct val="90000"/>
            </a:lnSpc>
            <a:spcBef>
              <a:spcPct val="0"/>
            </a:spcBef>
            <a:spcAft>
              <a:spcPct val="35000"/>
            </a:spcAft>
          </a:pPr>
          <a:r>
            <a:rPr lang="en-US" sz="1100" kern="1200" dirty="0" smtClean="0">
              <a:solidFill>
                <a:schemeClr val="tx1"/>
              </a:solidFill>
              <a:latin typeface="+mn-lt"/>
            </a:rPr>
            <a:t>Courses &amp; Conferences</a:t>
          </a:r>
        </a:p>
        <a:p>
          <a:pPr lvl="0" algn="ctr" defTabSz="488950">
            <a:lnSpc>
              <a:spcPct val="90000"/>
            </a:lnSpc>
            <a:spcBef>
              <a:spcPct val="0"/>
            </a:spcBef>
            <a:spcAft>
              <a:spcPct val="35000"/>
            </a:spcAft>
          </a:pPr>
          <a:r>
            <a:rPr lang="en-US" sz="1100" kern="1200" dirty="0" smtClean="0">
              <a:solidFill>
                <a:schemeClr val="tx1"/>
              </a:solidFill>
              <a:latin typeface="+mn-lt"/>
            </a:rPr>
            <a:t>Consultancies</a:t>
          </a:r>
        </a:p>
        <a:p>
          <a:pPr lvl="0" algn="ctr" defTabSz="488950">
            <a:lnSpc>
              <a:spcPct val="90000"/>
            </a:lnSpc>
            <a:spcBef>
              <a:spcPct val="0"/>
            </a:spcBef>
            <a:spcAft>
              <a:spcPct val="35000"/>
            </a:spcAft>
          </a:pPr>
          <a:r>
            <a:rPr lang="en-US" sz="1100" kern="1200" dirty="0" smtClean="0">
              <a:solidFill>
                <a:schemeClr val="tx1"/>
              </a:solidFill>
              <a:latin typeface="+mn-lt"/>
            </a:rPr>
            <a:t>Other Knowledge Exchange</a:t>
          </a:r>
          <a:endParaRPr lang="en-GB" sz="1100" kern="1200" dirty="0">
            <a:solidFill>
              <a:schemeClr val="tx1"/>
            </a:solidFill>
          </a:endParaRPr>
        </a:p>
      </dsp:txBody>
      <dsp:txXfrm>
        <a:off x="3011154" y="3110543"/>
        <a:ext cx="1265426" cy="2215715"/>
      </dsp:txXfrm>
    </dsp:sp>
    <dsp:sp modelId="{4606CB08-3A9F-40ED-92C3-BB92014BF39F}">
      <dsp:nvSpPr>
        <dsp:cNvPr id="0" name=""/>
        <dsp:cNvSpPr/>
      </dsp:nvSpPr>
      <dsp:spPr>
        <a:xfrm>
          <a:off x="4296210" y="1949319"/>
          <a:ext cx="1004737" cy="10188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Fiona Hughes</a:t>
          </a:r>
        </a:p>
        <a:p>
          <a:pPr lvl="0" algn="ctr" defTabSz="488950">
            <a:lnSpc>
              <a:spcPct val="90000"/>
            </a:lnSpc>
            <a:spcBef>
              <a:spcPct val="0"/>
            </a:spcBef>
            <a:spcAft>
              <a:spcPct val="35000"/>
            </a:spcAft>
          </a:pPr>
          <a:r>
            <a:rPr lang="en-GB" sz="1100" b="1" kern="1200" dirty="0" smtClean="0"/>
            <a:t>Head of Procurement</a:t>
          </a:r>
        </a:p>
        <a:p>
          <a:pPr lvl="0" algn="ctr" defTabSz="488950">
            <a:lnSpc>
              <a:spcPct val="90000"/>
            </a:lnSpc>
            <a:spcBef>
              <a:spcPct val="0"/>
            </a:spcBef>
            <a:spcAft>
              <a:spcPct val="35000"/>
            </a:spcAft>
          </a:pPr>
          <a:r>
            <a:rPr lang="en-GB" sz="1100" kern="1200" dirty="0" smtClean="0"/>
            <a:t>Procurement</a:t>
          </a:r>
        </a:p>
      </dsp:txBody>
      <dsp:txXfrm>
        <a:off x="4296210" y="1949319"/>
        <a:ext cx="1004737" cy="1018843"/>
      </dsp:txXfrm>
    </dsp:sp>
    <dsp:sp modelId="{324C955B-4D60-41B8-851A-E68FD059A0E3}">
      <dsp:nvSpPr>
        <dsp:cNvPr id="0" name=""/>
        <dsp:cNvSpPr/>
      </dsp:nvSpPr>
      <dsp:spPr>
        <a:xfrm>
          <a:off x="4552147" y="3117899"/>
          <a:ext cx="1329146" cy="21728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Procurement</a:t>
          </a:r>
          <a:br>
            <a:rPr lang="en-GB" sz="1100" kern="1200" dirty="0" smtClean="0">
              <a:latin typeface="+mn-lt"/>
            </a:rPr>
          </a:br>
          <a:r>
            <a:rPr lang="en-GB" sz="1100" kern="1200" dirty="0" smtClean="0">
              <a:latin typeface="+mn-lt"/>
            </a:rPr>
            <a:t>Supplier Masterfile</a:t>
          </a:r>
          <a:endParaRPr lang="en-GB" sz="1100" kern="1200" dirty="0">
            <a:latin typeface="+mn-lt"/>
          </a:endParaRPr>
        </a:p>
      </dsp:txBody>
      <dsp:txXfrm>
        <a:off x="4552147" y="3117899"/>
        <a:ext cx="1329146" cy="2172895"/>
      </dsp:txXfrm>
    </dsp:sp>
    <dsp:sp modelId="{52966384-F656-485F-8D5D-E6DBEF901F7D}">
      <dsp:nvSpPr>
        <dsp:cNvPr id="0" name=""/>
        <dsp:cNvSpPr/>
      </dsp:nvSpPr>
      <dsp:spPr>
        <a:xfrm>
          <a:off x="6026367" y="1949319"/>
          <a:ext cx="1054527" cy="10268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Faculty Finance Business Partners</a:t>
          </a:r>
        </a:p>
      </dsp:txBody>
      <dsp:txXfrm>
        <a:off x="6026367" y="1949319"/>
        <a:ext cx="1054527" cy="1026814"/>
      </dsp:txXfrm>
    </dsp:sp>
    <dsp:sp modelId="{F851E17F-8DE8-4C12-9C91-BDA47A260369}">
      <dsp:nvSpPr>
        <dsp:cNvPr id="0" name=""/>
        <dsp:cNvSpPr/>
      </dsp:nvSpPr>
      <dsp:spPr>
        <a:xfrm>
          <a:off x="6256669" y="3135264"/>
          <a:ext cx="1265426" cy="50735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Beth Lockhart</a:t>
          </a:r>
        </a:p>
        <a:p>
          <a:pPr lvl="0" algn="ctr" defTabSz="488950">
            <a:lnSpc>
              <a:spcPct val="90000"/>
            </a:lnSpc>
            <a:spcBef>
              <a:spcPct val="0"/>
            </a:spcBef>
            <a:spcAft>
              <a:spcPct val="35000"/>
            </a:spcAft>
          </a:pPr>
          <a:r>
            <a:rPr lang="en-GB" sz="1100" b="0" kern="1200" dirty="0" smtClean="0"/>
            <a:t>Science</a:t>
          </a:r>
        </a:p>
      </dsp:txBody>
      <dsp:txXfrm>
        <a:off x="6256669" y="3135264"/>
        <a:ext cx="1265426" cy="507355"/>
      </dsp:txXfrm>
    </dsp:sp>
    <dsp:sp modelId="{71118CC4-F8A5-46E7-A3EF-A9B7BFDA25F0}">
      <dsp:nvSpPr>
        <dsp:cNvPr id="0" name=""/>
        <dsp:cNvSpPr/>
      </dsp:nvSpPr>
      <dsp:spPr>
        <a:xfrm>
          <a:off x="6244208" y="3747641"/>
          <a:ext cx="1265426" cy="50735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Laura Colquhoun</a:t>
          </a:r>
        </a:p>
        <a:p>
          <a:pPr lvl="0" algn="ctr" defTabSz="488950">
            <a:lnSpc>
              <a:spcPct val="90000"/>
            </a:lnSpc>
            <a:spcBef>
              <a:spcPct val="0"/>
            </a:spcBef>
            <a:spcAft>
              <a:spcPct val="35000"/>
            </a:spcAft>
          </a:pPr>
          <a:r>
            <a:rPr lang="en-GB" sz="1100" b="0" kern="1200" dirty="0" smtClean="0"/>
            <a:t>SBS</a:t>
          </a:r>
        </a:p>
      </dsp:txBody>
      <dsp:txXfrm>
        <a:off x="6244208" y="3747641"/>
        <a:ext cx="1265426" cy="507355"/>
      </dsp:txXfrm>
    </dsp:sp>
    <dsp:sp modelId="{126BF171-A31F-4B8B-9CCD-0D3994718FC6}">
      <dsp:nvSpPr>
        <dsp:cNvPr id="0" name=""/>
        <dsp:cNvSpPr/>
      </dsp:nvSpPr>
      <dsp:spPr>
        <a:xfrm>
          <a:off x="6251811" y="4330712"/>
          <a:ext cx="1265426" cy="50735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David Hogg</a:t>
          </a:r>
        </a:p>
        <a:p>
          <a:pPr lvl="0" algn="ctr" defTabSz="488950">
            <a:lnSpc>
              <a:spcPct val="90000"/>
            </a:lnSpc>
            <a:spcBef>
              <a:spcPct val="0"/>
            </a:spcBef>
            <a:spcAft>
              <a:spcPct val="35000"/>
            </a:spcAft>
          </a:pPr>
          <a:r>
            <a:rPr lang="en-GB" sz="1100" b="0" kern="1200" dirty="0" smtClean="0"/>
            <a:t>HaSS</a:t>
          </a:r>
        </a:p>
      </dsp:txBody>
      <dsp:txXfrm>
        <a:off x="6251811" y="4330712"/>
        <a:ext cx="1265426" cy="507355"/>
      </dsp:txXfrm>
    </dsp:sp>
    <dsp:sp modelId="{361101DB-050D-4D10-8D88-FFCCFC3A90B9}">
      <dsp:nvSpPr>
        <dsp:cNvPr id="0" name=""/>
        <dsp:cNvSpPr/>
      </dsp:nvSpPr>
      <dsp:spPr>
        <a:xfrm>
          <a:off x="6256669" y="4937644"/>
          <a:ext cx="1265426" cy="50735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Fiona Hart</a:t>
          </a:r>
        </a:p>
        <a:p>
          <a:pPr lvl="0" algn="ctr" defTabSz="488950">
            <a:lnSpc>
              <a:spcPct val="90000"/>
            </a:lnSpc>
            <a:spcBef>
              <a:spcPct val="0"/>
            </a:spcBef>
            <a:spcAft>
              <a:spcPct val="35000"/>
            </a:spcAft>
          </a:pPr>
          <a:r>
            <a:rPr lang="en-GB" sz="1100" b="0" kern="1200" dirty="0" smtClean="0"/>
            <a:t>Engineering</a:t>
          </a:r>
        </a:p>
      </dsp:txBody>
      <dsp:txXfrm>
        <a:off x="6256669" y="4937644"/>
        <a:ext cx="1265426" cy="507355"/>
      </dsp:txXfrm>
    </dsp:sp>
    <dsp:sp modelId="{28FDCAB7-BB67-4D40-834F-B06F83E50A68}">
      <dsp:nvSpPr>
        <dsp:cNvPr id="0" name=""/>
        <dsp:cNvSpPr/>
      </dsp:nvSpPr>
      <dsp:spPr>
        <a:xfrm>
          <a:off x="7551269" y="1949319"/>
          <a:ext cx="1054527" cy="10268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t>Paul McShane </a:t>
          </a:r>
        </a:p>
        <a:p>
          <a:pPr lvl="0" algn="ctr" defTabSz="488950">
            <a:lnSpc>
              <a:spcPct val="90000"/>
            </a:lnSpc>
            <a:spcBef>
              <a:spcPct val="0"/>
            </a:spcBef>
            <a:spcAft>
              <a:spcPct val="35000"/>
            </a:spcAft>
          </a:pPr>
          <a:r>
            <a:rPr lang="en-GB" sz="1100" b="1" kern="1200" dirty="0" smtClean="0"/>
            <a:t>Financial Systems Manager(ISD) </a:t>
          </a:r>
          <a:r>
            <a:rPr lang="en-GB" sz="1100" kern="1200" dirty="0" smtClean="0"/>
            <a:t>Business Systems - Finance </a:t>
          </a:r>
          <a:endParaRPr lang="en-GB" sz="1100" b="1" kern="1200" dirty="0" smtClean="0"/>
        </a:p>
      </dsp:txBody>
      <dsp:txXfrm>
        <a:off x="7551269" y="1949319"/>
        <a:ext cx="1054527" cy="1026814"/>
      </dsp:txXfrm>
    </dsp:sp>
    <dsp:sp modelId="{26982E82-23E3-4EA9-8FF0-E8B4E6106EFD}">
      <dsp:nvSpPr>
        <dsp:cNvPr id="0" name=""/>
        <dsp:cNvSpPr/>
      </dsp:nvSpPr>
      <dsp:spPr>
        <a:xfrm>
          <a:off x="7738785" y="3140312"/>
          <a:ext cx="1265426" cy="22199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Systems Support</a:t>
          </a:r>
        </a:p>
        <a:p>
          <a:pPr lvl="0" algn="ctr" defTabSz="488950">
            <a:lnSpc>
              <a:spcPct val="90000"/>
            </a:lnSpc>
            <a:spcBef>
              <a:spcPct val="0"/>
            </a:spcBef>
            <a:spcAft>
              <a:spcPct val="35000"/>
            </a:spcAft>
          </a:pPr>
          <a:r>
            <a:rPr lang="en-US" sz="1100" kern="1200" dirty="0" smtClean="0">
              <a:latin typeface="+mn-lt"/>
            </a:rPr>
            <a:t>Systems Development</a:t>
          </a:r>
        </a:p>
        <a:p>
          <a:pPr lvl="0" algn="ctr" defTabSz="488950">
            <a:lnSpc>
              <a:spcPct val="90000"/>
            </a:lnSpc>
            <a:spcBef>
              <a:spcPct val="0"/>
            </a:spcBef>
            <a:spcAft>
              <a:spcPct val="35000"/>
            </a:spcAft>
          </a:pPr>
          <a:r>
            <a:rPr lang="en-US" sz="1100" kern="1200" dirty="0" smtClean="0">
              <a:latin typeface="+mn-lt"/>
            </a:rPr>
            <a:t>Online Shop</a:t>
          </a:r>
          <a:endParaRPr lang="en-GB" sz="1100" kern="1200" dirty="0">
            <a:latin typeface="+mn-lt"/>
          </a:endParaRPr>
        </a:p>
      </dsp:txBody>
      <dsp:txXfrm>
        <a:off x="7738785" y="3140312"/>
        <a:ext cx="1265426" cy="221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1CDE-627D-4C2B-84C1-E5FA140C702E}">
      <dsp:nvSpPr>
        <dsp:cNvPr id="0" name=""/>
        <dsp:cNvSpPr/>
      </dsp:nvSpPr>
      <dsp:spPr>
        <a:xfrm>
          <a:off x="7721924" y="2505750"/>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4E7AF-335F-4279-8DE7-4145BBAFBEB8}">
      <dsp:nvSpPr>
        <dsp:cNvPr id="0" name=""/>
        <dsp:cNvSpPr/>
      </dsp:nvSpPr>
      <dsp:spPr>
        <a:xfrm>
          <a:off x="7721924"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AE0F8-B304-4F97-AD63-23F86B8654F9}">
      <dsp:nvSpPr>
        <dsp:cNvPr id="0" name=""/>
        <dsp:cNvSpPr/>
      </dsp:nvSpPr>
      <dsp:spPr>
        <a:xfrm>
          <a:off x="4333359" y="1760895"/>
          <a:ext cx="3808200" cy="220309"/>
        </a:xfrm>
        <a:custGeom>
          <a:avLst/>
          <a:gdLst/>
          <a:ahLst/>
          <a:cxnLst/>
          <a:rect l="0" t="0" r="0" b="0"/>
          <a:pathLst>
            <a:path>
              <a:moveTo>
                <a:pt x="0" y="0"/>
              </a:moveTo>
              <a:lnTo>
                <a:pt x="0" y="110154"/>
              </a:lnTo>
              <a:lnTo>
                <a:pt x="3808200" y="110154"/>
              </a:lnTo>
              <a:lnTo>
                <a:pt x="380820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273DF-2B33-433B-88BC-FD4D1C5C0E5E}">
      <dsp:nvSpPr>
        <dsp:cNvPr id="0" name=""/>
        <dsp:cNvSpPr/>
      </dsp:nvSpPr>
      <dsp:spPr>
        <a:xfrm>
          <a:off x="6452523" y="2505750"/>
          <a:ext cx="157363" cy="1972291"/>
        </a:xfrm>
        <a:custGeom>
          <a:avLst/>
          <a:gdLst/>
          <a:ahLst/>
          <a:cxnLst/>
          <a:rect l="0" t="0" r="0" b="0"/>
          <a:pathLst>
            <a:path>
              <a:moveTo>
                <a:pt x="0" y="0"/>
              </a:moveTo>
              <a:lnTo>
                <a:pt x="0" y="1972291"/>
              </a:lnTo>
              <a:lnTo>
                <a:pt x="157363" y="19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A15A3-6FF8-4453-B81C-C59B4122110C}">
      <dsp:nvSpPr>
        <dsp:cNvPr id="0" name=""/>
        <dsp:cNvSpPr/>
      </dsp:nvSpPr>
      <dsp:spPr>
        <a:xfrm>
          <a:off x="6452523" y="2505750"/>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5ED1A-2701-4B03-87FA-575237416E35}">
      <dsp:nvSpPr>
        <dsp:cNvPr id="0" name=""/>
        <dsp:cNvSpPr/>
      </dsp:nvSpPr>
      <dsp:spPr>
        <a:xfrm>
          <a:off x="6452523"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C4F48-6E4C-4B5C-AE43-4DBD18620457}">
      <dsp:nvSpPr>
        <dsp:cNvPr id="0" name=""/>
        <dsp:cNvSpPr/>
      </dsp:nvSpPr>
      <dsp:spPr>
        <a:xfrm>
          <a:off x="4333359" y="1760895"/>
          <a:ext cx="2538800" cy="220309"/>
        </a:xfrm>
        <a:custGeom>
          <a:avLst/>
          <a:gdLst/>
          <a:ahLst/>
          <a:cxnLst/>
          <a:rect l="0" t="0" r="0" b="0"/>
          <a:pathLst>
            <a:path>
              <a:moveTo>
                <a:pt x="0" y="0"/>
              </a:moveTo>
              <a:lnTo>
                <a:pt x="0" y="110154"/>
              </a:lnTo>
              <a:lnTo>
                <a:pt x="2538800" y="110154"/>
              </a:lnTo>
              <a:lnTo>
                <a:pt x="253880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0F76A-46FD-4FB9-B022-0E2A625DD4AA}">
      <dsp:nvSpPr>
        <dsp:cNvPr id="0" name=""/>
        <dsp:cNvSpPr/>
      </dsp:nvSpPr>
      <dsp:spPr>
        <a:xfrm>
          <a:off x="5183123"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4461A-7B65-47BB-A4CB-5911D5F99704}">
      <dsp:nvSpPr>
        <dsp:cNvPr id="0" name=""/>
        <dsp:cNvSpPr/>
      </dsp:nvSpPr>
      <dsp:spPr>
        <a:xfrm>
          <a:off x="4333359" y="1760895"/>
          <a:ext cx="1269400" cy="220309"/>
        </a:xfrm>
        <a:custGeom>
          <a:avLst/>
          <a:gdLst/>
          <a:ahLst/>
          <a:cxnLst/>
          <a:rect l="0" t="0" r="0" b="0"/>
          <a:pathLst>
            <a:path>
              <a:moveTo>
                <a:pt x="0" y="0"/>
              </a:moveTo>
              <a:lnTo>
                <a:pt x="0" y="110154"/>
              </a:lnTo>
              <a:lnTo>
                <a:pt x="1269400" y="110154"/>
              </a:lnTo>
              <a:lnTo>
                <a:pt x="126940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DC178-26D9-4535-910D-0D0C74B912C1}">
      <dsp:nvSpPr>
        <dsp:cNvPr id="0" name=""/>
        <dsp:cNvSpPr/>
      </dsp:nvSpPr>
      <dsp:spPr>
        <a:xfrm>
          <a:off x="3913723" y="2505750"/>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E2C47-AA64-44DD-8F4F-E4F6D9ABCA25}">
      <dsp:nvSpPr>
        <dsp:cNvPr id="0" name=""/>
        <dsp:cNvSpPr/>
      </dsp:nvSpPr>
      <dsp:spPr>
        <a:xfrm>
          <a:off x="3913723"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632B1-ADD2-4959-8E3C-6985CCBAA7D2}">
      <dsp:nvSpPr>
        <dsp:cNvPr id="0" name=""/>
        <dsp:cNvSpPr/>
      </dsp:nvSpPr>
      <dsp:spPr>
        <a:xfrm>
          <a:off x="4287639" y="1760895"/>
          <a:ext cx="91440" cy="220309"/>
        </a:xfrm>
        <a:custGeom>
          <a:avLst/>
          <a:gdLst/>
          <a:ahLst/>
          <a:cxnLst/>
          <a:rect l="0" t="0" r="0" b="0"/>
          <a:pathLst>
            <a:path>
              <a:moveTo>
                <a:pt x="45720" y="0"/>
              </a:moveTo>
              <a:lnTo>
                <a:pt x="4572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321E7-27BB-4B14-99F1-6C7F6E3E1FDE}">
      <dsp:nvSpPr>
        <dsp:cNvPr id="0" name=""/>
        <dsp:cNvSpPr/>
      </dsp:nvSpPr>
      <dsp:spPr>
        <a:xfrm>
          <a:off x="2644322"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2D762-E993-4E79-834C-251B83F81016}">
      <dsp:nvSpPr>
        <dsp:cNvPr id="0" name=""/>
        <dsp:cNvSpPr/>
      </dsp:nvSpPr>
      <dsp:spPr>
        <a:xfrm>
          <a:off x="3063959" y="1760895"/>
          <a:ext cx="1269400" cy="220309"/>
        </a:xfrm>
        <a:custGeom>
          <a:avLst/>
          <a:gdLst/>
          <a:ahLst/>
          <a:cxnLst/>
          <a:rect l="0" t="0" r="0" b="0"/>
          <a:pathLst>
            <a:path>
              <a:moveTo>
                <a:pt x="1269400" y="0"/>
              </a:moveTo>
              <a:lnTo>
                <a:pt x="1269400" y="110154"/>
              </a:lnTo>
              <a:lnTo>
                <a:pt x="0" y="110154"/>
              </a:lnTo>
              <a:lnTo>
                <a:pt x="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B30F2-A809-4511-982C-D69EA929C3EC}">
      <dsp:nvSpPr>
        <dsp:cNvPr id="0" name=""/>
        <dsp:cNvSpPr/>
      </dsp:nvSpPr>
      <dsp:spPr>
        <a:xfrm>
          <a:off x="1374922" y="2505750"/>
          <a:ext cx="157363" cy="1227436"/>
        </a:xfrm>
        <a:custGeom>
          <a:avLst/>
          <a:gdLst/>
          <a:ahLst/>
          <a:cxnLst/>
          <a:rect l="0" t="0" r="0" b="0"/>
          <a:pathLst>
            <a:path>
              <a:moveTo>
                <a:pt x="0" y="0"/>
              </a:moveTo>
              <a:lnTo>
                <a:pt x="0" y="1227436"/>
              </a:lnTo>
              <a:lnTo>
                <a:pt x="157363" y="1227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63E759-D24C-468A-B3E2-4863C8F8C243}">
      <dsp:nvSpPr>
        <dsp:cNvPr id="0" name=""/>
        <dsp:cNvSpPr/>
      </dsp:nvSpPr>
      <dsp:spPr>
        <a:xfrm>
          <a:off x="1374922"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6D98A-9177-42BD-939F-13BFB48920E8}">
      <dsp:nvSpPr>
        <dsp:cNvPr id="0" name=""/>
        <dsp:cNvSpPr/>
      </dsp:nvSpPr>
      <dsp:spPr>
        <a:xfrm>
          <a:off x="1794558" y="1760895"/>
          <a:ext cx="2538800" cy="220309"/>
        </a:xfrm>
        <a:custGeom>
          <a:avLst/>
          <a:gdLst/>
          <a:ahLst/>
          <a:cxnLst/>
          <a:rect l="0" t="0" r="0" b="0"/>
          <a:pathLst>
            <a:path>
              <a:moveTo>
                <a:pt x="2538800" y="0"/>
              </a:moveTo>
              <a:lnTo>
                <a:pt x="2538800" y="110154"/>
              </a:lnTo>
              <a:lnTo>
                <a:pt x="0" y="110154"/>
              </a:lnTo>
              <a:lnTo>
                <a:pt x="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745B99-817B-4E84-8349-114A8154D986}">
      <dsp:nvSpPr>
        <dsp:cNvPr id="0" name=""/>
        <dsp:cNvSpPr/>
      </dsp:nvSpPr>
      <dsp:spPr>
        <a:xfrm>
          <a:off x="105522" y="2505750"/>
          <a:ext cx="157363" cy="482581"/>
        </a:xfrm>
        <a:custGeom>
          <a:avLst/>
          <a:gdLst/>
          <a:ahLst/>
          <a:cxnLst/>
          <a:rect l="0" t="0" r="0" b="0"/>
          <a:pathLst>
            <a:path>
              <a:moveTo>
                <a:pt x="0" y="0"/>
              </a:moveTo>
              <a:lnTo>
                <a:pt x="0" y="482581"/>
              </a:lnTo>
              <a:lnTo>
                <a:pt x="157363" y="482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8B475-4B50-4E19-A8E9-EC0DA858D9F3}">
      <dsp:nvSpPr>
        <dsp:cNvPr id="0" name=""/>
        <dsp:cNvSpPr/>
      </dsp:nvSpPr>
      <dsp:spPr>
        <a:xfrm>
          <a:off x="525158" y="1760895"/>
          <a:ext cx="3808200" cy="220309"/>
        </a:xfrm>
        <a:custGeom>
          <a:avLst/>
          <a:gdLst/>
          <a:ahLst/>
          <a:cxnLst/>
          <a:rect l="0" t="0" r="0" b="0"/>
          <a:pathLst>
            <a:path>
              <a:moveTo>
                <a:pt x="3808200" y="0"/>
              </a:moveTo>
              <a:lnTo>
                <a:pt x="3808200" y="110154"/>
              </a:lnTo>
              <a:lnTo>
                <a:pt x="0" y="110154"/>
              </a:lnTo>
              <a:lnTo>
                <a:pt x="0" y="220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9A214-9B16-4EFB-8F6C-D7C9E5E02705}">
      <dsp:nvSpPr>
        <dsp:cNvPr id="0" name=""/>
        <dsp:cNvSpPr/>
      </dsp:nvSpPr>
      <dsp:spPr>
        <a:xfrm>
          <a:off x="3808814" y="123634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Deputy Director of Finance</a:t>
          </a:r>
        </a:p>
      </dsp:txBody>
      <dsp:txXfrm>
        <a:off x="3808814" y="1236349"/>
        <a:ext cx="1049091" cy="524545"/>
      </dsp:txXfrm>
    </dsp:sp>
    <dsp:sp modelId="{A701C9E4-EE75-4F45-916D-C6C090779C25}">
      <dsp:nvSpPr>
        <dsp:cNvPr id="0" name=""/>
        <dsp:cNvSpPr/>
      </dsp:nvSpPr>
      <dsp:spPr>
        <a:xfrm>
          <a:off x="613" y="1981204"/>
          <a:ext cx="1049091" cy="524545"/>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Helpdesk Advisers </a:t>
          </a:r>
          <a:r>
            <a:rPr lang="en-GB" sz="1200" kern="1200" dirty="0" smtClean="0"/>
            <a:t/>
          </a:r>
          <a:br>
            <a:rPr lang="en-GB" sz="1200" kern="1200" dirty="0" smtClean="0"/>
          </a:br>
          <a:endParaRPr lang="en-GB" sz="1200" kern="1200" dirty="0"/>
        </a:p>
      </dsp:txBody>
      <dsp:txXfrm>
        <a:off x="613" y="1981204"/>
        <a:ext cx="1049091" cy="524545"/>
      </dsp:txXfrm>
    </dsp:sp>
    <dsp:sp modelId="{9CB634F4-1D43-47BC-B26C-34433092C122}">
      <dsp:nvSpPr>
        <dsp:cNvPr id="0" name=""/>
        <dsp:cNvSpPr/>
      </dsp:nvSpPr>
      <dsp:spPr>
        <a:xfrm>
          <a:off x="262885"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Senior Finance </a:t>
          </a:r>
          <a:r>
            <a:rPr lang="en-GB" sz="1200" b="1" kern="1200" dirty="0" err="1" smtClean="0"/>
            <a:t>Assts</a:t>
          </a:r>
          <a:r>
            <a:rPr lang="en-GB" sz="1200" b="1" kern="1200" dirty="0" smtClean="0"/>
            <a:t/>
          </a:r>
          <a:br>
            <a:rPr lang="en-GB" sz="1200" b="1" kern="1200" dirty="0" smtClean="0"/>
          </a:br>
          <a:endParaRPr lang="en-GB" sz="1200" kern="1200" dirty="0"/>
        </a:p>
      </dsp:txBody>
      <dsp:txXfrm>
        <a:off x="262885" y="2726059"/>
        <a:ext cx="1049091" cy="524545"/>
      </dsp:txXfrm>
    </dsp:sp>
    <dsp:sp modelId="{51507FBD-C86D-4FE3-B7CA-966E8030C0A9}">
      <dsp:nvSpPr>
        <dsp:cNvPr id="0" name=""/>
        <dsp:cNvSpPr/>
      </dsp:nvSpPr>
      <dsp:spPr>
        <a:xfrm>
          <a:off x="1270013" y="1981204"/>
          <a:ext cx="1049091" cy="524545"/>
        </a:xfrm>
        <a:prstGeom prst="rect">
          <a:avLst/>
        </a:prstGeom>
        <a:solidFill>
          <a:srgbClr val="00B0F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Banking Team Leader</a:t>
          </a:r>
        </a:p>
      </dsp:txBody>
      <dsp:txXfrm>
        <a:off x="1270013" y="1981204"/>
        <a:ext cx="1049091" cy="524545"/>
      </dsp:txXfrm>
    </dsp:sp>
    <dsp:sp modelId="{B222C7EF-A0BE-418E-BF6B-A0BBADEE81E8}">
      <dsp:nvSpPr>
        <dsp:cNvPr id="0" name=""/>
        <dsp:cNvSpPr/>
      </dsp:nvSpPr>
      <dsp:spPr>
        <a:xfrm>
          <a:off x="1532286"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Senior Finance </a:t>
          </a:r>
          <a:r>
            <a:rPr lang="en-GB" sz="1200" b="1" kern="1200" dirty="0" err="1" smtClean="0"/>
            <a:t>Asst</a:t>
          </a:r>
          <a:r>
            <a:rPr lang="en-GB" sz="1200" kern="1200" dirty="0" smtClean="0"/>
            <a:t/>
          </a:r>
          <a:br>
            <a:rPr lang="en-GB" sz="1200" kern="1200" dirty="0" smtClean="0"/>
          </a:br>
          <a:endParaRPr lang="en-GB" sz="1200" b="1" kern="1200" dirty="0"/>
        </a:p>
      </dsp:txBody>
      <dsp:txXfrm>
        <a:off x="1532286" y="2726059"/>
        <a:ext cx="1049091" cy="524545"/>
      </dsp:txXfrm>
    </dsp:sp>
    <dsp:sp modelId="{89E535A1-758B-4FA3-A269-1C9C6B620C8C}">
      <dsp:nvSpPr>
        <dsp:cNvPr id="0" name=""/>
        <dsp:cNvSpPr/>
      </dsp:nvSpPr>
      <dsp:spPr>
        <a:xfrm>
          <a:off x="1532286" y="347091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Finance </a:t>
          </a:r>
          <a:r>
            <a:rPr lang="en-GB" sz="1200" b="1" kern="1200" dirty="0" err="1" smtClean="0"/>
            <a:t>Assts</a:t>
          </a:r>
          <a:r>
            <a:rPr lang="en-GB" sz="1200" b="1" kern="1200" dirty="0" smtClean="0"/>
            <a:t/>
          </a:r>
          <a:br>
            <a:rPr lang="en-GB" sz="1200" b="1" kern="1200" dirty="0" smtClean="0"/>
          </a:br>
          <a:endParaRPr lang="en-GB" sz="1200" kern="1200" dirty="0"/>
        </a:p>
      </dsp:txBody>
      <dsp:txXfrm>
        <a:off x="1532286" y="3470913"/>
        <a:ext cx="1049091" cy="524545"/>
      </dsp:txXfrm>
    </dsp:sp>
    <dsp:sp modelId="{32862477-3231-4C51-A1D8-585D247498D7}">
      <dsp:nvSpPr>
        <dsp:cNvPr id="0" name=""/>
        <dsp:cNvSpPr/>
      </dsp:nvSpPr>
      <dsp:spPr>
        <a:xfrm>
          <a:off x="2539413" y="1981204"/>
          <a:ext cx="1049091" cy="524545"/>
        </a:xfrm>
        <a:prstGeom prst="rect">
          <a:avLst/>
        </a:prstGeom>
        <a:solidFill>
          <a:srgbClr val="00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Income Collection Team Leader</a:t>
          </a:r>
        </a:p>
      </dsp:txBody>
      <dsp:txXfrm>
        <a:off x="2539413" y="1981204"/>
        <a:ext cx="1049091" cy="524545"/>
      </dsp:txXfrm>
    </dsp:sp>
    <dsp:sp modelId="{935A0C67-D08F-421A-ADFD-4640E24EE48A}">
      <dsp:nvSpPr>
        <dsp:cNvPr id="0" name=""/>
        <dsp:cNvSpPr/>
      </dsp:nvSpPr>
      <dsp:spPr>
        <a:xfrm>
          <a:off x="2801686"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Senior Finance </a:t>
          </a:r>
          <a:r>
            <a:rPr lang="en-GB" sz="1200" b="1" kern="1200" dirty="0" err="1" smtClean="0"/>
            <a:t>Asst</a:t>
          </a:r>
          <a:r>
            <a:rPr lang="en-GB" sz="1200" b="1" kern="1200" dirty="0" smtClean="0"/>
            <a:t/>
          </a:r>
          <a:br>
            <a:rPr lang="en-GB" sz="1200" b="1" kern="1200" dirty="0" smtClean="0"/>
          </a:br>
          <a:endParaRPr lang="en-GB" sz="1200" kern="1200" dirty="0"/>
        </a:p>
      </dsp:txBody>
      <dsp:txXfrm>
        <a:off x="2801686" y="2726059"/>
        <a:ext cx="1049091" cy="524545"/>
      </dsp:txXfrm>
    </dsp:sp>
    <dsp:sp modelId="{62E3836B-90D0-4E7F-AB42-67D8EB26F059}">
      <dsp:nvSpPr>
        <dsp:cNvPr id="0" name=""/>
        <dsp:cNvSpPr/>
      </dsp:nvSpPr>
      <dsp:spPr>
        <a:xfrm>
          <a:off x="3808814" y="1981204"/>
          <a:ext cx="1049091" cy="524545"/>
        </a:xfrm>
        <a:prstGeom prst="rect">
          <a:avLst/>
        </a:prstGeom>
        <a:solidFill>
          <a:srgbClr val="FF00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Payments Team Leader</a:t>
          </a:r>
        </a:p>
      </dsp:txBody>
      <dsp:txXfrm>
        <a:off x="3808814" y="1981204"/>
        <a:ext cx="1049091" cy="524545"/>
      </dsp:txXfrm>
    </dsp:sp>
    <dsp:sp modelId="{9F914F37-6DBB-4E69-B9C2-6B13475DB792}">
      <dsp:nvSpPr>
        <dsp:cNvPr id="0" name=""/>
        <dsp:cNvSpPr/>
      </dsp:nvSpPr>
      <dsp:spPr>
        <a:xfrm>
          <a:off x="4071086"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Senior Finance </a:t>
          </a:r>
          <a:r>
            <a:rPr lang="en-GB" sz="1200" b="1" kern="1200" dirty="0" err="1" smtClean="0"/>
            <a:t>Assts</a:t>
          </a:r>
          <a:r>
            <a:rPr lang="en-GB" sz="1200" kern="1200" dirty="0" smtClean="0"/>
            <a:t/>
          </a:r>
          <a:br>
            <a:rPr lang="en-GB" sz="1200" kern="1200" dirty="0" smtClean="0"/>
          </a:br>
          <a:endParaRPr lang="en-GB" sz="1200" b="1" kern="1200" dirty="0"/>
        </a:p>
      </dsp:txBody>
      <dsp:txXfrm>
        <a:off x="4071086" y="2726059"/>
        <a:ext cx="1049091" cy="524545"/>
      </dsp:txXfrm>
    </dsp:sp>
    <dsp:sp modelId="{AED2EC7A-3A9F-4D80-A81A-D4F87B90A78A}">
      <dsp:nvSpPr>
        <dsp:cNvPr id="0" name=""/>
        <dsp:cNvSpPr/>
      </dsp:nvSpPr>
      <dsp:spPr>
        <a:xfrm>
          <a:off x="4071086" y="347091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Finance </a:t>
          </a:r>
          <a:r>
            <a:rPr lang="en-GB" sz="1200" b="1" kern="1200" dirty="0" err="1" smtClean="0"/>
            <a:t>Assts</a:t>
          </a:r>
          <a:r>
            <a:rPr lang="en-GB" sz="1200" b="1" kern="1200" dirty="0" smtClean="0"/>
            <a:t/>
          </a:r>
          <a:br>
            <a:rPr lang="en-GB" sz="1200" b="1" kern="1200" dirty="0" smtClean="0"/>
          </a:br>
          <a:endParaRPr lang="en-GB" sz="1200" kern="1200" dirty="0"/>
        </a:p>
      </dsp:txBody>
      <dsp:txXfrm>
        <a:off x="4071086" y="3470913"/>
        <a:ext cx="1049091" cy="524545"/>
      </dsp:txXfrm>
    </dsp:sp>
    <dsp:sp modelId="{28A45977-E11F-4B45-AB71-6EF129A3DA4A}">
      <dsp:nvSpPr>
        <dsp:cNvPr id="0" name=""/>
        <dsp:cNvSpPr/>
      </dsp:nvSpPr>
      <dsp:spPr>
        <a:xfrm>
          <a:off x="5078214" y="1981204"/>
          <a:ext cx="1049091" cy="524545"/>
        </a:xfrm>
        <a:prstGeom prst="rect">
          <a:avLst/>
        </a:prstGeom>
        <a:solidFill>
          <a:srgbClr val="99CC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Student Funding Team Leader</a:t>
          </a:r>
        </a:p>
      </dsp:txBody>
      <dsp:txXfrm>
        <a:off x="5078214" y="1981204"/>
        <a:ext cx="1049091" cy="524545"/>
      </dsp:txXfrm>
    </dsp:sp>
    <dsp:sp modelId="{E5425617-89F3-4D4F-891D-EF6DCF86395F}">
      <dsp:nvSpPr>
        <dsp:cNvPr id="0" name=""/>
        <dsp:cNvSpPr/>
      </dsp:nvSpPr>
      <dsp:spPr>
        <a:xfrm>
          <a:off x="5340487"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Senior Finance </a:t>
          </a:r>
          <a:r>
            <a:rPr lang="en-GB" sz="1200" b="1" kern="1200" dirty="0" err="1" smtClean="0"/>
            <a:t>Assts</a:t>
          </a:r>
          <a:r>
            <a:rPr lang="en-GB" sz="1200" kern="1200" dirty="0" smtClean="0"/>
            <a:t/>
          </a:r>
          <a:br>
            <a:rPr lang="en-GB" sz="1200" kern="1200" dirty="0" smtClean="0"/>
          </a:br>
          <a:endParaRPr lang="en-GB" sz="1200" b="1" kern="1200" dirty="0"/>
        </a:p>
      </dsp:txBody>
      <dsp:txXfrm>
        <a:off x="5340487" y="2726059"/>
        <a:ext cx="1049091" cy="524545"/>
      </dsp:txXfrm>
    </dsp:sp>
    <dsp:sp modelId="{A0BB9084-0FA2-41FF-A38D-FBADBC3B672B}">
      <dsp:nvSpPr>
        <dsp:cNvPr id="0" name=""/>
        <dsp:cNvSpPr/>
      </dsp:nvSpPr>
      <dsp:spPr>
        <a:xfrm>
          <a:off x="6347614" y="1981204"/>
          <a:ext cx="1049091" cy="524545"/>
        </a:xfrm>
        <a:prstGeom prst="rect">
          <a:avLst/>
        </a:prstGeom>
        <a:solidFill>
          <a:srgbClr val="CC66FF"/>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Payroll Officer</a:t>
          </a:r>
        </a:p>
      </dsp:txBody>
      <dsp:txXfrm>
        <a:off x="6347614" y="1981204"/>
        <a:ext cx="1049091" cy="524545"/>
      </dsp:txXfrm>
    </dsp:sp>
    <dsp:sp modelId="{2C9E6A22-2711-4289-AB3E-526B36D5EB0D}">
      <dsp:nvSpPr>
        <dsp:cNvPr id="0" name=""/>
        <dsp:cNvSpPr/>
      </dsp:nvSpPr>
      <dsp:spPr>
        <a:xfrm>
          <a:off x="6609887"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Deputy Payroll  Officer</a:t>
          </a:r>
          <a:r>
            <a:rPr lang="en-GB" sz="1200" kern="1200" dirty="0" smtClean="0"/>
            <a:t/>
          </a:r>
          <a:br>
            <a:rPr lang="en-GB" sz="1200" kern="1200" dirty="0" smtClean="0"/>
          </a:br>
          <a:endParaRPr lang="en-GB" sz="1200" kern="1200" dirty="0"/>
        </a:p>
      </dsp:txBody>
      <dsp:txXfrm>
        <a:off x="6609887" y="2726059"/>
        <a:ext cx="1049091" cy="524545"/>
      </dsp:txXfrm>
    </dsp:sp>
    <dsp:sp modelId="{BA95D351-5359-43A1-BF48-F6E7349B8867}">
      <dsp:nvSpPr>
        <dsp:cNvPr id="0" name=""/>
        <dsp:cNvSpPr/>
      </dsp:nvSpPr>
      <dsp:spPr>
        <a:xfrm>
          <a:off x="6609887" y="347091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Senior Payroll </a:t>
          </a:r>
          <a:r>
            <a:rPr lang="en-GB" sz="1200" b="1" kern="1200" dirty="0" err="1" smtClean="0"/>
            <a:t>Asst</a:t>
          </a:r>
          <a:r>
            <a:rPr lang="en-GB" sz="1200" b="1" kern="1200" dirty="0" smtClean="0"/>
            <a:t/>
          </a:r>
          <a:br>
            <a:rPr lang="en-GB" sz="1200" b="1" kern="1200" dirty="0" smtClean="0"/>
          </a:br>
          <a:endParaRPr lang="en-GB" sz="1200" kern="1200" dirty="0"/>
        </a:p>
      </dsp:txBody>
      <dsp:txXfrm>
        <a:off x="6609887" y="3470913"/>
        <a:ext cx="1049091" cy="524545"/>
      </dsp:txXfrm>
    </dsp:sp>
    <dsp:sp modelId="{474BBC69-712F-446E-8548-08525A229A16}">
      <dsp:nvSpPr>
        <dsp:cNvPr id="0" name=""/>
        <dsp:cNvSpPr/>
      </dsp:nvSpPr>
      <dsp:spPr>
        <a:xfrm>
          <a:off x="6609887" y="4215768"/>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Payroll </a:t>
          </a:r>
          <a:r>
            <a:rPr lang="en-GB" sz="1200" b="1" kern="1200" dirty="0" err="1" smtClean="0"/>
            <a:t>Asst</a:t>
          </a:r>
          <a:r>
            <a:rPr lang="en-GB" sz="1200" b="1" kern="1200" dirty="0" smtClean="0"/>
            <a:t/>
          </a:r>
          <a:br>
            <a:rPr lang="en-GB" sz="1200" b="1" kern="1200" dirty="0" smtClean="0"/>
          </a:br>
          <a:endParaRPr lang="en-GB" sz="1200" b="1" kern="1200" dirty="0"/>
        </a:p>
      </dsp:txBody>
      <dsp:txXfrm>
        <a:off x="6609887" y="4215768"/>
        <a:ext cx="1049091" cy="524545"/>
      </dsp:txXfrm>
    </dsp:sp>
    <dsp:sp modelId="{33B99BAF-9457-4BCA-95E0-14272DD63EF2}">
      <dsp:nvSpPr>
        <dsp:cNvPr id="0" name=""/>
        <dsp:cNvSpPr/>
      </dsp:nvSpPr>
      <dsp:spPr>
        <a:xfrm>
          <a:off x="7617014" y="1981204"/>
          <a:ext cx="1049091" cy="524545"/>
        </a:xfrm>
        <a:prstGeom prst="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Pensions Officer</a:t>
          </a:r>
        </a:p>
      </dsp:txBody>
      <dsp:txXfrm>
        <a:off x="7617014" y="1981204"/>
        <a:ext cx="1049091" cy="524545"/>
      </dsp:txXfrm>
    </dsp:sp>
    <dsp:sp modelId="{79AF75F8-934F-4584-BFDA-4A01A318D067}">
      <dsp:nvSpPr>
        <dsp:cNvPr id="0" name=""/>
        <dsp:cNvSpPr/>
      </dsp:nvSpPr>
      <dsp:spPr>
        <a:xfrm>
          <a:off x="7879287" y="2726059"/>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err="1" smtClean="0"/>
            <a:t>Asst</a:t>
          </a:r>
          <a:r>
            <a:rPr lang="en-GB" sz="1200" b="1" kern="1200" dirty="0" smtClean="0"/>
            <a:t> Pensions Supervisor</a:t>
          </a:r>
          <a:r>
            <a:rPr lang="en-GB" sz="1200" kern="1200" dirty="0" smtClean="0"/>
            <a:t/>
          </a:r>
          <a:br>
            <a:rPr lang="en-GB" sz="1200" kern="1200" dirty="0" smtClean="0"/>
          </a:br>
          <a:endParaRPr lang="en-GB" sz="1200" kern="1200" dirty="0"/>
        </a:p>
      </dsp:txBody>
      <dsp:txXfrm>
        <a:off x="7879287" y="2726059"/>
        <a:ext cx="1049091" cy="524545"/>
      </dsp:txXfrm>
    </dsp:sp>
    <dsp:sp modelId="{3A64BDA0-3302-42D7-BB74-5B8569ED99EF}">
      <dsp:nvSpPr>
        <dsp:cNvPr id="0" name=""/>
        <dsp:cNvSpPr/>
      </dsp:nvSpPr>
      <dsp:spPr>
        <a:xfrm>
          <a:off x="7879287" y="347091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Finance </a:t>
          </a:r>
          <a:r>
            <a:rPr lang="en-GB" sz="1200" b="1" kern="1200" dirty="0" err="1" smtClean="0"/>
            <a:t>Asst</a:t>
          </a:r>
          <a:r>
            <a:rPr lang="en-GB" sz="1200" b="1" kern="1200" dirty="0" smtClean="0"/>
            <a:t/>
          </a:r>
          <a:br>
            <a:rPr lang="en-GB" sz="1200" b="1" kern="1200" dirty="0" smtClean="0"/>
          </a:br>
          <a:endParaRPr lang="en-GB" sz="1200" kern="1200" dirty="0"/>
        </a:p>
      </dsp:txBody>
      <dsp:txXfrm>
        <a:off x="7879287" y="3470913"/>
        <a:ext cx="1049091" cy="524545"/>
      </dsp:txXfrm>
    </dsp:sp>
    <dsp:sp modelId="{26055B4C-A076-49E0-A35A-4355A3B9909A}">
      <dsp:nvSpPr>
        <dsp:cNvPr id="0" name=""/>
        <dsp:cNvSpPr/>
      </dsp:nvSpPr>
      <dsp:spPr>
        <a:xfrm>
          <a:off x="2777599" y="3512783"/>
          <a:ext cx="1049091" cy="524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Finance </a:t>
          </a:r>
          <a:r>
            <a:rPr lang="en-GB" sz="1200" b="1" kern="1200" dirty="0" err="1" smtClean="0"/>
            <a:t>Assts</a:t>
          </a:r>
          <a:r>
            <a:rPr lang="en-GB" sz="1200" b="1" kern="1200" dirty="0" smtClean="0"/>
            <a:t/>
          </a:r>
          <a:br>
            <a:rPr lang="en-GB" sz="1200" b="1" kern="1200" dirty="0" smtClean="0"/>
          </a:br>
          <a:endParaRPr lang="en-GB" sz="1200" kern="1200" dirty="0"/>
        </a:p>
      </dsp:txBody>
      <dsp:txXfrm>
        <a:off x="2777599" y="3512783"/>
        <a:ext cx="1049091" cy="5245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8102" y="1"/>
            <a:ext cx="2982119" cy="464820"/>
          </a:xfrm>
          <a:prstGeom prst="rect">
            <a:avLst/>
          </a:prstGeom>
        </p:spPr>
        <p:txBody>
          <a:bodyPr vert="horz" lIns="91440" tIns="45720" rIns="91440" bIns="45720" rtlCol="0"/>
          <a:lstStyle>
            <a:lvl1pPr algn="r">
              <a:defRPr sz="1200"/>
            </a:lvl1pPr>
          </a:lstStyle>
          <a:p>
            <a:fld id="{19F88D75-111A-424B-BCD1-FA3190E2196F}" type="datetimeFigureOut">
              <a:rPr lang="en-GB" smtClean="0"/>
              <a:t>12/06/2018</a:t>
            </a:fld>
            <a:endParaRPr lang="en-GB"/>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166A823-E583-42C0-BDFF-8EF4C2606FC5}" type="slidenum">
              <a:rPr lang="en-GB" smtClean="0"/>
              <a:t>‹#›</a:t>
            </a:fld>
            <a:endParaRPr lang="en-GB"/>
          </a:p>
        </p:txBody>
      </p:sp>
    </p:spTree>
    <p:extLst>
      <p:ext uri="{BB962C8B-B14F-4D97-AF65-F5344CB8AC3E}">
        <p14:creationId xmlns:p14="http://schemas.microsoft.com/office/powerpoint/2010/main" val="305653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0810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Housekeeping</a:t>
            </a:r>
          </a:p>
          <a:p>
            <a:r>
              <a:rPr lang="en-GB" altLang="en-US" dirty="0" smtClean="0"/>
              <a:t>No Fire Alarm test scheduled for today</a:t>
            </a:r>
          </a:p>
          <a:p>
            <a:r>
              <a:rPr lang="en-GB" altLang="en-US" dirty="0" smtClean="0"/>
              <a:t> Toilets at the back of the room</a:t>
            </a:r>
          </a:p>
          <a:p>
            <a:endParaRPr lang="en-GB" altLang="en-US" dirty="0" smtClean="0"/>
          </a:p>
          <a:p>
            <a:r>
              <a:rPr lang="en-GB" altLang="en-US" dirty="0" smtClean="0"/>
              <a:t>Tea /Coffee available throughout</a:t>
            </a:r>
            <a:r>
              <a:rPr lang="en-GB" altLang="en-US" baseline="0" dirty="0" smtClean="0"/>
              <a:t> the morning </a:t>
            </a:r>
          </a:p>
          <a:p>
            <a:endParaRPr lang="en-GB" altLang="en-US" baseline="0" dirty="0" smtClean="0"/>
          </a:p>
          <a:p>
            <a:endParaRPr lang="en-GB" altLang="en-US" baseline="0" dirty="0" smtClean="0"/>
          </a:p>
          <a:p>
            <a:r>
              <a:rPr lang="en-GB" altLang="en-US" baseline="0" dirty="0" smtClean="0"/>
              <a:t>Finance Journey</a:t>
            </a:r>
          </a:p>
          <a:p>
            <a:r>
              <a:rPr lang="en-GB" altLang="en-US" baseline="0" dirty="0" smtClean="0"/>
              <a:t>	Started 2012 – Unipart/Business Improvement</a:t>
            </a:r>
          </a:p>
          <a:p>
            <a:r>
              <a:rPr lang="en-GB" altLang="en-US" baseline="0" dirty="0" smtClean="0"/>
              <a:t>	2013 – technical changes as well as BP changes</a:t>
            </a:r>
          </a:p>
          <a:p>
            <a:r>
              <a:rPr lang="en-GB" altLang="en-US" baseline="0" dirty="0" smtClean="0"/>
              <a:t>	2015 – new Finance System</a:t>
            </a:r>
          </a:p>
          <a:p>
            <a:r>
              <a:rPr lang="en-GB" altLang="en-US" baseline="0" dirty="0" smtClean="0"/>
              <a:t>	2016/2017 – Restructure</a:t>
            </a:r>
          </a:p>
          <a:p>
            <a:r>
              <a:rPr lang="en-GB" altLang="en-US" baseline="0" dirty="0" smtClean="0"/>
              <a:t>	2018 – Physical changes</a:t>
            </a:r>
          </a:p>
          <a:p>
            <a:r>
              <a:rPr lang="en-GB" altLang="en-US" baseline="0" dirty="0" smtClean="0"/>
              <a:t>	</a:t>
            </a:r>
          </a:p>
          <a:p>
            <a:endParaRPr lang="en-GB" altLang="en-US" baseline="0" dirty="0" smtClean="0"/>
          </a:p>
          <a:p>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F6E953-02A4-44EC-8540-DDD954DD5D55}" type="slidenum">
              <a:rPr lang="en-GB" altLang="en-US" smtClean="0">
                <a:solidFill>
                  <a:prstClr val="black"/>
                </a:solidFill>
              </a:rPr>
              <a:pPr/>
              <a:t>1</a:t>
            </a:fld>
            <a:endParaRPr lang="en-GB" altLang="en-US" smtClean="0">
              <a:solidFill>
                <a:prstClr val="black"/>
              </a:solidFill>
            </a:endParaRPr>
          </a:p>
        </p:txBody>
      </p:sp>
    </p:spTree>
    <p:extLst>
      <p:ext uri="{BB962C8B-B14F-4D97-AF65-F5344CB8AC3E}">
        <p14:creationId xmlns:p14="http://schemas.microsoft.com/office/powerpoint/2010/main" val="49152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633" indent="-290629" eaLnBrk="0" hangingPunct="0">
              <a:defRPr sz="2400">
                <a:solidFill>
                  <a:schemeClr val="tx1"/>
                </a:solidFill>
                <a:latin typeface="Times New Roman" pitchFamily="18" charset="0"/>
              </a:defRPr>
            </a:lvl2pPr>
            <a:lvl3pPr marL="1162514" indent="-232502" eaLnBrk="0" hangingPunct="0">
              <a:defRPr sz="2400">
                <a:solidFill>
                  <a:schemeClr val="tx1"/>
                </a:solidFill>
                <a:latin typeface="Times New Roman" pitchFamily="18" charset="0"/>
              </a:defRPr>
            </a:lvl3pPr>
            <a:lvl4pPr marL="1627519" indent="-232502" eaLnBrk="0" hangingPunct="0">
              <a:defRPr sz="2400">
                <a:solidFill>
                  <a:schemeClr val="tx1"/>
                </a:solidFill>
                <a:latin typeface="Times New Roman" pitchFamily="18" charset="0"/>
              </a:defRPr>
            </a:lvl4pPr>
            <a:lvl5pPr marL="2092524" indent="-232502" eaLnBrk="0" hangingPunct="0">
              <a:defRPr sz="2400">
                <a:solidFill>
                  <a:schemeClr val="tx1"/>
                </a:solidFill>
                <a:latin typeface="Times New Roman" pitchFamily="18" charset="0"/>
              </a:defRPr>
            </a:lvl5pPr>
            <a:lvl6pPr marL="2557530" indent="-232502" eaLnBrk="0" fontAlgn="base" hangingPunct="0">
              <a:spcBef>
                <a:spcPct val="50000"/>
              </a:spcBef>
              <a:spcAft>
                <a:spcPct val="0"/>
              </a:spcAft>
              <a:defRPr sz="2400">
                <a:solidFill>
                  <a:schemeClr val="tx1"/>
                </a:solidFill>
                <a:latin typeface="Times New Roman" pitchFamily="18" charset="0"/>
              </a:defRPr>
            </a:lvl6pPr>
            <a:lvl7pPr marL="3022535" indent="-232502" eaLnBrk="0" fontAlgn="base" hangingPunct="0">
              <a:spcBef>
                <a:spcPct val="50000"/>
              </a:spcBef>
              <a:spcAft>
                <a:spcPct val="0"/>
              </a:spcAft>
              <a:defRPr sz="2400">
                <a:solidFill>
                  <a:schemeClr val="tx1"/>
                </a:solidFill>
                <a:latin typeface="Times New Roman" pitchFamily="18" charset="0"/>
              </a:defRPr>
            </a:lvl7pPr>
            <a:lvl8pPr marL="3487541" indent="-232502" eaLnBrk="0" fontAlgn="base" hangingPunct="0">
              <a:spcBef>
                <a:spcPct val="50000"/>
              </a:spcBef>
              <a:spcAft>
                <a:spcPct val="0"/>
              </a:spcAft>
              <a:defRPr sz="2400">
                <a:solidFill>
                  <a:schemeClr val="tx1"/>
                </a:solidFill>
                <a:latin typeface="Times New Roman" pitchFamily="18" charset="0"/>
              </a:defRPr>
            </a:lvl8pPr>
            <a:lvl9pPr marL="3952546" indent="-232502" eaLnBrk="0" fontAlgn="base" hangingPunct="0">
              <a:spcBef>
                <a:spcPct val="50000"/>
              </a:spcBef>
              <a:spcAft>
                <a:spcPct val="0"/>
              </a:spcAft>
              <a:defRPr sz="2400">
                <a:solidFill>
                  <a:schemeClr val="tx1"/>
                </a:solidFill>
                <a:latin typeface="Times New Roman" pitchFamily="18" charset="0"/>
              </a:defRPr>
            </a:lvl9pPr>
          </a:lstStyle>
          <a:p>
            <a:pPr eaLnBrk="1" hangingPunct="1"/>
            <a:fld id="{827D0F0C-97F4-435C-8AFA-1140F1CBA708}" type="slidenum">
              <a:rPr lang="en-GB" sz="1200"/>
              <a:pPr eaLnBrk="1" hangingPunct="1"/>
              <a:t>14</a:t>
            </a:fld>
            <a:endParaRPr lang="en-GB"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200" dirty="0" smtClean="0">
              <a:solidFill>
                <a:schemeClr val="tx1"/>
              </a:solidFill>
              <a:latin typeface="Arial" panose="020B0604020202020204" pitchFamily="34" charset="0"/>
              <a:cs typeface="Arial" panose="020B0604020202020204" pitchFamily="34" charset="0"/>
            </a:endParaRPr>
          </a:p>
          <a:p>
            <a:pPr eaLnBrk="1" hangingPunct="1">
              <a:lnSpc>
                <a:spcPct val="80000"/>
              </a:lnSpc>
            </a:pP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7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24</a:t>
            </a:fld>
            <a:endParaRPr lang="en-GB"/>
          </a:p>
        </p:txBody>
      </p:sp>
    </p:spTree>
    <p:extLst>
      <p:ext uri="{BB962C8B-B14F-4D97-AF65-F5344CB8AC3E}">
        <p14:creationId xmlns:p14="http://schemas.microsoft.com/office/powerpoint/2010/main" val="20753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283667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56150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109601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32</a:t>
            </a:fld>
            <a:endParaRPr lang="en-GB"/>
          </a:p>
        </p:txBody>
      </p:sp>
    </p:spTree>
    <p:extLst>
      <p:ext uri="{BB962C8B-B14F-4D97-AF65-F5344CB8AC3E}">
        <p14:creationId xmlns:p14="http://schemas.microsoft.com/office/powerpoint/2010/main" val="174160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Forum for providing general feedback, raising issues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Two meetings to date, aim to meet every couple of months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0D0B322-BD63-4140-B382-8901349535B0}"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40339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Based on the principles of transparency, fair and equal treatment of suppliers and to obtain best value.</a:t>
            </a:r>
          </a:p>
          <a:p>
            <a:r>
              <a:rPr lang="en-GB" altLang="en-US" dirty="0" smtClean="0"/>
              <a:t>There is legislation and guidance covering the spending of public money. </a:t>
            </a:r>
          </a:p>
          <a:p>
            <a:endParaRPr lang="en-GB" altLang="en-US" dirty="0" smtClean="0"/>
          </a:p>
          <a:p>
            <a:r>
              <a:rPr lang="en-GB" altLang="en-US" dirty="0" smtClean="0"/>
              <a:t>Even though only a percentage of our income comes directly from Scottish Government  - we are in terms of spending classed as a Public/Contracting authority therefore obligated to comply with the legislation </a:t>
            </a:r>
          </a:p>
          <a:p>
            <a:endParaRPr lang="en-GB" altLang="en-US" dirty="0" smtClean="0"/>
          </a:p>
          <a:p>
            <a:r>
              <a:rPr lang="en-GB" altLang="en-US" dirty="0" smtClean="0"/>
              <a:t>What are the thresholds? Processes are mainly based on aggregated spend or total value of the contract. I will go on to show these thresholds.</a:t>
            </a:r>
          </a:p>
          <a:p>
            <a:endParaRPr lang="en-GB" altLang="en-US" dirty="0" smtClean="0"/>
          </a:p>
          <a:p>
            <a:r>
              <a:rPr lang="en-GB" altLang="en-US" dirty="0" smtClean="0"/>
              <a:t>What other factors do we consider when making contracts? P2P and how the orders flow through the system . The contract is not complete without a method to pay your supplier. The stakeholder and the supplier should be comfortable with how these transactions will work.</a:t>
            </a:r>
          </a:p>
          <a:p>
            <a:endParaRPr lang="en-GB" dirty="0"/>
          </a:p>
        </p:txBody>
      </p:sp>
      <p:sp>
        <p:nvSpPr>
          <p:cNvPr id="4" name="Slide Number Placeholder 3"/>
          <p:cNvSpPr>
            <a:spLocks noGrp="1"/>
          </p:cNvSpPr>
          <p:nvPr>
            <p:ph type="sldNum" sz="quarter" idx="10"/>
          </p:nvPr>
        </p:nvSpPr>
        <p:spPr/>
        <p:txBody>
          <a:bodyPr/>
          <a:lstStyle/>
          <a:p>
            <a:fld id="{5166A823-E583-42C0-BDFF-8EF4C2606FC5}" type="slidenum">
              <a:rPr lang="en-GB" smtClean="0"/>
              <a:t>3</a:t>
            </a:fld>
            <a:endParaRPr lang="en-GB"/>
          </a:p>
        </p:txBody>
      </p:sp>
    </p:spTree>
    <p:extLst>
      <p:ext uri="{BB962C8B-B14F-4D97-AF65-F5344CB8AC3E}">
        <p14:creationId xmlns:p14="http://schemas.microsoft.com/office/powerpoint/2010/main" val="344484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endParaRPr lang="en-GB" b="1" dirty="0" smtClean="0"/>
          </a:p>
          <a:p>
            <a:pPr>
              <a:defRPr/>
            </a:pPr>
            <a:r>
              <a:rPr lang="en-GB" dirty="0" smtClean="0"/>
              <a:t>The University is subject to the rules that govern Public Sector Procurement. </a:t>
            </a:r>
          </a:p>
          <a:p>
            <a:pPr>
              <a:defRPr/>
            </a:pPr>
            <a:endParaRPr lang="en-GB" b="1" dirty="0" smtClean="0">
              <a:solidFill>
                <a:srgbClr val="FF0000"/>
              </a:solidFill>
            </a:endParaRPr>
          </a:p>
          <a:p>
            <a:pPr>
              <a:defRPr/>
            </a:pPr>
            <a:r>
              <a:rPr lang="en-GB" dirty="0" smtClean="0"/>
              <a:t>These rules originated from a Directive of the European Parliament a number of years ago, the most recent directive is Directive 2014/24/EU for those of you who may want to light bedtime reading it is available online.</a:t>
            </a:r>
          </a:p>
          <a:p>
            <a:pPr>
              <a:defRPr/>
            </a:pPr>
            <a:endParaRPr lang="en-GB" dirty="0" smtClean="0"/>
          </a:p>
          <a:p>
            <a:pPr>
              <a:defRPr/>
            </a:pPr>
            <a:r>
              <a:rPr lang="en-GB" dirty="0" smtClean="0"/>
              <a:t>Following Europe's lead the UK government ratified these into national law. The most recent update follows the 2014 Directive in the form of The Public Contracts Regulations 2015 as amended in 2016.</a:t>
            </a:r>
          </a:p>
          <a:p>
            <a:pPr>
              <a:defRPr/>
            </a:pPr>
            <a:endParaRPr lang="en-GB" dirty="0" smtClean="0"/>
          </a:p>
          <a:p>
            <a:pPr>
              <a:defRPr/>
            </a:pPr>
            <a:r>
              <a:rPr lang="en-GB" dirty="0" smtClean="0"/>
              <a:t>Guidance also comes in the form of the PRSA 2014 which introduces a sustainable procurement duty amongst other duties.</a:t>
            </a:r>
          </a:p>
          <a:p>
            <a:pPr>
              <a:defRPr/>
            </a:pPr>
            <a:endParaRPr lang="en-GB" dirty="0" smtClean="0"/>
          </a:p>
          <a:p>
            <a:pPr lvl="1" eaLnBrk="1" fontAlgn="auto" hangingPunct="1">
              <a:spcAft>
                <a:spcPts val="0"/>
              </a:spcAft>
              <a:buFont typeface="Wingdings" pitchFamily="2" charset="2"/>
              <a:buChar char="Ø"/>
              <a:defRPr/>
            </a:pPr>
            <a:r>
              <a:rPr lang="en-GB" sz="2600" dirty="0" smtClean="0"/>
              <a:t>Procurement Strategies and Annual Reports (s. 20)</a:t>
            </a:r>
          </a:p>
          <a:p>
            <a:pPr lvl="1" eaLnBrk="1" fontAlgn="auto" hangingPunct="1">
              <a:spcAft>
                <a:spcPts val="0"/>
              </a:spcAft>
              <a:buFont typeface="Wingdings" pitchFamily="2" charset="2"/>
              <a:buChar char="Ø"/>
              <a:defRPr/>
            </a:pPr>
            <a:r>
              <a:rPr lang="en-GB" sz="2600" dirty="0" smtClean="0"/>
              <a:t>Sustainable Procurement Duty (s. 10)</a:t>
            </a:r>
          </a:p>
          <a:p>
            <a:pPr lvl="1" eaLnBrk="1" fontAlgn="auto" hangingPunct="1">
              <a:spcAft>
                <a:spcPts val="0"/>
              </a:spcAft>
              <a:buFont typeface="Wingdings" pitchFamily="2" charset="2"/>
              <a:buChar char="Ø"/>
              <a:defRPr/>
            </a:pPr>
            <a:r>
              <a:rPr lang="en-GB" sz="2600" dirty="0" smtClean="0"/>
              <a:t>Community Benefit Requirements in Procurement (s. 26)</a:t>
            </a:r>
          </a:p>
          <a:p>
            <a:pPr lvl="1" eaLnBrk="1" fontAlgn="auto" hangingPunct="1">
              <a:spcAft>
                <a:spcPts val="0"/>
              </a:spcAft>
              <a:buFont typeface="Wingdings" pitchFamily="2" charset="2"/>
              <a:buChar char="Ø"/>
              <a:defRPr/>
            </a:pPr>
            <a:r>
              <a:rPr lang="en-GB" sz="2600" dirty="0" smtClean="0"/>
              <a:t>Selection of  Tenderers and Award of Contracts (s. 29)</a:t>
            </a:r>
          </a:p>
          <a:p>
            <a:pPr lvl="1" eaLnBrk="1" fontAlgn="auto" hangingPunct="1">
              <a:spcAft>
                <a:spcPts val="0"/>
              </a:spcAft>
              <a:buFont typeface="Wingdings" pitchFamily="2" charset="2"/>
              <a:buChar char="Ø"/>
              <a:defRPr/>
            </a:pPr>
            <a:r>
              <a:rPr lang="en-GB" sz="2600" dirty="0" smtClean="0"/>
              <a:t>Procurement for Health or Social Care Services (s. 13</a:t>
            </a:r>
            <a:r>
              <a:rPr lang="en-GB" sz="2300" dirty="0" smtClean="0"/>
              <a: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8F6948-E6E8-4BC1-A486-BA71CDC3EEE8}"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5679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CF4EE3-1886-4B5D-887E-66D4A698E950}"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930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What do the regulations mean for the University?</a:t>
            </a:r>
          </a:p>
          <a:p>
            <a:r>
              <a:rPr lang="en-GB" altLang="en-US" smtClean="0"/>
              <a:t>Regulated procurements over £50k – means more transparency is required when the total value of a contract is over £50k. It is mandatory to use electronic tendering procedures and award notices must be published on the PCS portal. They must be added to a contract register.</a:t>
            </a:r>
          </a:p>
          <a:p>
            <a:r>
              <a:rPr lang="en-GB" altLang="en-US" smtClean="0"/>
              <a:t>A change for the University is award of negotiated contracts (or SSJs) and direct calls offs from existing frameworks when spend is over £50k must be awarded and reported.</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47B240-96FA-413A-BD92-A695DBDD2042}"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3279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If a contract has been placed by procurement the team will add the supplier to the system. </a:t>
            </a:r>
          </a:p>
          <a:p>
            <a:endParaRPr lang="en-GB" altLang="en-US" smtClean="0"/>
          </a:p>
          <a:p>
            <a:r>
              <a:rPr lang="en-GB" altLang="en-US" smtClean="0"/>
              <a:t>The first barrier to adding a supplier is procurement will check if there is a complaint contract in place.</a:t>
            </a:r>
          </a:p>
          <a:p>
            <a:endParaRPr lang="en-GB" altLang="en-US" smtClean="0"/>
          </a:p>
          <a:p>
            <a:r>
              <a:rPr lang="en-GB" altLang="en-US" smtClean="0"/>
              <a:t>Often staff see a supplier on the system and assume this means there is a contract therefore can buy from this supplier compliantly. This may not be the case!</a:t>
            </a:r>
          </a:p>
          <a:p>
            <a:endParaRPr lang="en-GB" altLang="en-US" smtClean="0"/>
          </a:p>
          <a:p>
            <a:r>
              <a:rPr lang="en-GB" altLang="en-US" smtClean="0"/>
              <a:t>If you have had an SSJ reviewed it is necessary to attach this to the new supplier request for audit purposes (internal and external for traceability) , this should avoid the need for extra timescales in establishing if a contract is in place. </a:t>
            </a:r>
          </a:p>
          <a:p>
            <a:endParaRPr lang="en-GB" altLang="en-US" smtClean="0"/>
          </a:p>
          <a:p>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062D7B-4DCD-4382-82C2-40339DB67586}" type="slidenum">
              <a:rPr lang="en-GB" altLang="en-US" smtClean="0">
                <a:latin typeface="Calibri" panose="020F0502020204030204" pitchFamily="34" charset="0"/>
              </a:rPr>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80591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0FECC6-2B6E-4C0B-8652-EFB895980CC3}" type="slidenum">
              <a:rPr lang="en-GB" altLang="en-US" smtClean="0">
                <a:latin typeface="Calibri" panose="020F0502020204030204" pitchFamily="34" charset="0"/>
              </a:rPr>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78481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84D277-A7C8-4A05-B8DF-19DE1EE10559}" type="slidenum">
              <a:rPr lang="en-GB" altLang="en-US" smtClean="0">
                <a:latin typeface="Calibri" panose="020F0502020204030204" pitchFamily="34" charset="0"/>
              </a:rPr>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97603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633" indent="-290629" eaLnBrk="0" hangingPunct="0">
              <a:defRPr sz="2400">
                <a:solidFill>
                  <a:schemeClr val="tx1"/>
                </a:solidFill>
                <a:latin typeface="Times New Roman" pitchFamily="18" charset="0"/>
              </a:defRPr>
            </a:lvl2pPr>
            <a:lvl3pPr marL="1162514" indent="-232502" eaLnBrk="0" hangingPunct="0">
              <a:defRPr sz="2400">
                <a:solidFill>
                  <a:schemeClr val="tx1"/>
                </a:solidFill>
                <a:latin typeface="Times New Roman" pitchFamily="18" charset="0"/>
              </a:defRPr>
            </a:lvl3pPr>
            <a:lvl4pPr marL="1627519" indent="-232502" eaLnBrk="0" hangingPunct="0">
              <a:defRPr sz="2400">
                <a:solidFill>
                  <a:schemeClr val="tx1"/>
                </a:solidFill>
                <a:latin typeface="Times New Roman" pitchFamily="18" charset="0"/>
              </a:defRPr>
            </a:lvl4pPr>
            <a:lvl5pPr marL="2092524" indent="-232502" eaLnBrk="0" hangingPunct="0">
              <a:defRPr sz="2400">
                <a:solidFill>
                  <a:schemeClr val="tx1"/>
                </a:solidFill>
                <a:latin typeface="Times New Roman" pitchFamily="18" charset="0"/>
              </a:defRPr>
            </a:lvl5pPr>
            <a:lvl6pPr marL="2557530" indent="-232502" eaLnBrk="0" fontAlgn="base" hangingPunct="0">
              <a:spcBef>
                <a:spcPct val="50000"/>
              </a:spcBef>
              <a:spcAft>
                <a:spcPct val="0"/>
              </a:spcAft>
              <a:defRPr sz="2400">
                <a:solidFill>
                  <a:schemeClr val="tx1"/>
                </a:solidFill>
                <a:latin typeface="Times New Roman" pitchFamily="18" charset="0"/>
              </a:defRPr>
            </a:lvl6pPr>
            <a:lvl7pPr marL="3022535" indent="-232502" eaLnBrk="0" fontAlgn="base" hangingPunct="0">
              <a:spcBef>
                <a:spcPct val="50000"/>
              </a:spcBef>
              <a:spcAft>
                <a:spcPct val="0"/>
              </a:spcAft>
              <a:defRPr sz="2400">
                <a:solidFill>
                  <a:schemeClr val="tx1"/>
                </a:solidFill>
                <a:latin typeface="Times New Roman" pitchFamily="18" charset="0"/>
              </a:defRPr>
            </a:lvl7pPr>
            <a:lvl8pPr marL="3487541" indent="-232502" eaLnBrk="0" fontAlgn="base" hangingPunct="0">
              <a:spcBef>
                <a:spcPct val="50000"/>
              </a:spcBef>
              <a:spcAft>
                <a:spcPct val="0"/>
              </a:spcAft>
              <a:defRPr sz="2400">
                <a:solidFill>
                  <a:schemeClr val="tx1"/>
                </a:solidFill>
                <a:latin typeface="Times New Roman" pitchFamily="18" charset="0"/>
              </a:defRPr>
            </a:lvl8pPr>
            <a:lvl9pPr marL="3952546" indent="-232502" eaLnBrk="0" fontAlgn="base" hangingPunct="0">
              <a:spcBef>
                <a:spcPct val="50000"/>
              </a:spcBef>
              <a:spcAft>
                <a:spcPct val="0"/>
              </a:spcAft>
              <a:defRPr sz="2400">
                <a:solidFill>
                  <a:schemeClr val="tx1"/>
                </a:solidFill>
                <a:latin typeface="Times New Roman" pitchFamily="18" charset="0"/>
              </a:defRPr>
            </a:lvl9pPr>
          </a:lstStyle>
          <a:p>
            <a:pPr eaLnBrk="1" hangingPunct="1"/>
            <a:fld id="{827D0F0C-97F4-435C-8AFA-1140F1CBA708}" type="slidenum">
              <a:rPr lang="en-GB" sz="1200"/>
              <a:pPr eaLnBrk="1" hangingPunct="1"/>
              <a:t>13</a:t>
            </a:fld>
            <a:endParaRPr lang="en-GB"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200" dirty="0" smtClean="0">
              <a:solidFill>
                <a:schemeClr val="tx1"/>
              </a:solidFill>
              <a:latin typeface="Arial" panose="020B0604020202020204" pitchFamily="34" charset="0"/>
              <a:cs typeface="Arial" panose="020B0604020202020204" pitchFamily="34" charset="0"/>
            </a:endParaRPr>
          </a:p>
          <a:p>
            <a:pPr eaLnBrk="1" hangingPunct="1">
              <a:lnSpc>
                <a:spcPct val="80000"/>
              </a:lnSpc>
            </a:pP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463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956634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5151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24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
        <p:nvSpPr>
          <p:cNvPr id="7" name="Title 1"/>
          <p:cNvSpPr>
            <a:spLocks noGrp="1"/>
          </p:cNvSpPr>
          <p:nvPr>
            <p:ph type="ctrTitle"/>
          </p:nvPr>
        </p:nvSpPr>
        <p:spPr>
          <a:xfrm>
            <a:off x="467544" y="0"/>
            <a:ext cx="8208912" cy="1484784"/>
          </a:xfrm>
          <a:prstGeom prst="rect">
            <a:avLst/>
          </a:prstGeom>
        </p:spPr>
        <p:txBody>
          <a:bodyPr anchor="b"/>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24012705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80205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32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532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504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3486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2E422D-0E65-4B81-9088-EA407164B4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874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933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hyperlink" Target="https://www.youtube.com/watch?v=b17C5bswYD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bookings.strath.ac.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mailto:finance-fms-training@strath.ac.uk" TargetMode="External"/><Relationship Id="rId4" Type="http://schemas.openxmlformats.org/officeDocument/2006/relationships/hyperlink" Target="https://moss.strath.ac.uk/developmentandtraining/FMS/Pages/Home.asp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financial-systems@strath.ac.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flipH="1">
            <a:off x="0" y="105555"/>
            <a:ext cx="9144000" cy="6646891"/>
          </a:xfrm>
          <a:prstGeom prst="rect">
            <a:avLst/>
          </a:prstGeom>
          <a:blipFill>
            <a:blip r:embed="rId3" cstate="print"/>
            <a:stretch>
              <a:fillRect/>
            </a:stretch>
          </a:blipFill>
        </p:spPr>
        <p:txBody>
          <a:bodyPr lIns="0" tIns="0" rIns="0" bIns="0"/>
          <a:lstStyle/>
          <a:p>
            <a:pPr defTabSz="778273" eaLnBrk="0" fontAlgn="base" hangingPunct="0">
              <a:spcBef>
                <a:spcPct val="0"/>
              </a:spcBef>
              <a:spcAft>
                <a:spcPct val="0"/>
              </a:spcAft>
              <a:defRPr/>
            </a:pPr>
            <a:endParaRPr sz="1534" b="1" dirty="0">
              <a:solidFill>
                <a:srgbClr val="000000"/>
              </a:solidFill>
              <a:latin typeface="Calibri" panose="020F0502020204030204" pitchFamily="34" charset="0"/>
              <a:cs typeface="Arial" panose="020B0604020202020204" pitchFamily="34" charset="0"/>
            </a:endParaRPr>
          </a:p>
        </p:txBody>
      </p:sp>
      <p:sp>
        <p:nvSpPr>
          <p:cNvPr id="4" name="object 4">
            <a:hlinkClick r:id="rId4"/>
          </p:cNvPr>
          <p:cNvSpPr txBox="1"/>
          <p:nvPr/>
        </p:nvSpPr>
        <p:spPr bwMode="auto">
          <a:xfrm>
            <a:off x="0" y="1968126"/>
            <a:ext cx="9144000" cy="2079042"/>
          </a:xfrm>
          <a:prstGeom prst="rect">
            <a:avLst/>
          </a:prstGeom>
          <a:solidFill>
            <a:srgbClr val="042B5B">
              <a:alpha val="81000"/>
            </a:srgbClr>
          </a:solidFill>
        </p:spPr>
        <p:txBody>
          <a:bodyPr lIns="0" tIns="0" rIns="0" bIns="0"/>
          <a:lstStyle/>
          <a:p>
            <a:pPr marL="10811" algn="r" defTabSz="778273" eaLnBrk="0" fontAlgn="base" hangingPunct="0">
              <a:spcBef>
                <a:spcPct val="0"/>
              </a:spcBef>
              <a:spcAft>
                <a:spcPct val="0"/>
              </a:spcAft>
              <a:defRPr/>
            </a:pPr>
            <a:r>
              <a:rPr lang="en-GB" sz="4772" b="1" spc="72" dirty="0">
                <a:solidFill>
                  <a:srgbClr val="FFFFFF"/>
                </a:solidFill>
                <a:latin typeface="Calibri" panose="020F0502020204030204" pitchFamily="34" charset="0"/>
                <a:cs typeface="Arial" panose="020B0604020202020204" pitchFamily="34" charset="0"/>
              </a:rPr>
              <a:t>   </a:t>
            </a:r>
            <a:r>
              <a:rPr lang="en-GB" sz="6000" b="1" spc="72" dirty="0" smtClean="0">
                <a:solidFill>
                  <a:srgbClr val="FFFFFF"/>
                </a:solidFill>
                <a:cs typeface="Arial" panose="020B0604020202020204" pitchFamily="34" charset="0"/>
              </a:rPr>
              <a:t>Finance Forum</a:t>
            </a:r>
            <a:endParaRPr lang="en-GB" sz="6000" b="1" spc="72" dirty="0">
              <a:solidFill>
                <a:srgbClr val="FFFFFF"/>
              </a:solidFill>
              <a:cs typeface="Arial" panose="020B0604020202020204" pitchFamily="34" charset="0"/>
            </a:endParaRPr>
          </a:p>
        </p:txBody>
      </p:sp>
      <p:sp>
        <p:nvSpPr>
          <p:cNvPr id="78854" name="object 5"/>
          <p:cNvSpPr txBox="1">
            <a:spLocks noChangeArrowheads="1"/>
          </p:cNvSpPr>
          <p:nvPr/>
        </p:nvSpPr>
        <p:spPr bwMode="auto">
          <a:xfrm>
            <a:off x="6" y="4354221"/>
            <a:ext cx="9143999" cy="802971"/>
          </a:xfrm>
          <a:prstGeom prst="rect">
            <a:avLst/>
          </a:prstGeom>
          <a:solidFill>
            <a:schemeClr val="bg1">
              <a:alpha val="51000"/>
            </a:schemeClr>
          </a:solidFill>
          <a:ln>
            <a:noFill/>
          </a:ln>
        </p:spPr>
        <p:txBody>
          <a:bodyPr lIns="0" tIns="0" rIns="0" bIns="0"/>
          <a:lstStyle>
            <a:lvl1pPr marL="11113" defTabSz="9128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defTabSz="811863" eaLnBrk="0" fontAlgn="base" hangingPunct="0">
              <a:spcBef>
                <a:spcPct val="0"/>
              </a:spcBef>
              <a:spcAft>
                <a:spcPct val="0"/>
              </a:spcAft>
              <a:buNone/>
              <a:tabLst>
                <a:tab pos="7948644" algn="l"/>
                <a:tab pos="8112775" algn="l"/>
              </a:tabLst>
              <a:defRPr/>
            </a:pPr>
            <a:r>
              <a:rPr lang="en-GB" altLang="en-US" sz="3600" b="1" dirty="0" smtClean="0">
                <a:solidFill>
                  <a:srgbClr val="042B5B"/>
                </a:solidFill>
              </a:rPr>
              <a:t>May 2018</a:t>
            </a:r>
            <a:endParaRPr lang="en-US" altLang="en-US" sz="3600" dirty="0">
              <a:solidFill>
                <a:srgbClr val="042B5B"/>
              </a:solidFill>
              <a:latin typeface="Arial"/>
              <a:cs typeface="+mn-cs"/>
            </a:endParaRPr>
          </a:p>
          <a:p>
            <a:pPr algn="r" defTabSz="811863" eaLnBrk="0" fontAlgn="base" hangingPunct="0">
              <a:spcBef>
                <a:spcPct val="0"/>
              </a:spcBef>
              <a:spcAft>
                <a:spcPct val="0"/>
              </a:spcAft>
              <a:buNone/>
              <a:tabLst>
                <a:tab pos="7948644" algn="l"/>
                <a:tab pos="8112775" algn="l"/>
              </a:tabLst>
              <a:defRPr/>
            </a:pPr>
            <a:endParaRPr lang="en-US" altLang="en-US" sz="1534" dirty="0">
              <a:solidFill>
                <a:srgbClr val="042B5B"/>
              </a:solidFill>
              <a:latin typeface="Arial"/>
            </a:endParaRPr>
          </a:p>
        </p:txBody>
      </p:sp>
      <p:pic>
        <p:nvPicPr>
          <p:cNvPr id="45061" name="Picture 5" descr="A4 and A5 corporate with bleed copy.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3695" y="263774"/>
            <a:ext cx="1178169" cy="12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6"/>
          <p:cNvSpPr txBox="1"/>
          <p:nvPr/>
        </p:nvSpPr>
        <p:spPr>
          <a:xfrm>
            <a:off x="5307849" y="6043698"/>
            <a:ext cx="6640222" cy="307054"/>
          </a:xfrm>
          <a:prstGeom prst="rect">
            <a:avLst/>
          </a:prstGeom>
        </p:spPr>
        <p:txBody>
          <a:bodyPr lIns="0" tIns="0" rIns="0" bIns="0"/>
          <a:lstStyle/>
          <a:p>
            <a:pPr marL="10811" defTabSz="778273" eaLnBrk="0" fontAlgn="base" hangingPunct="0">
              <a:spcBef>
                <a:spcPct val="0"/>
              </a:spcBef>
              <a:spcAft>
                <a:spcPct val="0"/>
              </a:spcAft>
              <a:defRPr/>
            </a:pPr>
            <a:endParaRPr lang="en-GB" sz="1704" spc="-85" dirty="0">
              <a:solidFill>
                <a:srgbClr val="FFFFFF"/>
              </a:solidFill>
              <a:latin typeface="Calibri" panose="020F0502020204030204" pitchFamily="34" charset="0"/>
              <a:cs typeface="Arial"/>
            </a:endParaRPr>
          </a:p>
        </p:txBody>
      </p:sp>
    </p:spTree>
    <p:extLst>
      <p:ext uri="{BB962C8B-B14F-4D97-AF65-F5344CB8AC3E}">
        <p14:creationId xmlns:p14="http://schemas.microsoft.com/office/powerpoint/2010/main" val="271215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Request For Payment (RFP)</a:t>
            </a:r>
          </a:p>
        </p:txBody>
      </p:sp>
      <p:sp>
        <p:nvSpPr>
          <p:cNvPr id="3" name="Content Placeholder 2"/>
          <p:cNvSpPr>
            <a:spLocks noGrp="1"/>
          </p:cNvSpPr>
          <p:nvPr>
            <p:ph idx="1"/>
          </p:nvPr>
        </p:nvSpPr>
        <p:spPr/>
        <p:txBody>
          <a:bodyPr/>
          <a:lstStyle/>
          <a:p>
            <a:pPr>
              <a:defRPr/>
            </a:pPr>
            <a:r>
              <a:rPr lang="en-GB" dirty="0" smtClean="0"/>
              <a:t>Payments requested by cheque or direct payment</a:t>
            </a:r>
          </a:p>
          <a:p>
            <a:pPr>
              <a:defRPr/>
            </a:pPr>
            <a:r>
              <a:rPr lang="en-GB" dirty="0"/>
              <a:t>A</a:t>
            </a:r>
            <a:r>
              <a:rPr lang="en-GB" dirty="0" smtClean="0"/>
              <a:t>ll recorded and reported</a:t>
            </a:r>
          </a:p>
          <a:p>
            <a:pPr>
              <a:defRPr/>
            </a:pPr>
            <a:r>
              <a:rPr lang="en-GB" dirty="0" smtClean="0"/>
              <a:t>Bypassing the public funds procedures</a:t>
            </a:r>
          </a:p>
          <a:p>
            <a:pPr>
              <a:defRPr/>
            </a:pPr>
            <a:r>
              <a:rPr lang="en-GB" dirty="0" smtClean="0"/>
              <a:t>Create risk for the organisation</a:t>
            </a:r>
          </a:p>
          <a:p>
            <a:pPr>
              <a:defRPr/>
            </a:pPr>
            <a:r>
              <a:rPr lang="en-GB" dirty="0"/>
              <a:t>R</a:t>
            </a:r>
            <a:r>
              <a:rPr lang="en-GB" dirty="0" smtClean="0"/>
              <a:t>ule is that only exceptions will be allowed by RFP.</a:t>
            </a:r>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p:txBody>
      </p:sp>
    </p:spTree>
    <p:extLst>
      <p:ext uri="{BB962C8B-B14F-4D97-AF65-F5344CB8AC3E}">
        <p14:creationId xmlns:p14="http://schemas.microsoft.com/office/powerpoint/2010/main" val="31970654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latin typeface="Arial" panose="020B0604020202020204" pitchFamily="34" charset="0"/>
                <a:cs typeface="Arial" panose="020B0604020202020204" pitchFamily="34" charset="0"/>
              </a:rPr>
              <a:t>eInvoicing</a:t>
            </a:r>
          </a:p>
        </p:txBody>
      </p:sp>
      <p:sp>
        <p:nvSpPr>
          <p:cNvPr id="3" name="Content Placeholder 2"/>
          <p:cNvSpPr>
            <a:spLocks noGrp="1"/>
          </p:cNvSpPr>
          <p:nvPr>
            <p:ph idx="1"/>
          </p:nvPr>
        </p:nvSpPr>
        <p:spPr/>
        <p:txBody>
          <a:bodyPr/>
          <a:lstStyle/>
          <a:p>
            <a:pPr>
              <a:defRPr/>
            </a:pPr>
            <a:r>
              <a:rPr lang="en-GB" dirty="0" smtClean="0">
                <a:latin typeface="Arial" panose="020B0604020202020204" pitchFamily="34" charset="0"/>
                <a:cs typeface="Arial" panose="020B0604020202020204" pitchFamily="34" charset="0"/>
              </a:rPr>
              <a:t>EU legislation</a:t>
            </a:r>
          </a:p>
          <a:p>
            <a:pPr marL="0" indent="0">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defRPr/>
            </a:pPr>
            <a:r>
              <a:rPr lang="en-GB" dirty="0" smtClean="0">
                <a:latin typeface="Arial" panose="020B0604020202020204" pitchFamily="34" charset="0"/>
                <a:cs typeface="Arial" panose="020B0604020202020204" pitchFamily="34" charset="0"/>
              </a:rPr>
              <a:t>New legislation will apply to Higher Education in 2020</a:t>
            </a:r>
            <a:endParaRPr lang="en-GB" dirty="0">
              <a:latin typeface="Arial" panose="020B0604020202020204" pitchFamily="34" charset="0"/>
              <a:cs typeface="Arial" panose="020B0604020202020204" pitchFamily="34" charset="0"/>
            </a:endParaRPr>
          </a:p>
        </p:txBody>
      </p:sp>
      <p:pic>
        <p:nvPicPr>
          <p:cNvPr id="194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889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208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24744"/>
            <a:ext cx="6192688" cy="4183757"/>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12</a:t>
            </a:fld>
            <a:endParaRPr lang="en-GB">
              <a:solidFill>
                <a:prstClr val="black">
                  <a:tint val="75000"/>
                </a:prstClr>
              </a:solidFill>
            </a:endParaRPr>
          </a:p>
        </p:txBody>
      </p:sp>
    </p:spTree>
    <p:extLst>
      <p:ext uri="{BB962C8B-B14F-4D97-AF65-F5344CB8AC3E}">
        <p14:creationId xmlns:p14="http://schemas.microsoft.com/office/powerpoint/2010/main" val="3756673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3" name="Straight Connector 2"/>
          <p:cNvCxnSpPr>
            <a:cxnSpLocks noChangeShapeType="1"/>
          </p:cNvCxnSpPr>
          <p:nvPr/>
        </p:nvCxnSpPr>
        <p:spPr bwMode="auto">
          <a:xfrm>
            <a:off x="0" y="4471988"/>
            <a:ext cx="852488" cy="658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2297" name="Straight Connector 6"/>
          <p:cNvCxnSpPr>
            <a:cxnSpLocks noChangeShapeType="1"/>
          </p:cNvCxnSpPr>
          <p:nvPr/>
        </p:nvCxnSpPr>
        <p:spPr bwMode="auto">
          <a:xfrm>
            <a:off x="5364163" y="1630363"/>
            <a:ext cx="0" cy="3349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2" name="Diagram 1"/>
          <p:cNvGraphicFramePr/>
          <p:nvPr>
            <p:extLst>
              <p:ext uri="{D42A27DB-BD31-4B8C-83A1-F6EECF244321}">
                <p14:modId xmlns:p14="http://schemas.microsoft.com/office/powerpoint/2010/main" val="525400378"/>
              </p:ext>
            </p:extLst>
          </p:nvPr>
        </p:nvGraphicFramePr>
        <p:xfrm>
          <a:off x="107504" y="1447652"/>
          <a:ext cx="900421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0"/>
            <a:ext cx="6840760" cy="1078472"/>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200" b="1" dirty="0" smtClean="0"/>
              <a:t>Overview of Finance Changes</a:t>
            </a:r>
            <a:endParaRPr lang="en-GB" sz="3200" b="1" dirty="0"/>
          </a:p>
        </p:txBody>
      </p:sp>
    </p:spTree>
    <p:extLst>
      <p:ext uri="{BB962C8B-B14F-4D97-AF65-F5344CB8AC3E}">
        <p14:creationId xmlns:p14="http://schemas.microsoft.com/office/powerpoint/2010/main" val="7643803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3" name="Straight Connector 2"/>
          <p:cNvCxnSpPr>
            <a:cxnSpLocks noChangeShapeType="1"/>
          </p:cNvCxnSpPr>
          <p:nvPr/>
        </p:nvCxnSpPr>
        <p:spPr bwMode="auto">
          <a:xfrm>
            <a:off x="0" y="4471988"/>
            <a:ext cx="852488" cy="658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2297" name="Straight Connector 6"/>
          <p:cNvCxnSpPr>
            <a:cxnSpLocks noChangeShapeType="1"/>
          </p:cNvCxnSpPr>
          <p:nvPr/>
        </p:nvCxnSpPr>
        <p:spPr bwMode="auto">
          <a:xfrm>
            <a:off x="5364163" y="1630363"/>
            <a:ext cx="0" cy="3349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aphicFrame>
        <p:nvGraphicFramePr>
          <p:cNvPr id="2" name="Diagram 1"/>
          <p:cNvGraphicFramePr/>
          <p:nvPr>
            <p:extLst>
              <p:ext uri="{D42A27DB-BD31-4B8C-83A1-F6EECF244321}">
                <p14:modId xmlns:p14="http://schemas.microsoft.com/office/powerpoint/2010/main" val="1340145698"/>
              </p:ext>
            </p:extLst>
          </p:nvPr>
        </p:nvGraphicFramePr>
        <p:xfrm>
          <a:off x="107504" y="404664"/>
          <a:ext cx="892899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188640"/>
            <a:ext cx="6840760" cy="1248507"/>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2800" b="1" dirty="0" smtClean="0"/>
              <a:t>Finance Operations</a:t>
            </a:r>
            <a:endParaRPr lang="en-GB" sz="2800" b="1" dirty="0"/>
          </a:p>
          <a:p>
            <a:endParaRPr lang="en-GB" sz="3600" dirty="0"/>
          </a:p>
        </p:txBody>
      </p:sp>
      <p:sp>
        <p:nvSpPr>
          <p:cNvPr id="5" name="Left Brace 4"/>
          <p:cNvSpPr/>
          <p:nvPr/>
        </p:nvSpPr>
        <p:spPr>
          <a:xfrm rot="16200000">
            <a:off x="655952" y="4771808"/>
            <a:ext cx="288032" cy="1392448"/>
          </a:xfrm>
          <a:prstGeom prst="leftBrace">
            <a:avLst>
              <a:gd name="adj1" fmla="val 5793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p:cNvSpPr/>
          <p:nvPr/>
        </p:nvSpPr>
        <p:spPr>
          <a:xfrm rot="16200000">
            <a:off x="3806968" y="3046816"/>
            <a:ext cx="288032" cy="4842432"/>
          </a:xfrm>
          <a:prstGeom prst="leftBrace">
            <a:avLst>
              <a:gd name="adj1" fmla="val 5793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e 10"/>
          <p:cNvSpPr/>
          <p:nvPr/>
        </p:nvSpPr>
        <p:spPr>
          <a:xfrm rot="16200000">
            <a:off x="7584192" y="4159743"/>
            <a:ext cx="288032" cy="2616576"/>
          </a:xfrm>
          <a:prstGeom prst="leftBrace">
            <a:avLst>
              <a:gd name="adj1" fmla="val 5793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0" y="5733256"/>
            <a:ext cx="1529768" cy="338554"/>
          </a:xfrm>
          <a:prstGeom prst="rect">
            <a:avLst/>
          </a:prstGeom>
          <a:noFill/>
        </p:spPr>
        <p:txBody>
          <a:bodyPr wrap="square" rtlCol="0">
            <a:spAutoFit/>
          </a:bodyPr>
          <a:lstStyle/>
          <a:p>
            <a:pPr algn="ctr"/>
            <a:r>
              <a:rPr lang="en-GB" sz="1600" dirty="0" smtClean="0">
                <a:solidFill>
                  <a:srgbClr val="FF0000"/>
                </a:solidFill>
              </a:rPr>
              <a:t>Helpdesk</a:t>
            </a:r>
            <a:endParaRPr lang="en-GB" dirty="0">
              <a:solidFill>
                <a:srgbClr val="FF0000"/>
              </a:solidFill>
            </a:endParaRPr>
          </a:p>
        </p:txBody>
      </p:sp>
      <p:sp>
        <p:nvSpPr>
          <p:cNvPr id="13" name="TextBox 12"/>
          <p:cNvSpPr txBox="1"/>
          <p:nvPr/>
        </p:nvSpPr>
        <p:spPr>
          <a:xfrm>
            <a:off x="1496192" y="5805264"/>
            <a:ext cx="4876008" cy="338554"/>
          </a:xfrm>
          <a:prstGeom prst="rect">
            <a:avLst/>
          </a:prstGeom>
          <a:noFill/>
        </p:spPr>
        <p:txBody>
          <a:bodyPr wrap="square" rtlCol="0">
            <a:spAutoFit/>
          </a:bodyPr>
          <a:lstStyle/>
          <a:p>
            <a:pPr algn="ctr"/>
            <a:r>
              <a:rPr lang="en-GB" sz="1600" dirty="0" smtClean="0">
                <a:solidFill>
                  <a:srgbClr val="FF0000"/>
                </a:solidFill>
              </a:rPr>
              <a:t>Transaction Processing</a:t>
            </a:r>
            <a:endParaRPr lang="en-GB" dirty="0">
              <a:solidFill>
                <a:srgbClr val="FF0000"/>
              </a:solidFill>
            </a:endParaRPr>
          </a:p>
        </p:txBody>
      </p:sp>
      <p:sp>
        <p:nvSpPr>
          <p:cNvPr id="14" name="TextBox 13"/>
          <p:cNvSpPr txBox="1"/>
          <p:nvPr/>
        </p:nvSpPr>
        <p:spPr>
          <a:xfrm>
            <a:off x="6419920" y="5724306"/>
            <a:ext cx="2616576" cy="338554"/>
          </a:xfrm>
          <a:prstGeom prst="rect">
            <a:avLst/>
          </a:prstGeom>
          <a:noFill/>
        </p:spPr>
        <p:txBody>
          <a:bodyPr wrap="square" rtlCol="0">
            <a:spAutoFit/>
          </a:bodyPr>
          <a:lstStyle/>
          <a:p>
            <a:pPr algn="ctr"/>
            <a:r>
              <a:rPr lang="en-GB" sz="1600" dirty="0" smtClean="0">
                <a:solidFill>
                  <a:srgbClr val="FF0000"/>
                </a:solidFill>
              </a:rPr>
              <a:t>Payroll &amp; Pensions</a:t>
            </a:r>
            <a:endParaRPr lang="en-GB" dirty="0">
              <a:solidFill>
                <a:srgbClr val="FF0000"/>
              </a:solidFill>
            </a:endParaRPr>
          </a:p>
        </p:txBody>
      </p:sp>
    </p:spTree>
    <p:extLst>
      <p:ext uri="{BB962C8B-B14F-4D97-AF65-F5344CB8AC3E}">
        <p14:creationId xmlns:p14="http://schemas.microsoft.com/office/powerpoint/2010/main" val="303128648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Jamie Wilson</a:t>
            </a:r>
          </a:p>
          <a:p>
            <a:r>
              <a:rPr lang="en-GB" dirty="0" smtClean="0"/>
              <a:t>Gail Roberstson</a:t>
            </a:r>
          </a:p>
          <a:p>
            <a:r>
              <a:rPr lang="en-GB" dirty="0" smtClean="0"/>
              <a:t>Kirsty Williamson</a:t>
            </a:r>
          </a:p>
          <a:p>
            <a:r>
              <a:rPr lang="en-GB" dirty="0" smtClean="0"/>
              <a:t>Rosie Keily</a:t>
            </a:r>
          </a:p>
          <a:p>
            <a:r>
              <a:rPr lang="en-GB" dirty="0" smtClean="0"/>
              <a:t>Clair McClelland</a:t>
            </a:r>
          </a:p>
          <a:p>
            <a:r>
              <a:rPr lang="en-GB" dirty="0" smtClean="0"/>
              <a:t>Dionne McKenna</a:t>
            </a:r>
          </a:p>
          <a:p>
            <a:r>
              <a:rPr lang="en-GB" dirty="0" smtClean="0"/>
              <a:t>Caroline McVey</a:t>
            </a:r>
          </a:p>
          <a:p>
            <a:r>
              <a:rPr lang="en-GB" dirty="0" smtClean="0"/>
              <a:t>Pauline Mitchell</a:t>
            </a:r>
          </a:p>
          <a:p>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15</a:t>
            </a:fld>
            <a:endParaRPr lang="en-GB">
              <a:solidFill>
                <a:prstClr val="black">
                  <a:tint val="75000"/>
                </a:prstClr>
              </a:solidFill>
            </a:endParaRPr>
          </a:p>
        </p:txBody>
      </p:sp>
      <p:sp>
        <p:nvSpPr>
          <p:cNvPr id="4" name="Title 3"/>
          <p:cNvSpPr>
            <a:spLocks noGrp="1"/>
          </p:cNvSpPr>
          <p:nvPr>
            <p:ph type="ctrTitle"/>
          </p:nvPr>
        </p:nvSpPr>
        <p:spPr>
          <a:xfrm>
            <a:off x="323528" y="-4047"/>
            <a:ext cx="8208912" cy="1224136"/>
          </a:xfrm>
        </p:spPr>
        <p:txBody>
          <a:bodyPr/>
          <a:lstStyle/>
          <a:p>
            <a:r>
              <a:rPr lang="en-GB" b="1" dirty="0" smtClean="0"/>
              <a:t>Finance Helpdesk: Who’s Who</a:t>
            </a:r>
            <a:endParaRPr lang="en-GB" b="1" dirty="0"/>
          </a:p>
        </p:txBody>
      </p:sp>
    </p:spTree>
    <p:extLst>
      <p:ext uri="{BB962C8B-B14F-4D97-AF65-F5344CB8AC3E}">
        <p14:creationId xmlns:p14="http://schemas.microsoft.com/office/powerpoint/2010/main" val="362733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Banking – Lynne O’Reilly</a:t>
            </a:r>
          </a:p>
          <a:p>
            <a:r>
              <a:rPr lang="en-GB" dirty="0" smtClean="0"/>
              <a:t>Payments- Dawn Hitchens</a:t>
            </a:r>
          </a:p>
          <a:p>
            <a:r>
              <a:rPr lang="en-GB" dirty="0" smtClean="0"/>
              <a:t>Student Funding – Carole Muir </a:t>
            </a:r>
          </a:p>
          <a:p>
            <a:r>
              <a:rPr lang="en-GB" dirty="0" smtClean="0"/>
              <a:t>Income Collection – Catherine Grant</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16</a:t>
            </a:fld>
            <a:endParaRPr lang="en-GB">
              <a:solidFill>
                <a:prstClr val="black">
                  <a:tint val="75000"/>
                </a:prstClr>
              </a:solidFill>
            </a:endParaRPr>
          </a:p>
        </p:txBody>
      </p:sp>
      <p:sp>
        <p:nvSpPr>
          <p:cNvPr id="4" name="Title 3"/>
          <p:cNvSpPr>
            <a:spLocks noGrp="1"/>
          </p:cNvSpPr>
          <p:nvPr>
            <p:ph type="ctrTitle"/>
          </p:nvPr>
        </p:nvSpPr>
        <p:spPr>
          <a:xfrm>
            <a:off x="467544" y="0"/>
            <a:ext cx="8208912" cy="980728"/>
          </a:xfrm>
        </p:spPr>
        <p:txBody>
          <a:bodyPr/>
          <a:lstStyle/>
          <a:p>
            <a:r>
              <a:rPr lang="en-GB" b="1" dirty="0" smtClean="0"/>
              <a:t>Finance Team Leaders</a:t>
            </a:r>
            <a:endParaRPr lang="en-GB" b="1" dirty="0"/>
          </a:p>
        </p:txBody>
      </p:sp>
    </p:spTree>
    <p:extLst>
      <p:ext uri="{BB962C8B-B14F-4D97-AF65-F5344CB8AC3E}">
        <p14:creationId xmlns:p14="http://schemas.microsoft.com/office/powerpoint/2010/main" val="670652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95538" y="2317353"/>
            <a:ext cx="4352925" cy="3264693"/>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17</a:t>
            </a:fld>
            <a:endParaRPr lang="en-GB">
              <a:solidFill>
                <a:prstClr val="black">
                  <a:tint val="75000"/>
                </a:prstClr>
              </a:solidFill>
            </a:endParaRPr>
          </a:p>
        </p:txBody>
      </p:sp>
      <p:sp>
        <p:nvSpPr>
          <p:cNvPr id="4" name="Title 3"/>
          <p:cNvSpPr>
            <a:spLocks noGrp="1"/>
          </p:cNvSpPr>
          <p:nvPr>
            <p:ph type="ctrTitle"/>
          </p:nvPr>
        </p:nvSpPr>
        <p:spPr>
          <a:xfrm>
            <a:off x="611560" y="0"/>
            <a:ext cx="8208912" cy="1484784"/>
          </a:xfrm>
        </p:spPr>
        <p:txBody>
          <a:bodyPr/>
          <a:lstStyle/>
          <a:p>
            <a:r>
              <a:rPr lang="en-GB" b="1" dirty="0" smtClean="0"/>
              <a:t>Finance is changing ……</a:t>
            </a:r>
            <a:endParaRPr lang="en-GB" b="1" dirty="0"/>
          </a:p>
        </p:txBody>
      </p:sp>
    </p:spTree>
    <p:extLst>
      <p:ext uri="{BB962C8B-B14F-4D97-AF65-F5344CB8AC3E}">
        <p14:creationId xmlns:p14="http://schemas.microsoft.com/office/powerpoint/2010/main" val="20945333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18</a:t>
            </a:fld>
            <a:endParaRPr lang="en-GB">
              <a:solidFill>
                <a:prstClr val="black">
                  <a:tint val="75000"/>
                </a:prstClr>
              </a:solidFill>
            </a:endParaRPr>
          </a:p>
        </p:txBody>
      </p:sp>
      <p:sp>
        <p:nvSpPr>
          <p:cNvPr id="4" name="Title 3"/>
          <p:cNvSpPr>
            <a:spLocks noGrp="1"/>
          </p:cNvSpPr>
          <p:nvPr>
            <p:ph type="ctrTitle"/>
          </p:nvPr>
        </p:nvSpPr>
        <p:spPr>
          <a:xfrm>
            <a:off x="467544" y="260648"/>
            <a:ext cx="7006406" cy="1224136"/>
          </a:xfrm>
        </p:spPr>
        <p:txBody>
          <a:bodyPr/>
          <a:lstStyle/>
          <a:p>
            <a:r>
              <a:rPr lang="en-GB" sz="3200" b="1" dirty="0" smtClean="0"/>
              <a:t>Phase 1 : New Helpdesk Team </a:t>
            </a:r>
            <a:br>
              <a:rPr lang="en-GB" sz="3200" b="1" dirty="0" smtClean="0"/>
            </a:br>
            <a:endParaRPr lang="en-GB" sz="3200" b="1" dirty="0"/>
          </a:p>
        </p:txBody>
      </p:sp>
    </p:spTree>
    <p:extLst>
      <p:ext uri="{BB962C8B-B14F-4D97-AF65-F5344CB8AC3E}">
        <p14:creationId xmlns:p14="http://schemas.microsoft.com/office/powerpoint/2010/main" val="2369562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19</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Making progress….</a:t>
            </a:r>
            <a:endParaRPr lang="en-GB" b="1" dirty="0"/>
          </a:p>
        </p:txBody>
      </p:sp>
    </p:spTree>
    <p:extLst>
      <p:ext uri="{BB962C8B-B14F-4D97-AF65-F5344CB8AC3E}">
        <p14:creationId xmlns:p14="http://schemas.microsoft.com/office/powerpoint/2010/main" val="854676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Updates: </a:t>
            </a:r>
            <a:r>
              <a:rPr lang="en-GB" dirty="0" smtClean="0"/>
              <a:t>Procurement</a:t>
            </a:r>
          </a:p>
          <a:p>
            <a:r>
              <a:rPr lang="en-GB" dirty="0" smtClean="0"/>
              <a:t>Overview of Finance Changes</a:t>
            </a:r>
          </a:p>
          <a:p>
            <a:r>
              <a:rPr lang="en-GB" dirty="0" smtClean="0"/>
              <a:t>Updates: Finance</a:t>
            </a:r>
          </a:p>
          <a:p>
            <a:r>
              <a:rPr lang="en-GB" dirty="0" smtClean="0"/>
              <a:t>Apps for Tasks </a:t>
            </a:r>
          </a:p>
          <a:p>
            <a:r>
              <a:rPr lang="en-GB" dirty="0" smtClean="0"/>
              <a:t>Finance Focus Group</a:t>
            </a:r>
          </a:p>
          <a:p>
            <a:r>
              <a:rPr lang="en-GB" dirty="0" smtClean="0"/>
              <a:t>Q &amp; A</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t>Agenda</a:t>
            </a:r>
            <a:endParaRPr lang="en-GB" dirty="0"/>
          </a:p>
        </p:txBody>
      </p:sp>
    </p:spTree>
    <p:extLst>
      <p:ext uri="{BB962C8B-B14F-4D97-AF65-F5344CB8AC3E}">
        <p14:creationId xmlns:p14="http://schemas.microsoft.com/office/powerpoint/2010/main" val="423589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20</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Almost there…….</a:t>
            </a:r>
            <a:endParaRPr lang="en-GB" b="1" dirty="0"/>
          </a:p>
        </p:txBody>
      </p:sp>
    </p:spTree>
    <p:extLst>
      <p:ext uri="{BB962C8B-B14F-4D97-AF65-F5344CB8AC3E}">
        <p14:creationId xmlns:p14="http://schemas.microsoft.com/office/powerpoint/2010/main" val="40001094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21</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Ready to Go !</a:t>
            </a:r>
            <a:endParaRPr lang="en-GB" b="1" dirty="0"/>
          </a:p>
        </p:txBody>
      </p:sp>
    </p:spTree>
    <p:extLst>
      <p:ext uri="{BB962C8B-B14F-4D97-AF65-F5344CB8AC3E}">
        <p14:creationId xmlns:p14="http://schemas.microsoft.com/office/powerpoint/2010/main" val="395197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22</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Phase 2 : Currently in progress</a:t>
            </a:r>
            <a:endParaRPr lang="en-GB" b="1" dirty="0"/>
          </a:p>
        </p:txBody>
      </p:sp>
    </p:spTree>
    <p:extLst>
      <p:ext uri="{BB962C8B-B14F-4D97-AF65-F5344CB8AC3E}">
        <p14:creationId xmlns:p14="http://schemas.microsoft.com/office/powerpoint/2010/main" val="3167450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23</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Changes outside too!</a:t>
            </a:r>
            <a:endParaRPr lang="en-GB" b="1" dirty="0"/>
          </a:p>
        </p:txBody>
      </p:sp>
      <p:sp>
        <p:nvSpPr>
          <p:cNvPr id="2" name="Multiply 1"/>
          <p:cNvSpPr/>
          <p:nvPr/>
        </p:nvSpPr>
        <p:spPr>
          <a:xfrm>
            <a:off x="3275856" y="2573756"/>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ultiply 5"/>
          <p:cNvSpPr/>
          <p:nvPr/>
        </p:nvSpPr>
        <p:spPr>
          <a:xfrm>
            <a:off x="6096000" y="2573756"/>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137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0050" y="1773238"/>
            <a:ext cx="5803900" cy="4352925"/>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24</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New ‘Front Door’</a:t>
            </a:r>
            <a:endParaRPr lang="en-GB" b="1" dirty="0"/>
          </a:p>
        </p:txBody>
      </p:sp>
      <p:sp>
        <p:nvSpPr>
          <p:cNvPr id="2" name="Rectangle 1"/>
          <p:cNvSpPr/>
          <p:nvPr/>
        </p:nvSpPr>
        <p:spPr>
          <a:xfrm>
            <a:off x="4118638" y="3244334"/>
            <a:ext cx="906723" cy="369332"/>
          </a:xfrm>
          <a:prstGeom prst="rect">
            <a:avLst/>
          </a:prstGeom>
        </p:spPr>
        <p:txBody>
          <a:bodyPr wrap="none">
            <a:spAutoFit/>
          </a:bodyPr>
          <a:lstStyle/>
          <a:p>
            <a:r>
              <a:rPr lang="en-GB" b="1" dirty="0"/>
              <a:t>Agenda</a:t>
            </a:r>
            <a:endParaRPr lang="en-GB" dirty="0"/>
          </a:p>
        </p:txBody>
      </p:sp>
    </p:spTree>
    <p:extLst>
      <p:ext uri="{BB962C8B-B14F-4D97-AF65-F5344CB8AC3E}">
        <p14:creationId xmlns:p14="http://schemas.microsoft.com/office/powerpoint/2010/main" val="1670382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dirty="0"/>
              <a:t> </a:t>
            </a:r>
            <a:endParaRPr lang="en-GB" dirty="0" smtClean="0"/>
          </a:p>
          <a:p>
            <a:r>
              <a:rPr lang="en-GB" u="sng" dirty="0" smtClean="0"/>
              <a:t>Online</a:t>
            </a:r>
            <a:r>
              <a:rPr lang="en-GB" dirty="0" smtClean="0"/>
              <a:t> payment methods</a:t>
            </a:r>
          </a:p>
          <a:p>
            <a:r>
              <a:rPr lang="en-GB" dirty="0" smtClean="0"/>
              <a:t>Petty cash ……..</a:t>
            </a:r>
          </a:p>
          <a:p>
            <a:r>
              <a:rPr lang="en-GB" dirty="0" smtClean="0"/>
              <a:t>Finance email addresses to be substantially refreshed</a:t>
            </a:r>
          </a:p>
          <a:p>
            <a:r>
              <a:rPr lang="en-GB" dirty="0" smtClean="0"/>
              <a:t>More documents to be received electronically ( e.g. non staff expenses)</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25</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smtClean="0"/>
              <a:t>Changes to come ………</a:t>
            </a:r>
            <a:endParaRPr lang="en-GB" b="1" dirty="0"/>
          </a:p>
        </p:txBody>
      </p:sp>
    </p:spTree>
    <p:extLst>
      <p:ext uri="{BB962C8B-B14F-4D97-AF65-F5344CB8AC3E}">
        <p14:creationId xmlns:p14="http://schemas.microsoft.com/office/powerpoint/2010/main" val="2930462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039" y="1919184"/>
            <a:ext cx="8579296" cy="4464496"/>
          </a:xfrm>
        </p:spPr>
        <p:txBody>
          <a:bodyPr>
            <a:normAutofit fontScale="77500" lnSpcReduction="20000"/>
          </a:bodyPr>
          <a:lstStyle/>
          <a:p>
            <a:pPr>
              <a:spcBef>
                <a:spcPts val="600"/>
              </a:spcBef>
              <a:spcAft>
                <a:spcPts val="1200"/>
              </a:spcAft>
              <a:buClr>
                <a:schemeClr val="tx2">
                  <a:lumMod val="50000"/>
                </a:schemeClr>
              </a:buClr>
              <a:buSzPct val="60000"/>
            </a:pPr>
            <a:r>
              <a:rPr lang="en-GB" dirty="0" smtClean="0"/>
              <a:t>New Expenses &amp; Purchasing sessions up and running – book onto waiting list via</a:t>
            </a:r>
            <a:r>
              <a:rPr lang="en-GB" dirty="0"/>
              <a:t>:  </a:t>
            </a:r>
            <a:r>
              <a:rPr lang="en-GB" dirty="0">
                <a:hlinkClick r:id="rId3"/>
              </a:rPr>
              <a:t>https://</a:t>
            </a:r>
            <a:r>
              <a:rPr lang="en-GB" dirty="0" smtClean="0">
                <a:hlinkClick r:id="rId3"/>
              </a:rPr>
              <a:t>bookings.strath.ac.uk</a:t>
            </a:r>
            <a:endParaRPr lang="en-GB" dirty="0" smtClean="0"/>
          </a:p>
          <a:p>
            <a:pPr>
              <a:spcBef>
                <a:spcPts val="600"/>
              </a:spcBef>
              <a:spcAft>
                <a:spcPts val="1200"/>
              </a:spcAft>
              <a:buClr>
                <a:schemeClr val="tx2">
                  <a:lumMod val="50000"/>
                </a:schemeClr>
              </a:buClr>
              <a:buSzPct val="60000"/>
            </a:pPr>
            <a:r>
              <a:rPr lang="en-GB" dirty="0" smtClean="0"/>
              <a:t>New sessions being finalised, dates to be confirmed soon….</a:t>
            </a:r>
          </a:p>
          <a:p>
            <a:pPr>
              <a:spcBef>
                <a:spcPts val="600"/>
              </a:spcBef>
              <a:spcAft>
                <a:spcPts val="1200"/>
              </a:spcAft>
              <a:buClr>
                <a:schemeClr val="tx2">
                  <a:lumMod val="50000"/>
                </a:schemeClr>
              </a:buClr>
              <a:buSzPct val="60000"/>
            </a:pPr>
            <a:r>
              <a:rPr lang="en-GB" dirty="0" smtClean="0"/>
              <a:t>Improvements made to training pages Inc. updated quick guides &amp; </a:t>
            </a:r>
            <a:r>
              <a:rPr lang="en-GB" dirty="0"/>
              <a:t>n</a:t>
            </a:r>
            <a:r>
              <a:rPr lang="en-GB" dirty="0" smtClean="0"/>
              <a:t>ew updates </a:t>
            </a:r>
            <a:r>
              <a:rPr lang="en-GB" dirty="0"/>
              <a:t>section </a:t>
            </a:r>
            <a:r>
              <a:rPr lang="en-GB" dirty="0" smtClean="0"/>
              <a:t>–</a:t>
            </a:r>
          </a:p>
          <a:p>
            <a:pPr>
              <a:spcBef>
                <a:spcPts val="600"/>
              </a:spcBef>
              <a:spcAft>
                <a:spcPts val="1200"/>
              </a:spcAft>
              <a:buClr>
                <a:schemeClr val="tx2">
                  <a:lumMod val="50000"/>
                </a:schemeClr>
              </a:buClr>
              <a:buSzPct val="60000"/>
            </a:pPr>
            <a:r>
              <a:rPr lang="en-GB" dirty="0" smtClean="0">
                <a:hlinkClick r:id="rId4"/>
              </a:rPr>
              <a:t>https</a:t>
            </a:r>
            <a:r>
              <a:rPr lang="en-GB" dirty="0">
                <a:hlinkClick r:id="rId4"/>
              </a:rPr>
              <a:t>://</a:t>
            </a:r>
            <a:r>
              <a:rPr lang="en-GB" dirty="0" smtClean="0">
                <a:hlinkClick r:id="rId4"/>
              </a:rPr>
              <a:t>moss.strath.ac.uk/developmentandtraining/FMS/Pages/Home.aspx</a:t>
            </a:r>
            <a:endParaRPr lang="en-GB" dirty="0" smtClean="0"/>
          </a:p>
          <a:p>
            <a:pPr>
              <a:spcBef>
                <a:spcPts val="600"/>
              </a:spcBef>
              <a:spcAft>
                <a:spcPts val="1200"/>
              </a:spcAft>
              <a:buClr>
                <a:schemeClr val="tx2">
                  <a:lumMod val="50000"/>
                </a:schemeClr>
              </a:buClr>
              <a:buSzPct val="60000"/>
            </a:pPr>
            <a:r>
              <a:rPr lang="en-GB" dirty="0" smtClean="0"/>
              <a:t>1-1 support or smaller group sessions available </a:t>
            </a:r>
            <a:r>
              <a:rPr lang="en-GB" dirty="0"/>
              <a:t>contact </a:t>
            </a:r>
            <a:r>
              <a:rPr lang="en-GB" dirty="0" smtClean="0">
                <a:hlinkClick r:id="rId5"/>
              </a:rPr>
              <a:t>finance-fms-training@strath.ac.uk</a:t>
            </a:r>
            <a:r>
              <a:rPr lang="en-GB" dirty="0" smtClean="0"/>
              <a:t> to arrange.  </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26</a:t>
            </a:fld>
            <a:endParaRPr lang="en-GB">
              <a:solidFill>
                <a:prstClr val="black">
                  <a:tint val="75000"/>
                </a:prstClr>
              </a:solidFill>
            </a:endParaRPr>
          </a:p>
        </p:txBody>
      </p:sp>
      <p:sp>
        <p:nvSpPr>
          <p:cNvPr id="4" name="Title 3"/>
          <p:cNvSpPr>
            <a:spLocks noGrp="1"/>
          </p:cNvSpPr>
          <p:nvPr>
            <p:ph type="ctrTitle"/>
          </p:nvPr>
        </p:nvSpPr>
        <p:spPr>
          <a:xfrm>
            <a:off x="323528" y="332656"/>
            <a:ext cx="8208912" cy="720080"/>
          </a:xfrm>
        </p:spPr>
        <p:txBody>
          <a:bodyPr/>
          <a:lstStyle/>
          <a:p>
            <a:r>
              <a:rPr lang="en-GB" b="1" dirty="0" smtClean="0"/>
              <a:t>Training	</a:t>
            </a:r>
            <a:endParaRPr lang="en-GB" b="1" dirty="0"/>
          </a:p>
        </p:txBody>
      </p:sp>
    </p:spTree>
    <p:extLst>
      <p:ext uri="{BB962C8B-B14F-4D97-AF65-F5344CB8AC3E}">
        <p14:creationId xmlns:p14="http://schemas.microsoft.com/office/powerpoint/2010/main" val="309270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862645"/>
            <a:ext cx="8579296" cy="4464496"/>
          </a:xfrm>
        </p:spPr>
        <p:txBody>
          <a:bodyPr>
            <a:normAutofit lnSpcReduction="10000"/>
          </a:bodyPr>
          <a:lstStyle/>
          <a:p>
            <a:pPr marL="0" indent="0">
              <a:spcBef>
                <a:spcPts val="600"/>
              </a:spcBef>
              <a:spcAft>
                <a:spcPts val="1200"/>
              </a:spcAft>
              <a:buClr>
                <a:schemeClr val="tx2">
                  <a:lumMod val="50000"/>
                </a:schemeClr>
              </a:buClr>
              <a:buSzPct val="60000"/>
              <a:buNone/>
            </a:pPr>
            <a:r>
              <a:rPr lang="en-GB" b="1" dirty="0" smtClean="0"/>
              <a:t>Knowledge Hub</a:t>
            </a:r>
          </a:p>
          <a:p>
            <a:pPr marL="57150" indent="0">
              <a:spcBef>
                <a:spcPts val="600"/>
              </a:spcBef>
              <a:spcAft>
                <a:spcPts val="1200"/>
              </a:spcAft>
              <a:buClr>
                <a:schemeClr val="tx2">
                  <a:lumMod val="50000"/>
                </a:schemeClr>
              </a:buClr>
              <a:buSzPct val="60000"/>
              <a:buNone/>
            </a:pPr>
            <a:r>
              <a:rPr lang="en-GB" dirty="0" smtClean="0"/>
              <a:t>Changes made to layout </a:t>
            </a:r>
          </a:p>
          <a:p>
            <a:pPr lvl="2">
              <a:spcBef>
                <a:spcPts val="600"/>
              </a:spcBef>
              <a:spcAft>
                <a:spcPts val="1200"/>
              </a:spcAft>
              <a:buClr>
                <a:schemeClr val="tx2">
                  <a:lumMod val="50000"/>
                </a:schemeClr>
              </a:buClr>
              <a:buSzPct val="60000"/>
            </a:pPr>
            <a:r>
              <a:rPr lang="en-GB" sz="2800" dirty="0" smtClean="0"/>
              <a:t>Guidance</a:t>
            </a:r>
          </a:p>
          <a:p>
            <a:pPr lvl="2">
              <a:spcBef>
                <a:spcPts val="600"/>
              </a:spcBef>
              <a:spcAft>
                <a:spcPts val="1200"/>
              </a:spcAft>
              <a:buClr>
                <a:schemeClr val="tx2">
                  <a:lumMod val="50000"/>
                </a:schemeClr>
              </a:buClr>
              <a:buSzPct val="60000"/>
            </a:pPr>
            <a:r>
              <a:rPr lang="en-GB" sz="2800" dirty="0" smtClean="0"/>
              <a:t>Training</a:t>
            </a:r>
          </a:p>
          <a:p>
            <a:pPr lvl="2">
              <a:spcBef>
                <a:spcPts val="600"/>
              </a:spcBef>
              <a:spcAft>
                <a:spcPts val="1200"/>
              </a:spcAft>
              <a:buClr>
                <a:schemeClr val="tx2">
                  <a:lumMod val="50000"/>
                </a:schemeClr>
              </a:buClr>
              <a:buSzPct val="60000"/>
            </a:pPr>
            <a:r>
              <a:rPr lang="en-GB" sz="2800" dirty="0" smtClean="0"/>
              <a:t>Updates</a:t>
            </a:r>
          </a:p>
          <a:p>
            <a:pPr lvl="2">
              <a:spcBef>
                <a:spcPts val="600"/>
              </a:spcBef>
              <a:spcAft>
                <a:spcPts val="1200"/>
              </a:spcAft>
              <a:buClr>
                <a:schemeClr val="tx2">
                  <a:lumMod val="50000"/>
                </a:schemeClr>
              </a:buClr>
              <a:buSzPct val="60000"/>
            </a:pPr>
            <a:r>
              <a:rPr lang="en-GB" sz="2800" dirty="0" smtClean="0"/>
              <a:t>Support</a:t>
            </a:r>
          </a:p>
          <a:p>
            <a:pPr lvl="2">
              <a:spcBef>
                <a:spcPts val="600"/>
              </a:spcBef>
              <a:spcAft>
                <a:spcPts val="1200"/>
              </a:spcAft>
              <a:buClr>
                <a:schemeClr val="tx2">
                  <a:lumMod val="50000"/>
                </a:schemeClr>
              </a:buClr>
              <a:buSzPct val="60000"/>
            </a:pPr>
            <a:r>
              <a:rPr lang="en-GB" sz="2800" dirty="0" smtClean="0"/>
              <a:t>FMS A-Z</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27</a:t>
            </a:fld>
            <a:endParaRPr lang="en-GB">
              <a:solidFill>
                <a:prstClr val="black">
                  <a:tint val="75000"/>
                </a:prstClr>
              </a:solidFill>
            </a:endParaRPr>
          </a:p>
        </p:txBody>
      </p:sp>
      <p:sp>
        <p:nvSpPr>
          <p:cNvPr id="4" name="Title 3"/>
          <p:cNvSpPr>
            <a:spLocks noGrp="1"/>
          </p:cNvSpPr>
          <p:nvPr>
            <p:ph type="ctrTitle"/>
          </p:nvPr>
        </p:nvSpPr>
        <p:spPr>
          <a:xfrm>
            <a:off x="323528" y="332656"/>
            <a:ext cx="8208912" cy="720080"/>
          </a:xfrm>
        </p:spPr>
        <p:txBody>
          <a:bodyPr/>
          <a:lstStyle/>
          <a:p>
            <a:r>
              <a:rPr lang="en-GB" b="1" dirty="0" smtClean="0"/>
              <a:t>Updates: Finance</a:t>
            </a:r>
            <a:endParaRPr lang="en-GB" b="1" dirty="0"/>
          </a:p>
        </p:txBody>
      </p:sp>
    </p:spTree>
    <p:extLst>
      <p:ext uri="{BB962C8B-B14F-4D97-AF65-F5344CB8AC3E}">
        <p14:creationId xmlns:p14="http://schemas.microsoft.com/office/powerpoint/2010/main" val="330984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4118"/>
            <a:ext cx="8229600" cy="4573194"/>
          </a:xfrm>
        </p:spPr>
        <p:txBody>
          <a:bodyPr>
            <a:normAutofit lnSpcReduction="10000"/>
          </a:bodyPr>
          <a:lstStyle/>
          <a:p>
            <a:pPr marL="0" indent="0">
              <a:buNone/>
            </a:pPr>
            <a:r>
              <a:rPr lang="en-GB" b="1" dirty="0" smtClean="0"/>
              <a:t>Reports</a:t>
            </a:r>
          </a:p>
          <a:p>
            <a:pPr marL="457200" lvl="1" indent="0">
              <a:buNone/>
            </a:pPr>
            <a:r>
              <a:rPr lang="en-GB" b="1" dirty="0" smtClean="0"/>
              <a:t>Budget Statement Drill Down Detail</a:t>
            </a:r>
          </a:p>
          <a:p>
            <a:pPr lvl="2"/>
            <a:r>
              <a:rPr lang="en-GB" dirty="0" smtClean="0"/>
              <a:t>New report available under Standard </a:t>
            </a:r>
            <a:r>
              <a:rPr lang="en-GB" dirty="0" err="1" smtClean="0"/>
              <a:t>Dept</a:t>
            </a:r>
            <a:r>
              <a:rPr lang="en-GB" dirty="0" smtClean="0"/>
              <a:t> Reports </a:t>
            </a:r>
          </a:p>
          <a:p>
            <a:pPr lvl="2"/>
            <a:r>
              <a:rPr lang="en-GB" dirty="0" smtClean="0"/>
              <a:t>Provides all transaction information (including budget, transfers, awaiting approval, approved amount, income and expenditure) in one report</a:t>
            </a:r>
          </a:p>
          <a:p>
            <a:pPr lvl="2"/>
            <a:r>
              <a:rPr lang="en-GB" dirty="0" smtClean="0"/>
              <a:t>Removes need to use all the separate drill down reports</a:t>
            </a:r>
          </a:p>
          <a:p>
            <a:pPr lvl="2"/>
            <a:r>
              <a:rPr lang="en-GB" dirty="0" smtClean="0"/>
              <a:t>Currently being reviewed by Focus Group</a:t>
            </a:r>
          </a:p>
          <a:p>
            <a:pPr lvl="2"/>
            <a:r>
              <a:rPr lang="en-GB" dirty="0" smtClean="0"/>
              <a:t>Available to all users with access to Standard </a:t>
            </a:r>
            <a:r>
              <a:rPr lang="en-GB" dirty="0" err="1" smtClean="0"/>
              <a:t>Dept</a:t>
            </a:r>
            <a:r>
              <a:rPr lang="en-GB" dirty="0" smtClean="0"/>
              <a:t> Reports folder – any other feedback welcome</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28</a:t>
            </a:fld>
            <a:endParaRPr lang="en-GB">
              <a:solidFill>
                <a:prstClr val="black">
                  <a:tint val="75000"/>
                </a:prstClr>
              </a:solidFill>
            </a:endParaRPr>
          </a:p>
        </p:txBody>
      </p:sp>
      <p:sp>
        <p:nvSpPr>
          <p:cNvPr id="4" name="Title 3"/>
          <p:cNvSpPr>
            <a:spLocks noGrp="1"/>
          </p:cNvSpPr>
          <p:nvPr>
            <p:ph type="ctrTitle"/>
          </p:nvPr>
        </p:nvSpPr>
        <p:spPr>
          <a:xfrm>
            <a:off x="457200" y="116632"/>
            <a:ext cx="8208912" cy="1152128"/>
          </a:xfrm>
        </p:spPr>
        <p:txBody>
          <a:bodyPr/>
          <a:lstStyle/>
          <a:p>
            <a:r>
              <a:rPr lang="en-GB" b="1" dirty="0"/>
              <a:t>Updates: Finance</a:t>
            </a:r>
            <a:r>
              <a:rPr lang="en-GB" dirty="0" smtClean="0"/>
              <a:t> </a:t>
            </a:r>
            <a:endParaRPr lang="en-GB" dirty="0"/>
          </a:p>
        </p:txBody>
      </p:sp>
    </p:spTree>
    <p:extLst>
      <p:ext uri="{BB962C8B-B14F-4D97-AF65-F5344CB8AC3E}">
        <p14:creationId xmlns:p14="http://schemas.microsoft.com/office/powerpoint/2010/main" val="1719106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Reports (</a:t>
            </a:r>
            <a:r>
              <a:rPr lang="en-GB" b="1" dirty="0" err="1" smtClean="0"/>
              <a:t>Cont</a:t>
            </a:r>
            <a:r>
              <a:rPr lang="en-GB" b="1" dirty="0" smtClean="0"/>
              <a:t>)</a:t>
            </a:r>
          </a:p>
          <a:p>
            <a:pPr lvl="1"/>
            <a:r>
              <a:rPr lang="en-GB" b="1" dirty="0"/>
              <a:t>New Folders for Reports</a:t>
            </a:r>
          </a:p>
          <a:p>
            <a:pPr lvl="2"/>
            <a:r>
              <a:rPr lang="en-GB" dirty="0" smtClean="0"/>
              <a:t>Will make it easier to find relevant reports </a:t>
            </a:r>
          </a:p>
          <a:p>
            <a:pPr lvl="2"/>
            <a:r>
              <a:rPr lang="en-GB" dirty="0" smtClean="0"/>
              <a:t>Group related reports</a:t>
            </a:r>
          </a:p>
          <a:p>
            <a:pPr lvl="2"/>
            <a:r>
              <a:rPr lang="en-GB" dirty="0" smtClean="0"/>
              <a:t>Will update ‘List of Reports for Web’ to reflect changes</a:t>
            </a:r>
          </a:p>
          <a:p>
            <a:pPr lvl="2"/>
            <a:r>
              <a:rPr lang="en-GB" dirty="0" smtClean="0"/>
              <a:t>Currently being reviewed by Focus Group</a:t>
            </a: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29</a:t>
            </a:fld>
            <a:endParaRPr lang="en-GB">
              <a:solidFill>
                <a:prstClr val="black">
                  <a:tint val="75000"/>
                </a:prstClr>
              </a:solidFill>
            </a:endParaRPr>
          </a:p>
        </p:txBody>
      </p:sp>
      <p:sp>
        <p:nvSpPr>
          <p:cNvPr id="4" name="Title 3"/>
          <p:cNvSpPr>
            <a:spLocks noGrp="1"/>
          </p:cNvSpPr>
          <p:nvPr>
            <p:ph type="ctrTitle"/>
          </p:nvPr>
        </p:nvSpPr>
        <p:spPr>
          <a:xfrm>
            <a:off x="457200" y="0"/>
            <a:ext cx="8208912" cy="1152128"/>
          </a:xfrm>
        </p:spPr>
        <p:txBody>
          <a:bodyPr/>
          <a:lstStyle/>
          <a:p>
            <a:r>
              <a:rPr lang="en-GB" b="1" dirty="0"/>
              <a:t>Updates: Finance</a:t>
            </a:r>
            <a:r>
              <a:rPr lang="en-GB" dirty="0" smtClean="0"/>
              <a:t> </a:t>
            </a:r>
            <a:endParaRPr lang="en-GB" dirty="0"/>
          </a:p>
        </p:txBody>
      </p:sp>
    </p:spTree>
    <p:extLst>
      <p:ext uri="{BB962C8B-B14F-4D97-AF65-F5344CB8AC3E}">
        <p14:creationId xmlns:p14="http://schemas.microsoft.com/office/powerpoint/2010/main" val="1789998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GB" dirty="0" smtClean="0"/>
          </a:p>
          <a:p>
            <a:pPr>
              <a:defRPr/>
            </a:pPr>
            <a:r>
              <a:rPr lang="en-GB" dirty="0" smtClean="0"/>
              <a:t>Legislation </a:t>
            </a:r>
            <a:r>
              <a:rPr lang="en-GB" dirty="0"/>
              <a:t>and Guidance</a:t>
            </a:r>
          </a:p>
          <a:p>
            <a:pPr marL="0" indent="0">
              <a:buNone/>
              <a:defRPr/>
            </a:pPr>
            <a:endParaRPr lang="en-GB" dirty="0"/>
          </a:p>
          <a:p>
            <a:pPr marL="0" indent="0">
              <a:buNone/>
              <a:defRPr/>
            </a:pPr>
            <a:endParaRPr lang="en-GB" sz="1050" dirty="0">
              <a:solidFill>
                <a:srgbClr val="FF0000"/>
              </a:solidFill>
            </a:endParaRPr>
          </a:p>
          <a:p>
            <a:pPr>
              <a:defRPr/>
            </a:pPr>
            <a:r>
              <a:rPr lang="en-GB" dirty="0"/>
              <a:t>Procurement Thresholds</a:t>
            </a:r>
          </a:p>
          <a:p>
            <a:pPr marL="0" indent="0">
              <a:buNone/>
              <a:defRPr/>
            </a:pPr>
            <a:endParaRPr lang="en-GB" dirty="0"/>
          </a:p>
          <a:p>
            <a:pPr>
              <a:defRPr/>
            </a:pPr>
            <a:r>
              <a:rPr lang="en-GB" dirty="0"/>
              <a:t>FMS, Ordering and Invoicing</a:t>
            </a:r>
          </a:p>
          <a:p>
            <a:pPr marL="0" indent="0">
              <a:buNone/>
            </a:pPr>
            <a:endParaRPr lang="en-GB" dirty="0">
              <a:solidFill>
                <a:srgbClr val="FF0000"/>
              </a:solidFill>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t>Updates: </a:t>
            </a:r>
            <a:r>
              <a:rPr lang="en-GB" b="1" dirty="0" smtClean="0"/>
              <a:t>Procurement</a:t>
            </a:r>
            <a:endParaRPr lang="en-GB" dirty="0"/>
          </a:p>
        </p:txBody>
      </p:sp>
    </p:spTree>
    <p:extLst>
      <p:ext uri="{BB962C8B-B14F-4D97-AF65-F5344CB8AC3E}">
        <p14:creationId xmlns:p14="http://schemas.microsoft.com/office/powerpoint/2010/main" val="274459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Alerts</a:t>
            </a:r>
          </a:p>
          <a:p>
            <a:pPr marL="457200" lvl="1" indent="0">
              <a:buNone/>
            </a:pPr>
            <a:r>
              <a:rPr lang="en-GB" dirty="0" smtClean="0"/>
              <a:t>Alerts for new Users</a:t>
            </a:r>
          </a:p>
          <a:p>
            <a:pPr lvl="2"/>
            <a:r>
              <a:rPr lang="en-GB" dirty="0" smtClean="0"/>
              <a:t>Providing links to the Knowledge Hub and in particular pages for Introduction to FMS and Training</a:t>
            </a:r>
          </a:p>
          <a:p>
            <a:pPr marL="514350" lvl="1" indent="0">
              <a:buNone/>
            </a:pPr>
            <a:r>
              <a:rPr lang="en-GB" dirty="0"/>
              <a:t>Alerts for new Approvers (PM, SPM</a:t>
            </a:r>
            <a:r>
              <a:rPr lang="en-GB" dirty="0" smtClean="0"/>
              <a:t>)</a:t>
            </a:r>
          </a:p>
          <a:p>
            <a:pPr lvl="2"/>
            <a:r>
              <a:rPr lang="en-GB" dirty="0"/>
              <a:t>Providing link to the Knowledge Hub and in particular new section re Guidance for Approvers </a:t>
            </a:r>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30</a:t>
            </a:fld>
            <a:endParaRPr lang="en-GB">
              <a:solidFill>
                <a:prstClr val="black">
                  <a:tint val="75000"/>
                </a:prstClr>
              </a:solidFill>
            </a:endParaRPr>
          </a:p>
        </p:txBody>
      </p:sp>
      <p:sp>
        <p:nvSpPr>
          <p:cNvPr id="4" name="Title 3"/>
          <p:cNvSpPr>
            <a:spLocks noGrp="1"/>
          </p:cNvSpPr>
          <p:nvPr>
            <p:ph type="ctrTitle"/>
          </p:nvPr>
        </p:nvSpPr>
        <p:spPr>
          <a:xfrm>
            <a:off x="457200" y="116632"/>
            <a:ext cx="8208912" cy="1224136"/>
          </a:xfrm>
        </p:spPr>
        <p:txBody>
          <a:bodyPr/>
          <a:lstStyle/>
          <a:p>
            <a:r>
              <a:rPr lang="en-GB" b="1" dirty="0"/>
              <a:t>Updates: Finance</a:t>
            </a:r>
            <a:r>
              <a:rPr lang="en-GB" dirty="0"/>
              <a:t> </a:t>
            </a:r>
          </a:p>
        </p:txBody>
      </p:sp>
    </p:spTree>
    <p:extLst>
      <p:ext uri="{BB962C8B-B14F-4D97-AF65-F5344CB8AC3E}">
        <p14:creationId xmlns:p14="http://schemas.microsoft.com/office/powerpoint/2010/main" val="3576901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579296" cy="5112568"/>
          </a:xfrm>
        </p:spPr>
        <p:txBody>
          <a:bodyPr>
            <a:normAutofit lnSpcReduction="10000"/>
          </a:bodyPr>
          <a:lstStyle/>
          <a:p>
            <a:pPr marL="0" indent="0">
              <a:spcBef>
                <a:spcPts val="600"/>
              </a:spcBef>
              <a:spcAft>
                <a:spcPts val="1200"/>
              </a:spcAft>
              <a:buClr>
                <a:schemeClr val="tx2">
                  <a:lumMod val="50000"/>
                </a:schemeClr>
              </a:buClr>
              <a:buSzPct val="60000"/>
              <a:buNone/>
            </a:pPr>
            <a:endParaRPr lang="en-GB" b="1" dirty="0" smtClean="0"/>
          </a:p>
          <a:p>
            <a:pPr lvl="1">
              <a:spcBef>
                <a:spcPts val="600"/>
              </a:spcBef>
              <a:spcAft>
                <a:spcPts val="1200"/>
              </a:spcAft>
              <a:buClr>
                <a:schemeClr val="tx2">
                  <a:lumMod val="50000"/>
                </a:schemeClr>
              </a:buClr>
              <a:buSzPct val="60000"/>
              <a:buFontTx/>
              <a:buChar char="-"/>
            </a:pPr>
            <a:r>
              <a:rPr lang="en-GB" dirty="0" smtClean="0"/>
              <a:t>Allows users to approve expenses &amp; requisition tasks on mobile</a:t>
            </a:r>
          </a:p>
          <a:p>
            <a:pPr lvl="1">
              <a:spcBef>
                <a:spcPts val="600"/>
              </a:spcBef>
              <a:spcAft>
                <a:spcPts val="1200"/>
              </a:spcAft>
              <a:buClr>
                <a:schemeClr val="tx2">
                  <a:lumMod val="50000"/>
                </a:schemeClr>
              </a:buClr>
              <a:buSzPct val="60000"/>
              <a:buFontTx/>
              <a:buChar char="-"/>
            </a:pPr>
            <a:r>
              <a:rPr lang="en-GB" dirty="0" smtClean="0"/>
              <a:t>Currently being piloted</a:t>
            </a:r>
          </a:p>
          <a:p>
            <a:pPr lvl="1">
              <a:spcBef>
                <a:spcPts val="600"/>
              </a:spcBef>
              <a:spcAft>
                <a:spcPts val="1200"/>
              </a:spcAft>
              <a:buClr>
                <a:schemeClr val="tx2">
                  <a:lumMod val="50000"/>
                </a:schemeClr>
              </a:buClr>
              <a:buSzPct val="60000"/>
              <a:buFontTx/>
              <a:buChar char="-"/>
            </a:pPr>
            <a:r>
              <a:rPr lang="en-GB" dirty="0" smtClean="0"/>
              <a:t>Proposed phased roll out </a:t>
            </a:r>
          </a:p>
          <a:p>
            <a:pPr lvl="1">
              <a:spcBef>
                <a:spcPts val="600"/>
              </a:spcBef>
              <a:spcAft>
                <a:spcPts val="1200"/>
              </a:spcAft>
              <a:buClr>
                <a:schemeClr val="tx2">
                  <a:lumMod val="50000"/>
                </a:schemeClr>
              </a:buClr>
              <a:buSzPct val="60000"/>
              <a:buFontTx/>
              <a:buChar char="-"/>
            </a:pPr>
            <a:r>
              <a:rPr lang="en-GB" dirty="0" smtClean="0"/>
              <a:t>If staff in departments are interested should request access in the normal way (</a:t>
            </a:r>
            <a:r>
              <a:rPr lang="en-GB" dirty="0" smtClean="0">
                <a:hlinkClick r:id="rId3"/>
              </a:rPr>
              <a:t>financial-systems@strath.ac.uk</a:t>
            </a:r>
            <a:r>
              <a:rPr lang="en-GB" dirty="0" smtClean="0"/>
              <a:t>)</a:t>
            </a:r>
          </a:p>
          <a:p>
            <a:pPr lvl="1">
              <a:spcBef>
                <a:spcPts val="600"/>
              </a:spcBef>
              <a:spcAft>
                <a:spcPts val="1200"/>
              </a:spcAft>
              <a:buClr>
                <a:schemeClr val="tx2">
                  <a:lumMod val="50000"/>
                </a:schemeClr>
              </a:buClr>
              <a:buSzPct val="60000"/>
              <a:buFontTx/>
              <a:buChar char="-"/>
            </a:pPr>
            <a:r>
              <a:rPr lang="en-GB" dirty="0" smtClean="0"/>
              <a:t>Information to be added to Knowledge Hub</a:t>
            </a:r>
          </a:p>
          <a:p>
            <a:pPr lvl="1">
              <a:spcBef>
                <a:spcPts val="600"/>
              </a:spcBef>
              <a:spcAft>
                <a:spcPts val="1200"/>
              </a:spcAft>
              <a:buClr>
                <a:schemeClr val="tx2">
                  <a:lumMod val="50000"/>
                </a:schemeClr>
              </a:buClr>
              <a:buSzPct val="60000"/>
              <a:buFontTx/>
              <a:buChar char="-"/>
            </a:pPr>
            <a:endParaRPr lang="en-GB" dirty="0"/>
          </a:p>
        </p:txBody>
      </p:sp>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31</a:t>
            </a:fld>
            <a:endParaRPr lang="en-GB">
              <a:solidFill>
                <a:prstClr val="black">
                  <a:tint val="75000"/>
                </a:prstClr>
              </a:solidFill>
            </a:endParaRPr>
          </a:p>
        </p:txBody>
      </p:sp>
      <p:sp>
        <p:nvSpPr>
          <p:cNvPr id="4" name="Title 3"/>
          <p:cNvSpPr>
            <a:spLocks noGrp="1"/>
          </p:cNvSpPr>
          <p:nvPr>
            <p:ph type="ctrTitle"/>
          </p:nvPr>
        </p:nvSpPr>
        <p:spPr>
          <a:xfrm>
            <a:off x="323528" y="332656"/>
            <a:ext cx="8208912" cy="720080"/>
          </a:xfrm>
        </p:spPr>
        <p:txBody>
          <a:bodyPr/>
          <a:lstStyle/>
          <a:p>
            <a:r>
              <a:rPr lang="en-GB" b="1" dirty="0" smtClean="0"/>
              <a:t>App for Tasks</a:t>
            </a:r>
            <a:endParaRPr lang="en-GB" b="1" dirty="0"/>
          </a:p>
        </p:txBody>
      </p:sp>
    </p:spTree>
    <p:extLst>
      <p:ext uri="{BB962C8B-B14F-4D97-AF65-F5344CB8AC3E}">
        <p14:creationId xmlns:p14="http://schemas.microsoft.com/office/powerpoint/2010/main" val="304441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71600" y="2001838"/>
            <a:ext cx="2247900" cy="3895725"/>
          </a:xfrm>
          <a:prstGeom prst="rect">
            <a:avLst/>
          </a:prstGeo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32</a:t>
            </a:fld>
            <a:endParaRPr lang="en-GB">
              <a:solidFill>
                <a:prstClr val="black">
                  <a:tint val="75000"/>
                </a:prstClr>
              </a:solidFill>
            </a:endParaRPr>
          </a:p>
        </p:txBody>
      </p:sp>
      <p:sp>
        <p:nvSpPr>
          <p:cNvPr id="4" name="Title 3"/>
          <p:cNvSpPr>
            <a:spLocks noGrp="1"/>
          </p:cNvSpPr>
          <p:nvPr>
            <p:ph type="ctrTitle"/>
          </p:nvPr>
        </p:nvSpPr>
        <p:spPr/>
        <p:txBody>
          <a:bodyPr/>
          <a:lstStyle/>
          <a:p>
            <a:r>
              <a:rPr lang="en-GB" b="1" dirty="0"/>
              <a:t>App for Tasks</a:t>
            </a:r>
            <a:endParaRPr lang="en-GB" dirty="0"/>
          </a:p>
        </p:txBody>
      </p:sp>
      <p:pic>
        <p:nvPicPr>
          <p:cNvPr id="6" name="Picture 5"/>
          <p:cNvPicPr>
            <a:picLocks noChangeAspect="1"/>
          </p:cNvPicPr>
          <p:nvPr/>
        </p:nvPicPr>
        <p:blipFill>
          <a:blip r:embed="rId4"/>
          <a:stretch>
            <a:fillRect/>
          </a:stretch>
        </p:blipFill>
        <p:spPr>
          <a:xfrm>
            <a:off x="3462337" y="2001838"/>
            <a:ext cx="2219325" cy="3876675"/>
          </a:xfrm>
          <a:prstGeom prst="rect">
            <a:avLst/>
          </a:prstGeom>
        </p:spPr>
      </p:pic>
      <p:pic>
        <p:nvPicPr>
          <p:cNvPr id="7" name="Picture 6"/>
          <p:cNvPicPr>
            <a:picLocks noChangeAspect="1"/>
          </p:cNvPicPr>
          <p:nvPr/>
        </p:nvPicPr>
        <p:blipFill>
          <a:blip r:embed="rId5"/>
          <a:stretch>
            <a:fillRect/>
          </a:stretch>
        </p:blipFill>
        <p:spPr>
          <a:xfrm>
            <a:off x="5796136" y="2001838"/>
            <a:ext cx="2219325" cy="3952875"/>
          </a:xfrm>
          <a:prstGeom prst="rect">
            <a:avLst/>
          </a:prstGeom>
        </p:spPr>
      </p:pic>
    </p:spTree>
    <p:extLst>
      <p:ext uri="{BB962C8B-B14F-4D97-AF65-F5344CB8AC3E}">
        <p14:creationId xmlns:p14="http://schemas.microsoft.com/office/powerpoint/2010/main" val="3910906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272" y="263769"/>
            <a:ext cx="6314548" cy="1370570"/>
          </a:xfrm>
          <a:prstGeom prst="rect">
            <a:avLst/>
          </a:prstGeom>
        </p:spPr>
        <p:txBody>
          <a:bodyPr anchor="b"/>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endParaRPr lang="en-GB" sz="3323" dirty="0">
              <a:solidFill>
                <a:prstClr val="black"/>
              </a:solidFill>
            </a:endParaRPr>
          </a:p>
        </p:txBody>
      </p:sp>
      <p:sp>
        <p:nvSpPr>
          <p:cNvPr id="3" name="Content Placeholder 2"/>
          <p:cNvSpPr txBox="1">
            <a:spLocks/>
          </p:cNvSpPr>
          <p:nvPr/>
        </p:nvSpPr>
        <p:spPr>
          <a:xfrm>
            <a:off x="650631" y="2099623"/>
            <a:ext cx="7843036" cy="4054603"/>
          </a:xfrm>
          <a:prstGeom prst="rect">
            <a:avLst/>
          </a:prstGeom>
        </p:spPr>
        <p:txBody>
          <a:bodyPr vert="horz" lIns="84406" tIns="42203" rIns="84406" bIns="4220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54"/>
              </a:spcBef>
              <a:buNone/>
            </a:pPr>
            <a:endParaRPr lang="en-GB" sz="2585" dirty="0">
              <a:solidFill>
                <a:prstClr val="black"/>
              </a:solidFill>
            </a:endParaRPr>
          </a:p>
        </p:txBody>
      </p:sp>
      <p:sp>
        <p:nvSpPr>
          <p:cNvPr id="8" name="Content Placeholder 7"/>
          <p:cNvSpPr>
            <a:spLocks noGrp="1"/>
          </p:cNvSpPr>
          <p:nvPr>
            <p:ph idx="1"/>
          </p:nvPr>
        </p:nvSpPr>
        <p:spPr>
          <a:xfrm>
            <a:off x="492515" y="1898108"/>
            <a:ext cx="8229600" cy="4181973"/>
          </a:xfrm>
        </p:spPr>
        <p:txBody>
          <a:bodyPr>
            <a:normAutofit fontScale="92500" lnSpcReduction="20000"/>
          </a:bodyPr>
          <a:lstStyle/>
          <a:p>
            <a:r>
              <a:rPr lang="en-GB" dirty="0" smtClean="0"/>
              <a:t>To </a:t>
            </a:r>
            <a:r>
              <a:rPr lang="en-GB" u="sng" dirty="0" smtClean="0"/>
              <a:t>help</a:t>
            </a:r>
            <a:r>
              <a:rPr lang="en-GB" dirty="0" smtClean="0"/>
              <a:t> maximise the functionality in FMS for end users</a:t>
            </a:r>
          </a:p>
          <a:p>
            <a:r>
              <a:rPr lang="en-GB" dirty="0" smtClean="0"/>
              <a:t>To </a:t>
            </a:r>
            <a:r>
              <a:rPr lang="en-GB" u="sng" dirty="0" smtClean="0"/>
              <a:t>help</a:t>
            </a:r>
            <a:r>
              <a:rPr lang="en-GB" dirty="0" smtClean="0"/>
              <a:t> enhance the surrounding financial business processes as a result of FMS changes</a:t>
            </a:r>
          </a:p>
          <a:p>
            <a:r>
              <a:rPr lang="en-GB" dirty="0" smtClean="0"/>
              <a:t>To have open two way conversation with Finance</a:t>
            </a:r>
          </a:p>
          <a:p>
            <a:r>
              <a:rPr lang="en-GB" dirty="0" smtClean="0"/>
              <a:t>To </a:t>
            </a:r>
            <a:r>
              <a:rPr lang="en-GB" u="sng" dirty="0" smtClean="0"/>
              <a:t>help</a:t>
            </a:r>
            <a:r>
              <a:rPr lang="en-GB" dirty="0" smtClean="0"/>
              <a:t> inform some of the Finance Forum Agendas</a:t>
            </a:r>
          </a:p>
          <a:p>
            <a:r>
              <a:rPr lang="en-GB" dirty="0"/>
              <a:t>Representatives from each Faculty and PS</a:t>
            </a:r>
          </a:p>
          <a:p>
            <a:pPr marL="0" indent="0">
              <a:buNone/>
            </a:pPr>
            <a:endParaRPr lang="en-GB" dirty="0"/>
          </a:p>
        </p:txBody>
      </p:sp>
      <p:sp>
        <p:nvSpPr>
          <p:cNvPr id="7" name="Title 6"/>
          <p:cNvSpPr>
            <a:spLocks noGrp="1"/>
          </p:cNvSpPr>
          <p:nvPr>
            <p:ph type="ctrTitle"/>
          </p:nvPr>
        </p:nvSpPr>
        <p:spPr/>
        <p:txBody>
          <a:bodyPr/>
          <a:lstStyle/>
          <a:p>
            <a:r>
              <a:rPr lang="en-GB" b="1" dirty="0" smtClean="0"/>
              <a:t>Finance Focus Group </a:t>
            </a:r>
            <a:endParaRPr lang="en-GB" b="1" dirty="0"/>
          </a:p>
        </p:txBody>
      </p:sp>
    </p:spTree>
    <p:extLst>
      <p:ext uri="{BB962C8B-B14F-4D97-AF65-F5344CB8AC3E}">
        <p14:creationId xmlns:p14="http://schemas.microsoft.com/office/powerpoint/2010/main" val="116891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24744"/>
            <a:ext cx="6192688" cy="4183757"/>
          </a:xfrm>
        </p:spPr>
      </p:pic>
      <p:sp>
        <p:nvSpPr>
          <p:cNvPr id="3" name="Slide Number Placeholder 2"/>
          <p:cNvSpPr>
            <a:spLocks noGrp="1"/>
          </p:cNvSpPr>
          <p:nvPr>
            <p:ph type="sldNum" sz="quarter" idx="12"/>
          </p:nvPr>
        </p:nvSpPr>
        <p:spPr/>
        <p:txBody>
          <a:bodyPr/>
          <a:lstStyle/>
          <a:p>
            <a:fld id="{AD2E422D-0E65-4B81-9088-EA407164B4A1}" type="slidenum">
              <a:rPr lang="en-GB" smtClean="0">
                <a:solidFill>
                  <a:prstClr val="black">
                    <a:tint val="75000"/>
                  </a:prstClr>
                </a:solidFill>
              </a:rPr>
              <a:pPr/>
              <a:t>34</a:t>
            </a:fld>
            <a:endParaRPr lang="en-GB">
              <a:solidFill>
                <a:prstClr val="black">
                  <a:tint val="75000"/>
                </a:prstClr>
              </a:solidFill>
            </a:endParaRPr>
          </a:p>
        </p:txBody>
      </p:sp>
    </p:spTree>
    <p:extLst>
      <p:ext uri="{BB962C8B-B14F-4D97-AF65-F5344CB8AC3E}">
        <p14:creationId xmlns:p14="http://schemas.microsoft.com/office/powerpoint/2010/main" val="4069152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90625" y="620713"/>
            <a:ext cx="6338888" cy="701675"/>
          </a:xfrm>
        </p:spPr>
        <p:txBody>
          <a:bodyPr/>
          <a:lstStyle/>
          <a:p>
            <a:r>
              <a:rPr lang="en-GB" altLang="en-US" sz="2400" smtClean="0"/>
              <a:t/>
            </a:r>
            <a:br>
              <a:rPr lang="en-GB" altLang="en-US" sz="2400" smtClean="0"/>
            </a:br>
            <a:r>
              <a:rPr lang="en-GB" altLang="en-US" u="sng" smtClean="0">
                <a:latin typeface="Arial" panose="020B0604020202020204" pitchFamily="34" charset="0"/>
                <a:cs typeface="Arial" panose="020B0604020202020204" pitchFamily="34" charset="0"/>
              </a:rPr>
              <a:t>Legislation and Guidance</a:t>
            </a:r>
          </a:p>
        </p:txBody>
      </p:sp>
      <p:sp>
        <p:nvSpPr>
          <p:cNvPr id="4" name="TextBox 3"/>
          <p:cNvSpPr txBox="1"/>
          <p:nvPr/>
        </p:nvSpPr>
        <p:spPr>
          <a:xfrm>
            <a:off x="706438" y="2376488"/>
            <a:ext cx="7308850" cy="3048000"/>
          </a:xfrm>
          <a:prstGeom prst="rect">
            <a:avLst/>
          </a:prstGeom>
          <a:noFill/>
        </p:spPr>
        <p:txBody>
          <a:bodyPr>
            <a:spAutoFit/>
          </a:bodyPr>
          <a:lstStyle/>
          <a:p>
            <a:pPr marL="342900" indent="-342900">
              <a:buFont typeface="Arial" panose="020B0604020202020204" pitchFamily="34" charset="0"/>
              <a:buChar char="•"/>
              <a:defRPr/>
            </a:pPr>
            <a:r>
              <a:rPr lang="en-GB" altLang="en-US" sz="2400" dirty="0"/>
              <a:t>Directive 2014/24/EU</a:t>
            </a:r>
          </a:p>
          <a:p>
            <a:pPr>
              <a:defRPr/>
            </a:pPr>
            <a:endParaRPr lang="en-GB" altLang="en-US" sz="2400" dirty="0"/>
          </a:p>
          <a:p>
            <a:pPr marL="342900" indent="-342900">
              <a:buFont typeface="Arial" panose="020B0604020202020204" pitchFamily="34" charset="0"/>
              <a:buChar char="•"/>
              <a:defRPr/>
            </a:pPr>
            <a:r>
              <a:rPr lang="en-GB" altLang="en-US" sz="2400" dirty="0"/>
              <a:t>The Public Contracts (Scotland) Regulations 2015</a:t>
            </a:r>
          </a:p>
          <a:p>
            <a:pPr>
              <a:defRPr/>
            </a:pPr>
            <a:endParaRPr lang="en-GB" altLang="en-US" sz="2400" dirty="0"/>
          </a:p>
          <a:p>
            <a:pPr marL="342900" indent="-342900">
              <a:buFont typeface="Arial" panose="020B0604020202020204" pitchFamily="34" charset="0"/>
              <a:buChar char="•"/>
              <a:defRPr/>
            </a:pPr>
            <a:r>
              <a:rPr lang="en-GB" altLang="en-US" sz="2400" dirty="0"/>
              <a:t>The Public Contracts (Scotland) Amendment Regulations 2016</a:t>
            </a:r>
          </a:p>
          <a:p>
            <a:pPr>
              <a:defRPr/>
            </a:pPr>
            <a:endParaRPr lang="en-GB" altLang="en-US" sz="2400" dirty="0"/>
          </a:p>
          <a:p>
            <a:pPr marL="342900" indent="-342900">
              <a:buFont typeface="Arial" panose="020B0604020202020204" pitchFamily="34" charset="0"/>
              <a:buChar char="•"/>
              <a:defRPr/>
            </a:pPr>
            <a:r>
              <a:rPr lang="en-GB" sz="2400" dirty="0"/>
              <a:t>The Procurement Reform (Scotland) Act 2014</a:t>
            </a:r>
            <a:endParaRPr lang="en-GB" altLang="en-US" sz="2400" dirty="0"/>
          </a:p>
        </p:txBody>
      </p:sp>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9513" y="25717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1081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75"/>
            <a:ext cx="7886700" cy="642938"/>
          </a:xfrm>
        </p:spPr>
        <p:txBody>
          <a:bodyPr>
            <a:normAutofit/>
          </a:bodyPr>
          <a:lstStyle/>
          <a:p>
            <a:pPr>
              <a:defRPr/>
            </a:pPr>
            <a:r>
              <a:rPr lang="en-GB" dirty="0" smtClean="0">
                <a:latin typeface="Arial" panose="020B0604020202020204" pitchFamily="34" charset="0"/>
                <a:cs typeface="Arial" panose="020B0604020202020204" pitchFamily="34" charset="0"/>
              </a:rPr>
              <a:t>Summary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11675" y="3105980"/>
            <a:ext cx="2285813" cy="87588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ormAutofit fontScale="47500" lnSpcReduction="20000"/>
          </a:bodyPr>
          <a:lstStyle/>
          <a:p>
            <a:pPr marL="0" indent="0">
              <a:buFont typeface="Arial" panose="020B0604020202020204" pitchFamily="34" charset="0"/>
              <a:buNone/>
              <a:defRPr/>
            </a:pPr>
            <a:r>
              <a:rPr lang="en-GB" sz="3800" dirty="0" smtClean="0">
                <a:latin typeface="Arial" panose="020B0604020202020204" pitchFamily="34" charset="0"/>
                <a:cs typeface="Arial" panose="020B0604020202020204" pitchFamily="34" charset="0"/>
              </a:rPr>
              <a:t>Public Contracts </a:t>
            </a:r>
          </a:p>
          <a:p>
            <a:pPr marL="0" indent="0">
              <a:buFont typeface="Arial" panose="020B0604020202020204" pitchFamily="34" charset="0"/>
              <a:buNone/>
              <a:defRPr/>
            </a:pPr>
            <a:r>
              <a:rPr lang="en-GB" sz="3800" dirty="0" smtClean="0">
                <a:latin typeface="Arial" panose="020B0604020202020204" pitchFamily="34" charset="0"/>
                <a:cs typeface="Arial" panose="020B0604020202020204" pitchFamily="34" charset="0"/>
              </a:rPr>
              <a:t>(Scotland) Regulations 2015</a:t>
            </a:r>
          </a:p>
          <a:p>
            <a:pPr marL="0" indent="0">
              <a:buFont typeface="Arial" panose="020B0604020202020204" pitchFamily="34" charset="0"/>
              <a:buNone/>
              <a:defRPr/>
            </a:pPr>
            <a:endParaRPr lang="en-GB" sz="2800" dirty="0" smtClean="0"/>
          </a:p>
          <a:p>
            <a:pPr>
              <a:defRPr/>
            </a:pPr>
            <a:endParaRPr lang="en-GB" sz="2800" dirty="0" smtClean="0"/>
          </a:p>
          <a:p>
            <a:pPr>
              <a:defRPr/>
            </a:pPr>
            <a:endParaRPr lang="en-GB" sz="2800" dirty="0"/>
          </a:p>
        </p:txBody>
      </p:sp>
      <p:sp>
        <p:nvSpPr>
          <p:cNvPr id="7" name="Content Placeholder 2"/>
          <p:cNvSpPr txBox="1">
            <a:spLocks/>
          </p:cNvSpPr>
          <p:nvPr/>
        </p:nvSpPr>
        <p:spPr>
          <a:xfrm rot="10800000" flipV="1">
            <a:off x="3290115" y="2988813"/>
            <a:ext cx="1380154" cy="11918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fontAlgn="auto">
              <a:spcAft>
                <a:spcPts val="0"/>
              </a:spcAft>
              <a:buFont typeface="Arial" panose="020B0604020202020204" pitchFamily="34" charset="0"/>
              <a:buNone/>
              <a:defRPr/>
            </a:pPr>
            <a:r>
              <a:rPr lang="en-GB" sz="1600" dirty="0" smtClean="0">
                <a:latin typeface="Arial" panose="020B0604020202020204" pitchFamily="34" charset="0"/>
                <a:cs typeface="Arial" panose="020B0604020202020204" pitchFamily="34" charset="0"/>
              </a:rPr>
              <a:t>Procurement Reform (Scotland)   Act 2014</a:t>
            </a:r>
          </a:p>
          <a:p>
            <a:pPr fontAlgn="auto">
              <a:spcAft>
                <a:spcPts val="0"/>
              </a:spcAft>
              <a:defRPr/>
            </a:pPr>
            <a:endParaRPr lang="en-GB" sz="2800" dirty="0" smtClean="0"/>
          </a:p>
          <a:p>
            <a:pPr fontAlgn="auto">
              <a:spcAft>
                <a:spcPts val="0"/>
              </a:spcAft>
              <a:defRPr/>
            </a:pPr>
            <a:endParaRPr lang="en-GB" sz="2800" dirty="0"/>
          </a:p>
        </p:txBody>
      </p:sp>
      <p:sp>
        <p:nvSpPr>
          <p:cNvPr id="8" name="TextBox 7"/>
          <p:cNvSpPr txBox="1"/>
          <p:nvPr/>
        </p:nvSpPr>
        <p:spPr>
          <a:xfrm>
            <a:off x="6443663" y="4868863"/>
            <a:ext cx="2254250" cy="15700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EU Regulated procurement</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Transpose EU Rules</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Higher Level of Spend</a:t>
            </a:r>
          </a:p>
        </p:txBody>
      </p:sp>
      <p:sp>
        <p:nvSpPr>
          <p:cNvPr id="10" name="Down Arrow 9"/>
          <p:cNvSpPr/>
          <p:nvPr/>
        </p:nvSpPr>
        <p:spPr>
          <a:xfrm>
            <a:off x="4572000" y="4222750"/>
            <a:ext cx="284163" cy="55403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0"/>
          <p:cNvSpPr txBox="1"/>
          <p:nvPr/>
        </p:nvSpPr>
        <p:spPr>
          <a:xfrm>
            <a:off x="3644900" y="4868863"/>
            <a:ext cx="2311400"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Regulated procurement rules</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Additional Rules</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Lower Level of Spend</a:t>
            </a:r>
          </a:p>
        </p:txBody>
      </p:sp>
      <p:sp>
        <p:nvSpPr>
          <p:cNvPr id="13" name="Content Placeholder 2"/>
          <p:cNvSpPr txBox="1">
            <a:spLocks/>
          </p:cNvSpPr>
          <p:nvPr/>
        </p:nvSpPr>
        <p:spPr>
          <a:xfrm rot="10800000" flipV="1">
            <a:off x="611153" y="3068960"/>
            <a:ext cx="2562353" cy="8896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fontAlgn="auto">
              <a:spcAft>
                <a:spcPts val="0"/>
              </a:spcAft>
              <a:buFont typeface="Arial" panose="020B0604020202020204" pitchFamily="34" charset="0"/>
              <a:buNone/>
              <a:defRPr/>
            </a:pPr>
            <a:r>
              <a:rPr lang="en-GB" sz="2800" dirty="0" smtClean="0">
                <a:latin typeface="Arial" panose="020B0604020202020204" pitchFamily="34" charset="0"/>
                <a:cs typeface="Arial" panose="020B0604020202020204" pitchFamily="34" charset="0"/>
              </a:rPr>
              <a:t>Local Governance</a:t>
            </a:r>
          </a:p>
          <a:p>
            <a:pPr fontAlgn="auto">
              <a:spcAft>
                <a:spcPts val="0"/>
              </a:spcAft>
              <a:defRPr/>
            </a:pPr>
            <a:endParaRPr lang="en-GB" sz="2800" dirty="0" smtClean="0"/>
          </a:p>
          <a:p>
            <a:pPr fontAlgn="auto">
              <a:spcAft>
                <a:spcPts val="0"/>
              </a:spcAft>
              <a:defRPr/>
            </a:pPr>
            <a:endParaRPr lang="en-GB" sz="2800" dirty="0"/>
          </a:p>
        </p:txBody>
      </p:sp>
      <p:sp>
        <p:nvSpPr>
          <p:cNvPr id="14" name="Down Arrow 13"/>
          <p:cNvSpPr/>
          <p:nvPr/>
        </p:nvSpPr>
        <p:spPr>
          <a:xfrm>
            <a:off x="7397750" y="4232275"/>
            <a:ext cx="314325" cy="54927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665163" y="4868863"/>
            <a:ext cx="2311400"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Local procurement rules</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E.g. 3 quotes</a:t>
            </a:r>
          </a:p>
          <a:p>
            <a:pPr marL="285750" indent="-285750">
              <a:buFont typeface="Arial" panose="020B0604020202020204" pitchFamily="34" charset="0"/>
              <a:buChar char="•"/>
              <a:defRPr/>
            </a:pPr>
            <a:r>
              <a:rPr lang="en-GB" sz="1600" dirty="0">
                <a:latin typeface="Arial" panose="020B0604020202020204" pitchFamily="34" charset="0"/>
                <a:cs typeface="Arial" panose="020B0604020202020204" pitchFamily="34" charset="0"/>
              </a:rPr>
              <a:t>E.g. call off from framework</a:t>
            </a:r>
          </a:p>
        </p:txBody>
      </p:sp>
      <p:sp>
        <p:nvSpPr>
          <p:cNvPr id="6" name="TextBox 5"/>
          <p:cNvSpPr txBox="1"/>
          <p:nvPr/>
        </p:nvSpPr>
        <p:spPr>
          <a:xfrm>
            <a:off x="708025" y="1557338"/>
            <a:ext cx="23114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GB" b="1" dirty="0">
                <a:latin typeface="Arial" panose="020B0604020202020204" pitchFamily="34" charset="0"/>
                <a:cs typeface="Arial" panose="020B0604020202020204" pitchFamily="34" charset="0"/>
              </a:rPr>
              <a:t>Goods /Services </a:t>
            </a:r>
          </a:p>
          <a:p>
            <a:pPr>
              <a:defRPr/>
            </a:pPr>
            <a:r>
              <a:rPr lang="en-GB" dirty="0">
                <a:latin typeface="Arial" panose="020B0604020202020204" pitchFamily="34" charset="0"/>
                <a:cs typeface="Arial" panose="020B0604020202020204" pitchFamily="34" charset="0"/>
              </a:rPr>
              <a:t>&lt;£50k</a:t>
            </a:r>
          </a:p>
          <a:p>
            <a:pPr>
              <a:defRPr/>
            </a:pPr>
            <a:r>
              <a:rPr lang="en-GB" b="1" dirty="0">
                <a:latin typeface="Arial" panose="020B0604020202020204" pitchFamily="34" charset="0"/>
                <a:cs typeface="Arial" panose="020B0604020202020204" pitchFamily="34" charset="0"/>
              </a:rPr>
              <a:t>Works </a:t>
            </a:r>
          </a:p>
          <a:p>
            <a:pPr>
              <a:defRPr/>
            </a:pPr>
            <a:r>
              <a:rPr lang="en-GB" dirty="0">
                <a:latin typeface="Arial" panose="020B0604020202020204" pitchFamily="34" charset="0"/>
                <a:cs typeface="Arial" panose="020B0604020202020204" pitchFamily="34" charset="0"/>
              </a:rPr>
              <a:t>&lt;£2m</a:t>
            </a:r>
          </a:p>
        </p:txBody>
      </p:sp>
      <p:sp>
        <p:nvSpPr>
          <p:cNvPr id="16" name="TextBox 15"/>
          <p:cNvSpPr txBox="1"/>
          <p:nvPr/>
        </p:nvSpPr>
        <p:spPr>
          <a:xfrm>
            <a:off x="6567488" y="1557338"/>
            <a:ext cx="2130425"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GB" b="1" dirty="0">
                <a:latin typeface="Arial" panose="020B0604020202020204" pitchFamily="34" charset="0"/>
                <a:cs typeface="Arial" panose="020B0604020202020204" pitchFamily="34" charset="0"/>
              </a:rPr>
              <a:t>Goods /Services </a:t>
            </a:r>
          </a:p>
          <a:p>
            <a:pPr>
              <a:defRPr/>
            </a:pPr>
            <a:r>
              <a:rPr lang="en-GB" dirty="0">
                <a:latin typeface="Arial" panose="020B0604020202020204" pitchFamily="34" charset="0"/>
                <a:cs typeface="Arial" panose="020B0604020202020204" pitchFamily="34" charset="0"/>
              </a:rPr>
              <a:t>&gt;£181k</a:t>
            </a:r>
          </a:p>
          <a:p>
            <a:pPr>
              <a:defRPr/>
            </a:pPr>
            <a:r>
              <a:rPr lang="en-GB" b="1" dirty="0">
                <a:latin typeface="Arial" panose="020B0604020202020204" pitchFamily="34" charset="0"/>
                <a:cs typeface="Arial" panose="020B0604020202020204" pitchFamily="34" charset="0"/>
              </a:rPr>
              <a:t>Works </a:t>
            </a:r>
          </a:p>
          <a:p>
            <a:pPr>
              <a:defRPr/>
            </a:pPr>
            <a:r>
              <a:rPr lang="en-GB" dirty="0">
                <a:latin typeface="Arial" panose="020B0604020202020204" pitchFamily="34" charset="0"/>
                <a:cs typeface="Arial" panose="020B0604020202020204" pitchFamily="34" charset="0"/>
              </a:rPr>
              <a:t>&gt;£4.5m</a:t>
            </a:r>
          </a:p>
        </p:txBody>
      </p:sp>
      <p:sp>
        <p:nvSpPr>
          <p:cNvPr id="17" name="TextBox 16"/>
          <p:cNvSpPr txBox="1"/>
          <p:nvPr/>
        </p:nvSpPr>
        <p:spPr>
          <a:xfrm>
            <a:off x="3514725" y="1577975"/>
            <a:ext cx="23114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GB" b="1" dirty="0">
                <a:latin typeface="Arial" panose="020B0604020202020204" pitchFamily="34" charset="0"/>
                <a:cs typeface="Arial" panose="020B0604020202020204" pitchFamily="34" charset="0"/>
              </a:rPr>
              <a:t>Goods /Services </a:t>
            </a:r>
          </a:p>
          <a:p>
            <a:pPr>
              <a:defRPr/>
            </a:pPr>
            <a:r>
              <a:rPr lang="en-GB" dirty="0">
                <a:latin typeface="Arial" panose="020B0604020202020204" pitchFamily="34" charset="0"/>
                <a:cs typeface="Arial" panose="020B0604020202020204" pitchFamily="34" charset="0"/>
              </a:rPr>
              <a:t>£50k to £181K</a:t>
            </a:r>
          </a:p>
          <a:p>
            <a:pPr>
              <a:defRPr/>
            </a:pPr>
            <a:r>
              <a:rPr lang="en-GB" b="1" dirty="0">
                <a:latin typeface="Arial" panose="020B0604020202020204" pitchFamily="34" charset="0"/>
                <a:cs typeface="Arial" panose="020B0604020202020204" pitchFamily="34" charset="0"/>
              </a:rPr>
              <a:t>Works </a:t>
            </a:r>
          </a:p>
          <a:p>
            <a:pPr>
              <a:defRPr/>
            </a:pPr>
            <a:r>
              <a:rPr lang="en-GB" dirty="0">
                <a:latin typeface="Arial" panose="020B0604020202020204" pitchFamily="34" charset="0"/>
                <a:cs typeface="Arial" panose="020B0604020202020204" pitchFamily="34" charset="0"/>
              </a:rPr>
              <a:t>£2m to £4.5m</a:t>
            </a:r>
          </a:p>
        </p:txBody>
      </p:sp>
      <p:sp>
        <p:nvSpPr>
          <p:cNvPr id="19" name="TextBox 18"/>
          <p:cNvSpPr txBox="1"/>
          <p:nvPr/>
        </p:nvSpPr>
        <p:spPr>
          <a:xfrm>
            <a:off x="704850" y="1006475"/>
            <a:ext cx="7993063"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b="1" dirty="0">
                <a:latin typeface="Arial" panose="020B0604020202020204" pitchFamily="34" charset="0"/>
                <a:cs typeface="Arial" panose="020B0604020202020204" pitchFamily="34" charset="0"/>
              </a:rPr>
              <a:t>All governed by EU Principles</a:t>
            </a:r>
          </a:p>
        </p:txBody>
      </p:sp>
      <p:sp>
        <p:nvSpPr>
          <p:cNvPr id="20" name="Down Arrow 19"/>
          <p:cNvSpPr/>
          <p:nvPr/>
        </p:nvSpPr>
        <p:spPr>
          <a:xfrm>
            <a:off x="1549400" y="4225925"/>
            <a:ext cx="314325" cy="55562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3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9063" y="169863"/>
            <a:ext cx="7921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4" descr="C:\Users\apuc144\Pictures\SG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169863"/>
            <a:ext cx="7921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275" y="146050"/>
            <a:ext cx="7620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ontent Placeholder 2"/>
          <p:cNvSpPr txBox="1">
            <a:spLocks/>
          </p:cNvSpPr>
          <p:nvPr/>
        </p:nvSpPr>
        <p:spPr>
          <a:xfrm rot="10800000" flipV="1">
            <a:off x="4795768" y="2988813"/>
            <a:ext cx="1380154" cy="11918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fontAlgn="auto">
              <a:spcAft>
                <a:spcPts val="0"/>
              </a:spcAft>
              <a:buFont typeface="Arial" panose="020B0604020202020204" pitchFamily="34" charset="0"/>
              <a:buNone/>
              <a:defRPr/>
            </a:pPr>
            <a:r>
              <a:rPr lang="en-GB" sz="1600" dirty="0" smtClean="0">
                <a:latin typeface="Arial" panose="020B0604020202020204" pitchFamily="34" charset="0"/>
                <a:cs typeface="Arial" panose="020B0604020202020204" pitchFamily="34" charset="0"/>
              </a:rPr>
              <a:t>Procurement (Scotland)  Regulations 2016</a:t>
            </a:r>
          </a:p>
          <a:p>
            <a:pPr fontAlgn="auto">
              <a:spcAft>
                <a:spcPts val="0"/>
              </a:spcAft>
              <a:defRPr/>
            </a:pPr>
            <a:endParaRPr lang="en-GB" sz="2800" dirty="0" smtClean="0"/>
          </a:p>
          <a:p>
            <a:pPr fontAlgn="auto">
              <a:spcAft>
                <a:spcPts val="0"/>
              </a:spcAft>
              <a:defRPr/>
            </a:pPr>
            <a:endParaRPr lang="en-GB" sz="2800" dirty="0"/>
          </a:p>
        </p:txBody>
      </p:sp>
    </p:spTree>
    <p:extLst>
      <p:ext uri="{BB962C8B-B14F-4D97-AF65-F5344CB8AC3E}">
        <p14:creationId xmlns:p14="http://schemas.microsoft.com/office/powerpoint/2010/main" val="4293254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15"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What does this mean in practice?</a:t>
            </a:r>
          </a:p>
        </p:txBody>
      </p:sp>
      <p:sp>
        <p:nvSpPr>
          <p:cNvPr id="11267" name="Content Placeholder 2"/>
          <p:cNvSpPr>
            <a:spLocks noGrp="1"/>
          </p:cNvSpPr>
          <p:nvPr>
            <p:ph idx="1"/>
          </p:nvPr>
        </p:nvSpPr>
        <p:spPr>
          <a:xfrm>
            <a:off x="468313" y="1484313"/>
            <a:ext cx="8229600" cy="4752975"/>
          </a:xfrm>
        </p:spPr>
        <p:txBody>
          <a:bodyPr>
            <a:normAutofit fontScale="92500"/>
          </a:bodyPr>
          <a:lstStyle/>
          <a:p>
            <a:r>
              <a:rPr lang="en-GB" altLang="en-US" smtClean="0"/>
              <a:t>Regulated procurements are now over £50k spend instead of £181k (EU threshold)</a:t>
            </a:r>
          </a:p>
          <a:p>
            <a:r>
              <a:rPr lang="en-GB" altLang="en-US" smtClean="0"/>
              <a:t>Mandatory use of electronic communication/ tendering above £50k</a:t>
            </a:r>
          </a:p>
          <a:p>
            <a:r>
              <a:rPr lang="en-GB" altLang="en-US" smtClean="0"/>
              <a:t>Award notices above £50k must be published on Public Contracts Scotland portal</a:t>
            </a:r>
          </a:p>
          <a:p>
            <a:r>
              <a:rPr lang="en-GB" altLang="en-US" smtClean="0"/>
              <a:t>Public bodies must maintain a contracts register for regulated procurements </a:t>
            </a:r>
          </a:p>
        </p:txBody>
      </p:sp>
    </p:spTree>
    <p:extLst>
      <p:ext uri="{BB962C8B-B14F-4D97-AF65-F5344CB8AC3E}">
        <p14:creationId xmlns:p14="http://schemas.microsoft.com/office/powerpoint/2010/main" val="2233352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684213" y="1644650"/>
            <a:ext cx="7772400" cy="1470025"/>
          </a:xfrm>
        </p:spPr>
        <p:txBody>
          <a:bodyPr/>
          <a:lstStyle/>
          <a:p>
            <a:r>
              <a:rPr lang="en-GB" altLang="en-US" smtClean="0"/>
              <a:t>FMS, Ordering and Invoicing</a:t>
            </a:r>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889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924175"/>
            <a:ext cx="4608513"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2399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Setting up Suppliers</a:t>
            </a:r>
          </a:p>
        </p:txBody>
      </p:sp>
      <p:sp>
        <p:nvSpPr>
          <p:cNvPr id="14339" name="Content Placeholder 2"/>
          <p:cNvSpPr>
            <a:spLocks noGrp="1"/>
          </p:cNvSpPr>
          <p:nvPr>
            <p:ph idx="1"/>
          </p:nvPr>
        </p:nvSpPr>
        <p:spPr/>
        <p:txBody>
          <a:bodyPr/>
          <a:lstStyle/>
          <a:p>
            <a:r>
              <a:rPr lang="en-GB" altLang="en-US" smtClean="0"/>
              <a:t>Procurement adds supplier to FMS when contract is awarded.</a:t>
            </a:r>
          </a:p>
          <a:p>
            <a:r>
              <a:rPr lang="en-GB" altLang="en-US" smtClean="0"/>
              <a:t>Suppliers are refused to be added when no contract in place</a:t>
            </a:r>
          </a:p>
          <a:p>
            <a:r>
              <a:rPr lang="en-GB" altLang="en-US" smtClean="0"/>
              <a:t>Supplier on FMS doesn’t mean there is a contract</a:t>
            </a:r>
          </a:p>
          <a:p>
            <a:r>
              <a:rPr lang="en-GB" altLang="en-US" smtClean="0"/>
              <a:t>Check supplier details are correct (e.g. Ltd, PLC, Group).</a:t>
            </a:r>
          </a:p>
        </p:txBody>
      </p:sp>
    </p:spTree>
    <p:extLst>
      <p:ext uri="{BB962C8B-B14F-4D97-AF65-F5344CB8AC3E}">
        <p14:creationId xmlns:p14="http://schemas.microsoft.com/office/powerpoint/2010/main" val="1779246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6059488" cy="1143000"/>
          </a:xfrm>
        </p:spPr>
        <p:txBody>
          <a:bodyPr/>
          <a:lstStyle/>
          <a:p>
            <a:r>
              <a:rPr lang="en-GB" altLang="en-US" smtClean="0"/>
              <a:t>No PO No Payment</a:t>
            </a:r>
          </a:p>
        </p:txBody>
      </p:sp>
      <p:sp>
        <p:nvSpPr>
          <p:cNvPr id="16387" name="Content Placeholder 2"/>
          <p:cNvSpPr>
            <a:spLocks noGrp="1"/>
          </p:cNvSpPr>
          <p:nvPr>
            <p:ph idx="1"/>
          </p:nvPr>
        </p:nvSpPr>
        <p:spPr>
          <a:xfrm>
            <a:off x="457200" y="2349500"/>
            <a:ext cx="8229600" cy="3478213"/>
          </a:xfrm>
        </p:spPr>
        <p:txBody>
          <a:bodyPr>
            <a:normAutofit lnSpcReduction="10000"/>
          </a:bodyPr>
          <a:lstStyle/>
          <a:p>
            <a:r>
              <a:rPr lang="en-GB" altLang="en-US" smtClean="0"/>
              <a:t>The University has enforced this policy.</a:t>
            </a:r>
          </a:p>
          <a:p>
            <a:r>
              <a:rPr lang="en-GB" altLang="en-US" smtClean="0"/>
              <a:t>an organisation who receives Public funding  &amp; has an obligation to pay contractors in 30 days without a PO this may not happen!</a:t>
            </a:r>
          </a:p>
          <a:p>
            <a:r>
              <a:rPr lang="en-GB" altLang="en-US" smtClean="0"/>
              <a:t>Placing a purchase order is a fundamental procedure to adhere to.</a:t>
            </a:r>
          </a:p>
        </p:txBody>
      </p:sp>
      <p:pic>
        <p:nvPicPr>
          <p:cNvPr id="1638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92100"/>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33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1559</Words>
  <Application>Microsoft Office PowerPoint</Application>
  <PresentationFormat>On-screen Show (4:3)</PresentationFormat>
  <Paragraphs>315</Paragraphs>
  <Slides>34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1_Office Theme</vt:lpstr>
      <vt:lpstr>PowerPoint Presentation</vt:lpstr>
      <vt:lpstr>Agenda</vt:lpstr>
      <vt:lpstr>Updates: Procurement</vt:lpstr>
      <vt:lpstr> Legislation and Guidance</vt:lpstr>
      <vt:lpstr>Summary</vt:lpstr>
      <vt:lpstr>What does this mean in practice?</vt:lpstr>
      <vt:lpstr>FMS, Ordering and Invoicing</vt:lpstr>
      <vt:lpstr>Setting up Suppliers</vt:lpstr>
      <vt:lpstr>No PO No Payment</vt:lpstr>
      <vt:lpstr>Request For Payment (RFP)</vt:lpstr>
      <vt:lpstr>eInvoicing</vt:lpstr>
      <vt:lpstr>PowerPoint Presentation</vt:lpstr>
      <vt:lpstr>PowerPoint Presentation</vt:lpstr>
      <vt:lpstr>PowerPoint Presentation</vt:lpstr>
      <vt:lpstr>Finance Helpdesk: Who’s Who</vt:lpstr>
      <vt:lpstr>Finance Team Leaders</vt:lpstr>
      <vt:lpstr>Finance is changing ……</vt:lpstr>
      <vt:lpstr>Phase 1 : New Helpdesk Team  </vt:lpstr>
      <vt:lpstr>Making progress….</vt:lpstr>
      <vt:lpstr>Almost there…….</vt:lpstr>
      <vt:lpstr>Ready to Go !</vt:lpstr>
      <vt:lpstr>Phase 2 : Currently in progress</vt:lpstr>
      <vt:lpstr>Changes outside too!</vt:lpstr>
      <vt:lpstr>New ‘Front Door’</vt:lpstr>
      <vt:lpstr>Changes to come ………</vt:lpstr>
      <vt:lpstr>Training </vt:lpstr>
      <vt:lpstr>Updates: Finance</vt:lpstr>
      <vt:lpstr>Updates: Finance </vt:lpstr>
      <vt:lpstr>Updates: Finance </vt:lpstr>
      <vt:lpstr>Updates: Finance </vt:lpstr>
      <vt:lpstr>App for Tasks</vt:lpstr>
      <vt:lpstr>App for Tasks</vt:lpstr>
      <vt:lpstr>Finance Focus Group </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Projects</dc:title>
  <dc:creator>Kathleen</dc:creator>
  <cp:lastModifiedBy>Calum Campbell</cp:lastModifiedBy>
  <cp:revision>95</cp:revision>
  <cp:lastPrinted>2018-05-17T08:50:14Z</cp:lastPrinted>
  <dcterms:created xsi:type="dcterms:W3CDTF">2015-10-06T17:04:12Z</dcterms:created>
  <dcterms:modified xsi:type="dcterms:W3CDTF">2018-06-12T14:02:10Z</dcterms:modified>
</cp:coreProperties>
</file>